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  <p:sldId id="268" r:id="rId14"/>
  </p:sldIdLst>
  <p:sldSz cx="10083800" cy="7569200"/>
  <p:notesSz cx="10083800" cy="7569200"/>
  <p:defaultTextStyle>
    <a:defPPr>
      <a:defRPr lang="es-ES"/>
    </a:defPPr>
    <a:lvl1pPr marL="0" algn="l" defTabSz="4571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4571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4571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4571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4571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6" algn="l" defTabSz="4571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4571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7" autoAdjust="0"/>
    <p:restoredTop sz="99281" autoAdjust="0"/>
  </p:normalViewPr>
  <p:slideViewPr>
    <p:cSldViewPr>
      <p:cViewPr>
        <p:scale>
          <a:sx n="125" d="100"/>
          <a:sy n="125" d="100"/>
        </p:scale>
        <p:origin x="-7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2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9" indent="-342849" algn="l" defTabSz="9142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9" indent="-285707" algn="l" defTabSz="9142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8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9" indent="-228566" algn="l" defTabSz="9142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6" algn="l" defTabSz="9142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4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6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7" indent="-228566" algn="l" defTabSz="914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5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6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lom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176" cy="7569200"/>
          </a:xfrm>
          <a:prstGeom prst="rect">
            <a:avLst/>
          </a:prstGeom>
        </p:spPr>
      </p:pic>
      <p:pic>
        <p:nvPicPr>
          <p:cNvPr id="138" name="Imagen 137" descr="Fons_cour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97" y="0"/>
            <a:ext cx="9111074" cy="7569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08845" y="2771114"/>
            <a:ext cx="4760976" cy="1146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999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27967" y="6972300"/>
            <a:ext cx="170053" cy="241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1839"/>
              </a:lnSpc>
              <a:spcBef>
                <a:spcPts val="92"/>
              </a:spcBef>
            </a:pPr>
            <a:r>
              <a:rPr sz="1700" b="1" dirty="0">
                <a:solidFill>
                  <a:srgbClr val="2D76B5"/>
                </a:solidFill>
                <a:latin typeface="Arial"/>
                <a:cs typeface="Arial"/>
              </a:rPr>
              <a:t>1</a:t>
            </a:r>
            <a:endParaRPr sz="1700" dirty="0">
              <a:latin typeface="Arial"/>
              <a:cs typeface="Arial"/>
            </a:endParaRPr>
          </a:p>
        </p:txBody>
      </p:sp>
      <p:pic>
        <p:nvPicPr>
          <p:cNvPr id="139" name="Imagen 138" descr="Tributs_de_Cataluny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23" y="2108200"/>
            <a:ext cx="4829298" cy="1219200"/>
          </a:xfrm>
          <a:prstGeom prst="rect">
            <a:avLst/>
          </a:prstGeom>
        </p:spPr>
      </p:pic>
      <p:pic>
        <p:nvPicPr>
          <p:cNvPr id="140" name="Imagen 139" descr="Diputacio_de_Giron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10" y="6671128"/>
            <a:ext cx="1379209" cy="503107"/>
          </a:xfrm>
          <a:prstGeom prst="rect">
            <a:avLst/>
          </a:prstGeom>
        </p:spPr>
      </p:pic>
      <p:pic>
        <p:nvPicPr>
          <p:cNvPr id="141" name="Imagen 140" descr="Diputacio_de_Barcelona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61" y="6721035"/>
            <a:ext cx="1084285" cy="416365"/>
          </a:xfrm>
          <a:prstGeom prst="rect">
            <a:avLst/>
          </a:prstGeom>
        </p:spPr>
      </p:pic>
      <p:pic>
        <p:nvPicPr>
          <p:cNvPr id="142" name="Imagen 141" descr="Generalitat_de_Catalunya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07" y="6802563"/>
            <a:ext cx="919473" cy="294925"/>
          </a:xfrm>
          <a:prstGeom prst="rect">
            <a:avLst/>
          </a:prstGeom>
        </p:spPr>
      </p:pic>
      <p:pic>
        <p:nvPicPr>
          <p:cNvPr id="143" name="Imagen 142" descr="Diputacio_de_Tarragona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16" y="6720112"/>
            <a:ext cx="1552695" cy="407690"/>
          </a:xfrm>
          <a:prstGeom prst="rect">
            <a:avLst/>
          </a:prstGeom>
        </p:spPr>
      </p:pic>
      <p:pic>
        <p:nvPicPr>
          <p:cNvPr id="144" name="Imagen 143" descr="Diputació_de_Lleida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73" y="6774544"/>
            <a:ext cx="1570043" cy="372995"/>
          </a:xfrm>
          <a:prstGeom prst="rect">
            <a:avLst/>
          </a:prstGeom>
        </p:spPr>
      </p:pic>
      <p:sp>
        <p:nvSpPr>
          <p:cNvPr id="14" name="object 8"/>
          <p:cNvSpPr txBox="1"/>
          <p:nvPr/>
        </p:nvSpPr>
        <p:spPr>
          <a:xfrm>
            <a:off x="4393194" y="3690557"/>
            <a:ext cx="4285986" cy="398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3789"/>
              </a:lnSpc>
              <a:spcBef>
                <a:spcPts val="189"/>
              </a:spcBef>
            </a:pPr>
            <a:r>
              <a:rPr lang="es-ES_tradnl" sz="2300" dirty="0" smtClean="0">
                <a:solidFill>
                  <a:schemeClr val="bg1"/>
                </a:solidFill>
                <a:latin typeface="Arial"/>
                <a:cs typeface="Arial"/>
              </a:rPr>
              <a:t>La </a:t>
            </a:r>
            <a:r>
              <a:rPr lang="es-ES_tradnl" sz="2300" dirty="0" err="1" smtClean="0">
                <a:solidFill>
                  <a:schemeClr val="bg1"/>
                </a:solidFill>
                <a:latin typeface="Arial"/>
                <a:cs typeface="Arial"/>
              </a:rPr>
              <a:t>teva</a:t>
            </a:r>
            <a:r>
              <a:rPr lang="es-ES_tradnl" sz="23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2300" dirty="0" err="1" smtClean="0">
                <a:solidFill>
                  <a:schemeClr val="bg1"/>
                </a:solidFill>
                <a:latin typeface="Arial"/>
                <a:cs typeface="Arial"/>
              </a:rPr>
              <a:t>contribució</a:t>
            </a:r>
            <a:endParaRPr sz="23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llom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176" cy="75692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479421" y="2088039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3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9421" y="3528994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3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9421" y="5211063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3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8100" y="497735"/>
            <a:ext cx="8395768" cy="83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30821" marR="1473829" algn="ctr">
              <a:lnSpc>
                <a:spcPts val="3179"/>
              </a:lnSpc>
              <a:spcBef>
                <a:spcPts val="159"/>
              </a:spcBef>
            </a:pPr>
            <a:r>
              <a:rPr sz="3000" dirty="0">
                <a:solidFill>
                  <a:srgbClr val="A29061"/>
                </a:solidFill>
                <a:latin typeface="Arial"/>
                <a:cs typeface="Arial"/>
              </a:rPr>
              <a:t>RECAP</a:t>
            </a:r>
            <a:r>
              <a:rPr sz="3000" spc="-164" dirty="0">
                <a:solidFill>
                  <a:srgbClr val="A29061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A29061"/>
                </a:solidFill>
                <a:latin typeface="Arial"/>
                <a:cs typeface="Arial"/>
              </a:rPr>
              <a:t>ACIÓ:</a:t>
            </a:r>
            <a:endParaRPr sz="3000" dirty="0">
              <a:latin typeface="Arial"/>
              <a:cs typeface="Arial"/>
            </a:endParaRPr>
          </a:p>
          <a:p>
            <a:pPr algn="ctr">
              <a:lnSpc>
                <a:spcPts val="3400"/>
              </a:lnSpc>
              <a:spcBef>
                <a:spcPts val="11"/>
              </a:spcBef>
            </a:pPr>
            <a:r>
              <a:rPr sz="3000" b="1" dirty="0">
                <a:solidFill>
                  <a:srgbClr val="A29061"/>
                </a:solidFill>
                <a:latin typeface="Arial"/>
                <a:cs typeface="Arial"/>
              </a:rPr>
              <a:t>COL·LABORACIÓ</a:t>
            </a:r>
            <a:r>
              <a:rPr sz="3000" b="1" spc="-12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A29061"/>
                </a:solidFill>
                <a:latin typeface="Arial"/>
                <a:cs typeface="Arial"/>
              </a:rPr>
              <a:t>I</a:t>
            </a:r>
            <a:r>
              <a:rPr sz="3000" b="1" spc="-168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A29061"/>
                </a:solidFill>
                <a:latin typeface="Arial"/>
                <a:cs typeface="Arial"/>
              </a:rPr>
              <a:t>COORDINACIÓ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6205" y="2032000"/>
            <a:ext cx="7593453" cy="889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 marR="731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Els</a:t>
            </a:r>
            <a:r>
              <a:rPr sz="2000" b="1" spc="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òrgans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la</a:t>
            </a:r>
            <a:r>
              <a:rPr sz="2000" b="1" spc="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xarxa</a:t>
            </a:r>
            <a:r>
              <a:rPr sz="2000" b="1" spc="5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spc="-122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ributs</a:t>
            </a:r>
            <a:r>
              <a:rPr sz="2000" b="1" spc="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Catalu</a:t>
            </a:r>
            <a:r>
              <a:rPr sz="2000" b="1" spc="17" dirty="0">
                <a:solidFill>
                  <a:srgbClr val="7F7F7F"/>
                </a:solidFill>
                <a:latin typeface="Arial"/>
                <a:cs typeface="Arial"/>
              </a:rPr>
              <a:t>ny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2000" b="1" spc="4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han</a:t>
            </a:r>
            <a:r>
              <a:rPr sz="2000" b="1" spc="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poder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dur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2000" b="1" spc="6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terme</a:t>
            </a:r>
            <a:r>
              <a:rPr sz="2000" b="1" spc="13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totes</a:t>
            </a:r>
            <a:r>
              <a:rPr lang="es-ES_tradnl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les</a:t>
            </a:r>
            <a:r>
              <a:rPr sz="2000" b="1" spc="24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actuacions</a:t>
            </a:r>
            <a:r>
              <a:rPr sz="2000" b="1" spc="12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recaptació</a:t>
            </a:r>
            <a:r>
              <a:rPr sz="2000" b="1" spc="2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relatives</a:t>
            </a:r>
            <a:r>
              <a:rPr sz="2000" b="1" spc="10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als</a:t>
            </a:r>
            <a:r>
              <a:rPr sz="2000" b="1" spc="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deutes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derivats</a:t>
            </a:r>
            <a:r>
              <a:rPr sz="2000" b="1" spc="10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la</a:t>
            </a:r>
            <a:r>
              <a:rPr sz="2000" b="1" spc="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seva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gestió tributària</a:t>
            </a:r>
            <a:r>
              <a:rPr sz="2000" b="1" spc="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000" b="1" spc="-1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als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deutes</a:t>
            </a:r>
            <a:r>
              <a:rPr sz="2000" b="1" spc="-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_tradnl" sz="2000" b="1" spc="-45" dirty="0" smtClean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es-ES_tradnl" sz="2000" b="1" spc="-45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-4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dret</a:t>
            </a:r>
            <a:r>
              <a:rPr sz="2000" b="1" spc="5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públic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-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la</a:t>
            </a:r>
            <a:r>
              <a:rPr sz="2000" b="1" spc="6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Generalitat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-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Catalu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ny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a.</a:t>
            </a:r>
            <a:endParaRPr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6205" y="3472942"/>
            <a:ext cx="6922973" cy="1193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50"/>
              </a:lnSpc>
              <a:spcBef>
                <a:spcPts val="107"/>
              </a:spcBef>
            </a:pPr>
            <a:r>
              <a:rPr sz="2000" b="1" spc="-151" dirty="0">
                <a:solidFill>
                  <a:srgbClr val="7F7F7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’Agència</a:t>
            </a:r>
            <a:r>
              <a:rPr sz="2000" b="1" spc="-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spc="-122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ributària</a:t>
            </a:r>
            <a:r>
              <a:rPr sz="2000" b="1" spc="18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Catalu</a:t>
            </a:r>
            <a:r>
              <a:rPr sz="2000" b="1" spc="17" dirty="0">
                <a:solidFill>
                  <a:srgbClr val="7F7F7F"/>
                </a:solidFill>
                <a:latin typeface="Arial"/>
                <a:cs typeface="Arial"/>
              </a:rPr>
              <a:t>ny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2000" b="1" spc="4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ha</a:t>
            </a:r>
            <a:r>
              <a:rPr sz="2000" b="1" spc="7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poder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atendre</a:t>
            </a:r>
            <a:r>
              <a:rPr sz="2000" b="1" spc="16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els</a:t>
            </a:r>
            <a:r>
              <a:rPr sz="2000" b="1" spc="-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encàrrecs</a:t>
            </a:r>
            <a:r>
              <a:rPr lang="es-ES_tradnl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-4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les</a:t>
            </a:r>
            <a:r>
              <a:rPr sz="2000" b="1" spc="-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diputacions</a:t>
            </a:r>
            <a:r>
              <a:rPr sz="2000" b="1" spc="-9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d’actuacions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-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recaptació</a:t>
            </a:r>
            <a:r>
              <a:rPr sz="2000" b="1" spc="1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en</a:t>
            </a:r>
            <a:r>
              <a:rPr sz="2000" b="1" spc="-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període</a:t>
            </a:r>
            <a:r>
              <a:rPr sz="2000" b="1" spc="-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executiu de</a:t>
            </a:r>
            <a:r>
              <a:rPr sz="2000" b="1" spc="-9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deutes</a:t>
            </a:r>
            <a:r>
              <a:rPr sz="2000" b="1" spc="-12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gestionats</a:t>
            </a:r>
            <a:r>
              <a:rPr sz="2000" b="1" spc="-18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_tradnl" sz="2000" b="1" spc="-188" dirty="0" smtClean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es-ES_tradnl" sz="2000" b="1" spc="-188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pels</a:t>
            </a:r>
            <a:r>
              <a:rPr sz="2000" b="1" spc="-86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ens</a:t>
            </a:r>
            <a:r>
              <a:rPr sz="2000" b="1" spc="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locals,</a:t>
            </a:r>
            <a:r>
              <a:rPr sz="2000" b="1" spc="-2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000" b="1" spc="-9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aprofitar</a:t>
            </a:r>
            <a:r>
              <a:rPr sz="2000" b="1" spc="-1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d’aquesta</a:t>
            </a:r>
            <a:r>
              <a:rPr sz="2000" b="1" spc="36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manera el</a:t>
            </a:r>
            <a:r>
              <a:rPr sz="2000" b="1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seu</a:t>
            </a:r>
            <a:r>
              <a:rPr sz="2000" b="1" spc="-4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_tradnl" sz="2000" b="1" spc="-49" dirty="0" smtClean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es-ES_tradnl" sz="2000" b="1" spc="-49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àmbit</a:t>
            </a:r>
            <a:r>
              <a:rPr sz="2000" b="1" spc="125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competencial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més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extens.</a:t>
            </a:r>
            <a:endParaRPr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76205" y="5154931"/>
            <a:ext cx="7256573" cy="1193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 marR="31106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Els</a:t>
            </a:r>
            <a:r>
              <a:rPr sz="2000" b="1" spc="-8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organismes</a:t>
            </a:r>
            <a:r>
              <a:rPr sz="2000" b="1" spc="14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tributaris</a:t>
            </a:r>
            <a:r>
              <a:rPr sz="2000" b="1" spc="2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5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les</a:t>
            </a:r>
            <a:r>
              <a:rPr sz="2000" b="1" spc="5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diputacions</a:t>
            </a:r>
            <a:r>
              <a:rPr sz="2000" b="1" spc="14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han</a:t>
            </a:r>
            <a:r>
              <a:rPr sz="2000" b="1" spc="10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5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poder</a:t>
            </a:r>
            <a:r>
              <a:rPr sz="2000" b="1" spc="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atendre</a:t>
            </a:r>
            <a:r>
              <a:rPr lang="es-ES_tradnl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els</a:t>
            </a:r>
            <a:r>
              <a:rPr sz="2000" b="1" spc="-8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encàrrecs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-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gestió</a:t>
            </a:r>
            <a:r>
              <a:rPr sz="2000" b="1" spc="-3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recaptatòria</a:t>
            </a:r>
            <a:r>
              <a:rPr sz="2000" b="1" spc="13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-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deutes</a:t>
            </a:r>
            <a:r>
              <a:rPr sz="2000" b="1" spc="-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en</a:t>
            </a:r>
            <a:r>
              <a:rPr sz="2000" b="1" spc="-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període</a:t>
            </a:r>
            <a:r>
              <a:rPr sz="2000" b="1" spc="-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executiu</a:t>
            </a:r>
            <a:r>
              <a:rPr lang="es-ES_tradnl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que</a:t>
            </a:r>
            <a:r>
              <a:rPr sz="2000" b="1" spc="10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faci</a:t>
            </a:r>
            <a:r>
              <a:rPr sz="2000" b="1" spc="-1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l’Agència</a:t>
            </a:r>
            <a:r>
              <a:rPr sz="2000" b="1" spc="3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spc="-128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ributària</a:t>
            </a:r>
            <a:r>
              <a:rPr sz="2000" b="1" spc="-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-9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Catalu</a:t>
            </a:r>
            <a:r>
              <a:rPr sz="2000" b="1" spc="17" dirty="0">
                <a:solidFill>
                  <a:srgbClr val="7F7F7F"/>
                </a:solidFill>
                <a:latin typeface="Arial"/>
                <a:cs typeface="Arial"/>
              </a:rPr>
              <a:t>ny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a,</a:t>
            </a:r>
            <a:r>
              <a:rPr sz="2000" b="1" spc="-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000" b="1" spc="-9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aprofitar</a:t>
            </a:r>
            <a:r>
              <a:rPr sz="2000" b="1" spc="-1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d’aquesta</a:t>
            </a:r>
            <a:r>
              <a:rPr sz="2000" b="1" spc="36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manera amb</a:t>
            </a:r>
            <a:r>
              <a:rPr sz="2000" b="1" spc="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la</a:t>
            </a:r>
            <a:r>
              <a:rPr sz="2000" b="1" spc="-1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màxima</a:t>
            </a:r>
            <a:r>
              <a:rPr sz="2000" b="1" spc="-12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eficiència</a:t>
            </a:r>
            <a:r>
              <a:rPr sz="2000" b="1" spc="16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_tradnl" sz="2000" b="1" spc="169" dirty="0" smtClean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es-ES_tradnl" sz="2000" b="1" spc="169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les</a:t>
            </a:r>
            <a:r>
              <a:rPr sz="2000" b="1" spc="46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seves</a:t>
            </a:r>
            <a:r>
              <a:rPr sz="2000" b="1" spc="15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capacitats de</a:t>
            </a:r>
            <a:r>
              <a:rPr sz="2000" b="1" spc="-9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gestió.</a:t>
            </a:r>
            <a:endParaRPr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358325" y="6972300"/>
            <a:ext cx="280520" cy="241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1839"/>
              </a:lnSpc>
              <a:spcBef>
                <a:spcPts val="92"/>
              </a:spcBef>
            </a:pPr>
            <a:r>
              <a:rPr sz="1700" b="1" dirty="0" smtClean="0">
                <a:solidFill>
                  <a:srgbClr val="2D76B5"/>
                </a:solidFill>
                <a:latin typeface="Arial"/>
                <a:cs typeface="Arial"/>
              </a:rPr>
              <a:t>1</a:t>
            </a:r>
            <a:r>
              <a:rPr lang="es-ES_tradnl" sz="1700" b="1" dirty="0" smtClean="0">
                <a:solidFill>
                  <a:srgbClr val="2D76B5"/>
                </a:solidFill>
                <a:latin typeface="Arial"/>
                <a:cs typeface="Arial"/>
              </a:rPr>
              <a:t>0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llom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176" cy="7569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36701" y="1193800"/>
            <a:ext cx="7871642" cy="1410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indent="-76" algn="ctr">
              <a:spcBef>
                <a:spcPts val="1928"/>
              </a:spcBef>
            </a:pPr>
            <a:endParaRPr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4300" y="4957374"/>
            <a:ext cx="8176188" cy="1690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75653" marR="2451865" algn="ctr">
              <a:lnSpc>
                <a:spcPts val="3169"/>
              </a:lnSpc>
              <a:spcBef>
                <a:spcPts val="158"/>
              </a:spcBef>
            </a:pPr>
            <a:r>
              <a:rPr sz="3000" b="1" dirty="0">
                <a:solidFill>
                  <a:srgbClr val="A29061"/>
                </a:solidFill>
                <a:latin typeface="Arial"/>
                <a:cs typeface="Arial"/>
              </a:rPr>
              <a:t>CER</a:t>
            </a:r>
            <a:r>
              <a:rPr sz="3000" b="1" spc="-54" dirty="0">
                <a:solidFill>
                  <a:srgbClr val="A29061"/>
                </a:solidFill>
                <a:latin typeface="Arial"/>
                <a:cs typeface="Arial"/>
              </a:rPr>
              <a:t>C</a:t>
            </a:r>
            <a:r>
              <a:rPr sz="3000" b="1" dirty="0">
                <a:solidFill>
                  <a:srgbClr val="A29061"/>
                </a:solidFill>
                <a:latin typeface="Arial"/>
                <a:cs typeface="Arial"/>
              </a:rPr>
              <a:t>ADOR</a:t>
            </a:r>
            <a:endParaRPr sz="3000" dirty="0">
              <a:latin typeface="Arial"/>
              <a:cs typeface="Arial"/>
            </a:endParaRPr>
          </a:p>
          <a:p>
            <a:pPr marL="1301587" marR="1277380" algn="ctr">
              <a:lnSpc>
                <a:spcPts val="3199"/>
              </a:lnSpc>
              <a:spcBef>
                <a:spcPts val="1"/>
              </a:spcBef>
            </a:pPr>
            <a:r>
              <a:rPr sz="3000" dirty="0">
                <a:solidFill>
                  <a:srgbClr val="A29061"/>
                </a:solidFill>
                <a:latin typeface="Arial"/>
                <a:cs typeface="Arial"/>
              </a:rPr>
              <a:t>DE</a:t>
            </a:r>
            <a:r>
              <a:rPr sz="3000" spc="164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000" spc="-197" dirty="0">
                <a:solidFill>
                  <a:srgbClr val="A29061"/>
                </a:solidFill>
                <a:latin typeface="Arial"/>
                <a:cs typeface="Arial"/>
              </a:rPr>
              <a:t>L</a:t>
            </a:r>
            <a:r>
              <a:rPr sz="3000" dirty="0">
                <a:solidFill>
                  <a:srgbClr val="A29061"/>
                </a:solidFill>
                <a:latin typeface="Arial"/>
                <a:cs typeface="Arial"/>
              </a:rPr>
              <a:t>’OFICINA</a:t>
            </a:r>
            <a:r>
              <a:rPr sz="3000" spc="546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A29061"/>
                </a:solidFill>
                <a:latin typeface="Arial"/>
                <a:cs typeface="Arial"/>
              </a:rPr>
              <a:t>MÉS</a:t>
            </a:r>
            <a:r>
              <a:rPr sz="3000" spc="382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A29061"/>
                </a:solidFill>
                <a:latin typeface="Arial"/>
                <a:cs typeface="Arial"/>
              </a:rPr>
              <a:t>PROPERA</a:t>
            </a:r>
            <a:endParaRPr sz="3000" dirty="0">
              <a:latin typeface="Arial"/>
              <a:cs typeface="Arial"/>
            </a:endParaRPr>
          </a:p>
          <a:p>
            <a:pPr algn="ctr">
              <a:lnSpc>
                <a:spcPct val="100041"/>
              </a:lnSpc>
              <a:spcBef>
                <a:spcPts val="2041"/>
              </a:spcBef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Es</a:t>
            </a:r>
            <a:r>
              <a:rPr sz="2000" b="1" spc="-3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pot</a:t>
            </a:r>
            <a:r>
              <a:rPr sz="2000" b="1" spc="5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localitzar</a:t>
            </a:r>
            <a:r>
              <a:rPr sz="2000" b="1" spc="18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amb</a:t>
            </a:r>
            <a:r>
              <a:rPr sz="2000" b="1" spc="10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facilitat</a:t>
            </a:r>
            <a:r>
              <a:rPr sz="2000" b="1" spc="1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l’oficina</a:t>
            </a:r>
            <a:r>
              <a:rPr sz="2000" b="1" spc="9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més</a:t>
            </a:r>
            <a:r>
              <a:rPr sz="2000" b="1" spc="-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propera</a:t>
            </a:r>
            <a:r>
              <a:rPr sz="2000" b="1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al</a:t>
            </a:r>
            <a:r>
              <a:rPr sz="2000" b="1" spc="-1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domicili</a:t>
            </a:r>
            <a:r>
              <a:rPr sz="2000" b="1" spc="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_tradnl" sz="2000" b="1" spc="25" dirty="0" smtClean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es-ES_tradnl" sz="2000" b="1" spc="25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del </a:t>
            </a:r>
            <a:r>
              <a:rPr sz="2000" b="1" dirty="0" err="1">
                <a:solidFill>
                  <a:srgbClr val="7F7F7F"/>
                </a:solidFill>
                <a:latin typeface="Arial"/>
                <a:cs typeface="Arial"/>
              </a:rPr>
              <a:t>contribuent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2000" b="1" spc="-58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través</a:t>
            </a:r>
            <a:r>
              <a:rPr sz="2000" b="1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del</a:t>
            </a:r>
            <a:r>
              <a:rPr sz="2000" b="1" spc="-17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cercador</a:t>
            </a:r>
            <a:r>
              <a:rPr sz="2000" b="1" spc="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d’oficines</a:t>
            </a:r>
            <a:r>
              <a:rPr sz="2000" b="1" spc="9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del</a:t>
            </a:r>
            <a:r>
              <a:rPr sz="2000" b="1" spc="-17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portal</a:t>
            </a:r>
            <a:endParaRPr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grpSp>
        <p:nvGrpSpPr>
          <p:cNvPr id="33" name="Agrupar 32"/>
          <p:cNvGrpSpPr/>
          <p:nvPr/>
        </p:nvGrpSpPr>
        <p:grpSpPr>
          <a:xfrm>
            <a:off x="4366025" y="2820943"/>
            <a:ext cx="2117039" cy="1420857"/>
            <a:chOff x="4366025" y="2969680"/>
            <a:chExt cx="2117039" cy="1420857"/>
          </a:xfrm>
        </p:grpSpPr>
        <p:sp>
          <p:nvSpPr>
            <p:cNvPr id="16" name="object 16"/>
            <p:cNvSpPr/>
            <p:nvPr/>
          </p:nvSpPr>
          <p:spPr>
            <a:xfrm>
              <a:off x="4366025" y="2969680"/>
              <a:ext cx="2117039" cy="922972"/>
            </a:xfrm>
            <a:custGeom>
              <a:avLst/>
              <a:gdLst/>
              <a:ahLst/>
              <a:cxnLst/>
              <a:rect l="l" t="t" r="r" b="b"/>
              <a:pathLst>
                <a:path w="2117039" h="922972">
                  <a:moveTo>
                    <a:pt x="1968211" y="513778"/>
                  </a:moveTo>
                  <a:lnTo>
                    <a:pt x="1994467" y="494088"/>
                  </a:lnTo>
                  <a:lnTo>
                    <a:pt x="2018943" y="473142"/>
                  </a:lnTo>
                  <a:lnTo>
                    <a:pt x="2041353" y="450862"/>
                  </a:lnTo>
                  <a:lnTo>
                    <a:pt x="2061415" y="427169"/>
                  </a:lnTo>
                  <a:lnTo>
                    <a:pt x="2078842" y="401986"/>
                  </a:lnTo>
                  <a:lnTo>
                    <a:pt x="2093351" y="375233"/>
                  </a:lnTo>
                  <a:lnTo>
                    <a:pt x="2104657" y="346833"/>
                  </a:lnTo>
                  <a:lnTo>
                    <a:pt x="2112474" y="316706"/>
                  </a:lnTo>
                  <a:lnTo>
                    <a:pt x="2116520" y="284776"/>
                  </a:lnTo>
                  <a:lnTo>
                    <a:pt x="2117039" y="268109"/>
                  </a:lnTo>
                  <a:lnTo>
                    <a:pt x="2116437" y="251552"/>
                  </a:lnTo>
                  <a:lnTo>
                    <a:pt x="2111349" y="216724"/>
                  </a:lnTo>
                  <a:lnTo>
                    <a:pt x="2100486" y="180676"/>
                  </a:lnTo>
                  <a:lnTo>
                    <a:pt x="2083128" y="144680"/>
                  </a:lnTo>
                  <a:lnTo>
                    <a:pt x="2058556" y="110011"/>
                  </a:lnTo>
                  <a:lnTo>
                    <a:pt x="2026052" y="77944"/>
                  </a:lnTo>
                  <a:lnTo>
                    <a:pt x="1984896" y="49753"/>
                  </a:lnTo>
                  <a:lnTo>
                    <a:pt x="1960849" y="37509"/>
                  </a:lnTo>
                  <a:lnTo>
                    <a:pt x="1934369" y="26711"/>
                  </a:lnTo>
                  <a:lnTo>
                    <a:pt x="1905368" y="17520"/>
                  </a:lnTo>
                  <a:lnTo>
                    <a:pt x="1873754" y="10094"/>
                  </a:lnTo>
                  <a:lnTo>
                    <a:pt x="1839438" y="4592"/>
                  </a:lnTo>
                  <a:lnTo>
                    <a:pt x="1802330" y="1174"/>
                  </a:lnTo>
                  <a:lnTo>
                    <a:pt x="1762340" y="0"/>
                  </a:lnTo>
                  <a:lnTo>
                    <a:pt x="1731813" y="831"/>
                  </a:lnTo>
                  <a:lnTo>
                    <a:pt x="1702512" y="3272"/>
                  </a:lnTo>
                  <a:lnTo>
                    <a:pt x="1674434" y="7241"/>
                  </a:lnTo>
                  <a:lnTo>
                    <a:pt x="1647580" y="12657"/>
                  </a:lnTo>
                  <a:lnTo>
                    <a:pt x="1621945" y="19440"/>
                  </a:lnTo>
                  <a:lnTo>
                    <a:pt x="1597530" y="27508"/>
                  </a:lnTo>
                  <a:lnTo>
                    <a:pt x="1574332" y="36781"/>
                  </a:lnTo>
                  <a:lnTo>
                    <a:pt x="1531581" y="58617"/>
                  </a:lnTo>
                  <a:lnTo>
                    <a:pt x="1493676" y="84300"/>
                  </a:lnTo>
                  <a:lnTo>
                    <a:pt x="1460605" y="113182"/>
                  </a:lnTo>
                  <a:lnTo>
                    <a:pt x="1432353" y="144618"/>
                  </a:lnTo>
                  <a:lnTo>
                    <a:pt x="1408905" y="177958"/>
                  </a:lnTo>
                  <a:lnTo>
                    <a:pt x="1390248" y="212555"/>
                  </a:lnTo>
                  <a:lnTo>
                    <a:pt x="1382712" y="230124"/>
                  </a:lnTo>
                  <a:lnTo>
                    <a:pt x="1567776" y="325043"/>
                  </a:lnTo>
                  <a:lnTo>
                    <a:pt x="1572327" y="312359"/>
                  </a:lnTo>
                  <a:lnTo>
                    <a:pt x="1577495" y="299787"/>
                  </a:lnTo>
                  <a:lnTo>
                    <a:pt x="1589652" y="275259"/>
                  </a:lnTo>
                  <a:lnTo>
                    <a:pt x="1604186" y="252019"/>
                  </a:lnTo>
                  <a:lnTo>
                    <a:pt x="1621033" y="230627"/>
                  </a:lnTo>
                  <a:lnTo>
                    <a:pt x="1640133" y="211643"/>
                  </a:lnTo>
                  <a:lnTo>
                    <a:pt x="1661421" y="195627"/>
                  </a:lnTo>
                  <a:lnTo>
                    <a:pt x="1684836" y="183139"/>
                  </a:lnTo>
                  <a:lnTo>
                    <a:pt x="1710315" y="174739"/>
                  </a:lnTo>
                  <a:lnTo>
                    <a:pt x="1737796" y="170987"/>
                  </a:lnTo>
                  <a:lnTo>
                    <a:pt x="1744548" y="170840"/>
                  </a:lnTo>
                  <a:lnTo>
                    <a:pt x="1760291" y="171645"/>
                  </a:lnTo>
                  <a:lnTo>
                    <a:pt x="1789035" y="177933"/>
                  </a:lnTo>
                  <a:lnTo>
                    <a:pt x="1813618" y="190123"/>
                  </a:lnTo>
                  <a:lnTo>
                    <a:pt x="1833436" y="207814"/>
                  </a:lnTo>
                  <a:lnTo>
                    <a:pt x="1847881" y="230603"/>
                  </a:lnTo>
                  <a:lnTo>
                    <a:pt x="1856350" y="258087"/>
                  </a:lnTo>
                  <a:lnTo>
                    <a:pt x="1858416" y="282333"/>
                  </a:lnTo>
                  <a:lnTo>
                    <a:pt x="1857568" y="294030"/>
                  </a:lnTo>
                  <a:lnTo>
                    <a:pt x="1851270" y="318016"/>
                  </a:lnTo>
                  <a:lnTo>
                    <a:pt x="1839910" y="342247"/>
                  </a:lnTo>
                  <a:lnTo>
                    <a:pt x="1824779" y="366070"/>
                  </a:lnTo>
                  <a:lnTo>
                    <a:pt x="1807168" y="388832"/>
                  </a:lnTo>
                  <a:lnTo>
                    <a:pt x="1788367" y="409882"/>
                  </a:lnTo>
                  <a:lnTo>
                    <a:pt x="1769667" y="428567"/>
                  </a:lnTo>
                  <a:lnTo>
                    <a:pt x="1752357" y="444235"/>
                  </a:lnTo>
                  <a:lnTo>
                    <a:pt x="1385087" y="742657"/>
                  </a:lnTo>
                  <a:lnTo>
                    <a:pt x="1385087" y="906360"/>
                  </a:lnTo>
                  <a:lnTo>
                    <a:pt x="2115870" y="906360"/>
                  </a:lnTo>
                  <a:lnTo>
                    <a:pt x="2115870" y="692810"/>
                  </a:lnTo>
                  <a:lnTo>
                    <a:pt x="1710131" y="692810"/>
                  </a:lnTo>
                  <a:lnTo>
                    <a:pt x="1710131" y="690435"/>
                  </a:lnTo>
                  <a:lnTo>
                    <a:pt x="1954504" y="523176"/>
                  </a:lnTo>
                  <a:lnTo>
                    <a:pt x="1968211" y="513778"/>
                  </a:lnTo>
                  <a:close/>
                </a:path>
                <a:path w="2117039" h="922972">
                  <a:moveTo>
                    <a:pt x="294812" y="911749"/>
                  </a:moveTo>
                  <a:lnTo>
                    <a:pt x="298515" y="697095"/>
                  </a:lnTo>
                  <a:lnTo>
                    <a:pt x="292091" y="683407"/>
                  </a:lnTo>
                  <a:lnTo>
                    <a:pt x="286265" y="667808"/>
                  </a:lnTo>
                  <a:lnTo>
                    <a:pt x="281055" y="650190"/>
                  </a:lnTo>
                  <a:lnTo>
                    <a:pt x="276478" y="630450"/>
                  </a:lnTo>
                  <a:lnTo>
                    <a:pt x="272555" y="608479"/>
                  </a:lnTo>
                  <a:lnTo>
                    <a:pt x="269304" y="584174"/>
                  </a:lnTo>
                  <a:lnTo>
                    <a:pt x="266742" y="557427"/>
                  </a:lnTo>
                  <a:lnTo>
                    <a:pt x="264680" y="903107"/>
                  </a:lnTo>
                  <a:lnTo>
                    <a:pt x="294812" y="911749"/>
                  </a:lnTo>
                  <a:close/>
                </a:path>
                <a:path w="2117039" h="922972">
                  <a:moveTo>
                    <a:pt x="29641" y="657208"/>
                  </a:moveTo>
                  <a:lnTo>
                    <a:pt x="42186" y="690387"/>
                  </a:lnTo>
                  <a:lnTo>
                    <a:pt x="56745" y="721499"/>
                  </a:lnTo>
                  <a:lnTo>
                    <a:pt x="73233" y="750513"/>
                  </a:lnTo>
                  <a:lnTo>
                    <a:pt x="91568" y="777394"/>
                  </a:lnTo>
                  <a:lnTo>
                    <a:pt x="111667" y="802111"/>
                  </a:lnTo>
                  <a:lnTo>
                    <a:pt x="133448" y="824630"/>
                  </a:lnTo>
                  <a:lnTo>
                    <a:pt x="156828" y="844918"/>
                  </a:lnTo>
                  <a:lnTo>
                    <a:pt x="181724" y="862943"/>
                  </a:lnTo>
                  <a:lnTo>
                    <a:pt x="208053" y="878672"/>
                  </a:lnTo>
                  <a:lnTo>
                    <a:pt x="235733" y="892071"/>
                  </a:lnTo>
                  <a:lnTo>
                    <a:pt x="264680" y="903107"/>
                  </a:lnTo>
                  <a:lnTo>
                    <a:pt x="266742" y="557427"/>
                  </a:lnTo>
                  <a:lnTo>
                    <a:pt x="264889" y="528132"/>
                  </a:lnTo>
                  <a:lnTo>
                    <a:pt x="263764" y="496185"/>
                  </a:lnTo>
                  <a:lnTo>
                    <a:pt x="263385" y="461479"/>
                  </a:lnTo>
                  <a:lnTo>
                    <a:pt x="263764" y="426772"/>
                  </a:lnTo>
                  <a:lnTo>
                    <a:pt x="264889" y="394823"/>
                  </a:lnTo>
                  <a:lnTo>
                    <a:pt x="266742" y="365527"/>
                  </a:lnTo>
                  <a:lnTo>
                    <a:pt x="269304" y="338779"/>
                  </a:lnTo>
                  <a:lnTo>
                    <a:pt x="272555" y="314472"/>
                  </a:lnTo>
                  <a:lnTo>
                    <a:pt x="276478" y="292501"/>
                  </a:lnTo>
                  <a:lnTo>
                    <a:pt x="281055" y="272759"/>
                  </a:lnTo>
                  <a:lnTo>
                    <a:pt x="292091" y="239541"/>
                  </a:lnTo>
                  <a:lnTo>
                    <a:pt x="305516" y="213971"/>
                  </a:lnTo>
                  <a:lnTo>
                    <a:pt x="321181" y="195202"/>
                  </a:lnTo>
                  <a:lnTo>
                    <a:pt x="338935" y="182387"/>
                  </a:lnTo>
                  <a:lnTo>
                    <a:pt x="358631" y="174679"/>
                  </a:lnTo>
                  <a:lnTo>
                    <a:pt x="380120" y="171231"/>
                  </a:lnTo>
                  <a:lnTo>
                    <a:pt x="391490" y="170840"/>
                  </a:lnTo>
                  <a:lnTo>
                    <a:pt x="402856" y="171231"/>
                  </a:lnTo>
                  <a:lnTo>
                    <a:pt x="424341" y="174679"/>
                  </a:lnTo>
                  <a:lnTo>
                    <a:pt x="444035" y="182387"/>
                  </a:lnTo>
                  <a:lnTo>
                    <a:pt x="461791" y="195202"/>
                  </a:lnTo>
                  <a:lnTo>
                    <a:pt x="477458" y="213971"/>
                  </a:lnTo>
                  <a:lnTo>
                    <a:pt x="490887" y="239541"/>
                  </a:lnTo>
                  <a:lnTo>
                    <a:pt x="501928" y="272759"/>
                  </a:lnTo>
                  <a:lnTo>
                    <a:pt x="506506" y="292501"/>
                  </a:lnTo>
                  <a:lnTo>
                    <a:pt x="510431" y="314472"/>
                  </a:lnTo>
                  <a:lnTo>
                    <a:pt x="513685" y="338779"/>
                  </a:lnTo>
                  <a:lnTo>
                    <a:pt x="516248" y="365527"/>
                  </a:lnTo>
                  <a:lnTo>
                    <a:pt x="518102" y="394823"/>
                  </a:lnTo>
                  <a:lnTo>
                    <a:pt x="519228" y="426772"/>
                  </a:lnTo>
                  <a:lnTo>
                    <a:pt x="519607" y="461479"/>
                  </a:lnTo>
                  <a:lnTo>
                    <a:pt x="519228" y="496185"/>
                  </a:lnTo>
                  <a:lnTo>
                    <a:pt x="518102" y="528132"/>
                  </a:lnTo>
                  <a:lnTo>
                    <a:pt x="516248" y="557427"/>
                  </a:lnTo>
                  <a:lnTo>
                    <a:pt x="513685" y="584174"/>
                  </a:lnTo>
                  <a:lnTo>
                    <a:pt x="510431" y="608479"/>
                  </a:lnTo>
                  <a:lnTo>
                    <a:pt x="506506" y="630450"/>
                  </a:lnTo>
                  <a:lnTo>
                    <a:pt x="501928" y="650190"/>
                  </a:lnTo>
                  <a:lnTo>
                    <a:pt x="490887" y="683407"/>
                  </a:lnTo>
                  <a:lnTo>
                    <a:pt x="477458" y="708976"/>
                  </a:lnTo>
                  <a:lnTo>
                    <a:pt x="461791" y="727744"/>
                  </a:lnTo>
                  <a:lnTo>
                    <a:pt x="444035" y="740559"/>
                  </a:lnTo>
                  <a:lnTo>
                    <a:pt x="424341" y="748267"/>
                  </a:lnTo>
                  <a:lnTo>
                    <a:pt x="402856" y="751715"/>
                  </a:lnTo>
                  <a:lnTo>
                    <a:pt x="391490" y="752106"/>
                  </a:lnTo>
                  <a:lnTo>
                    <a:pt x="380120" y="751715"/>
                  </a:lnTo>
                  <a:lnTo>
                    <a:pt x="358631" y="748267"/>
                  </a:lnTo>
                  <a:lnTo>
                    <a:pt x="338935" y="740559"/>
                  </a:lnTo>
                  <a:lnTo>
                    <a:pt x="321181" y="727744"/>
                  </a:lnTo>
                  <a:lnTo>
                    <a:pt x="305516" y="708976"/>
                  </a:lnTo>
                  <a:lnTo>
                    <a:pt x="298515" y="697095"/>
                  </a:lnTo>
                  <a:lnTo>
                    <a:pt x="294812" y="911749"/>
                  </a:lnTo>
                  <a:lnTo>
                    <a:pt x="326046" y="917962"/>
                  </a:lnTo>
                  <a:lnTo>
                    <a:pt x="358300" y="921714"/>
                  </a:lnTo>
                  <a:lnTo>
                    <a:pt x="391490" y="922972"/>
                  </a:lnTo>
                  <a:lnTo>
                    <a:pt x="424680" y="921714"/>
                  </a:lnTo>
                  <a:lnTo>
                    <a:pt x="456933" y="917962"/>
                  </a:lnTo>
                  <a:lnTo>
                    <a:pt x="488166" y="911749"/>
                  </a:lnTo>
                  <a:lnTo>
                    <a:pt x="518297" y="903107"/>
                  </a:lnTo>
                  <a:lnTo>
                    <a:pt x="547243" y="892071"/>
                  </a:lnTo>
                  <a:lnTo>
                    <a:pt x="601248" y="862943"/>
                  </a:lnTo>
                  <a:lnTo>
                    <a:pt x="649520" y="824630"/>
                  </a:lnTo>
                  <a:lnTo>
                    <a:pt x="671299" y="802111"/>
                  </a:lnTo>
                  <a:lnTo>
                    <a:pt x="691397" y="777394"/>
                  </a:lnTo>
                  <a:lnTo>
                    <a:pt x="709730" y="750513"/>
                  </a:lnTo>
                  <a:lnTo>
                    <a:pt x="726216" y="721499"/>
                  </a:lnTo>
                  <a:lnTo>
                    <a:pt x="740773" y="690387"/>
                  </a:lnTo>
                  <a:lnTo>
                    <a:pt x="753317" y="657208"/>
                  </a:lnTo>
                  <a:lnTo>
                    <a:pt x="763766" y="621997"/>
                  </a:lnTo>
                  <a:lnTo>
                    <a:pt x="772037" y="584786"/>
                  </a:lnTo>
                  <a:lnTo>
                    <a:pt x="778047" y="545607"/>
                  </a:lnTo>
                  <a:lnTo>
                    <a:pt x="781714" y="504494"/>
                  </a:lnTo>
                  <a:lnTo>
                    <a:pt x="782955" y="461479"/>
                  </a:lnTo>
                  <a:lnTo>
                    <a:pt x="782221" y="432922"/>
                  </a:lnTo>
                  <a:lnTo>
                    <a:pt x="776120" y="372896"/>
                  </a:lnTo>
                  <a:lnTo>
                    <a:pt x="770598" y="341972"/>
                  </a:lnTo>
                  <a:lnTo>
                    <a:pt x="763325" y="310806"/>
                  </a:lnTo>
                  <a:lnTo>
                    <a:pt x="754224" y="279671"/>
                  </a:lnTo>
                  <a:lnTo>
                    <a:pt x="743217" y="248840"/>
                  </a:lnTo>
                  <a:lnTo>
                    <a:pt x="730227" y="218586"/>
                  </a:lnTo>
                  <a:lnTo>
                    <a:pt x="715177" y="189182"/>
                  </a:lnTo>
                  <a:lnTo>
                    <a:pt x="697988" y="160902"/>
                  </a:lnTo>
                  <a:lnTo>
                    <a:pt x="678585" y="134019"/>
                  </a:lnTo>
                  <a:lnTo>
                    <a:pt x="656888" y="108805"/>
                  </a:lnTo>
                  <a:lnTo>
                    <a:pt x="632821" y="85535"/>
                  </a:lnTo>
                  <a:lnTo>
                    <a:pt x="606307" y="64481"/>
                  </a:lnTo>
                  <a:lnTo>
                    <a:pt x="577268" y="45917"/>
                  </a:lnTo>
                  <a:lnTo>
                    <a:pt x="545627" y="30115"/>
                  </a:lnTo>
                  <a:lnTo>
                    <a:pt x="511306" y="17349"/>
                  </a:lnTo>
                  <a:lnTo>
                    <a:pt x="474227" y="7893"/>
                  </a:lnTo>
                  <a:lnTo>
                    <a:pt x="434314" y="2018"/>
                  </a:lnTo>
                  <a:lnTo>
                    <a:pt x="391490" y="0"/>
                  </a:lnTo>
                  <a:lnTo>
                    <a:pt x="348661" y="2018"/>
                  </a:lnTo>
                  <a:lnTo>
                    <a:pt x="308745" y="7893"/>
                  </a:lnTo>
                  <a:lnTo>
                    <a:pt x="271664" y="17349"/>
                  </a:lnTo>
                  <a:lnTo>
                    <a:pt x="237340" y="30115"/>
                  </a:lnTo>
                  <a:lnTo>
                    <a:pt x="205697" y="45917"/>
                  </a:lnTo>
                  <a:lnTo>
                    <a:pt x="176656" y="64481"/>
                  </a:lnTo>
                  <a:lnTo>
                    <a:pt x="150140" y="85535"/>
                  </a:lnTo>
                  <a:lnTo>
                    <a:pt x="126071" y="108805"/>
                  </a:lnTo>
                  <a:lnTo>
                    <a:pt x="104374" y="134019"/>
                  </a:lnTo>
                  <a:lnTo>
                    <a:pt x="84969" y="160902"/>
                  </a:lnTo>
                  <a:lnTo>
                    <a:pt x="67780" y="189182"/>
                  </a:lnTo>
                  <a:lnTo>
                    <a:pt x="52728" y="218586"/>
                  </a:lnTo>
                  <a:lnTo>
                    <a:pt x="39738" y="248840"/>
                  </a:lnTo>
                  <a:lnTo>
                    <a:pt x="28730" y="279671"/>
                  </a:lnTo>
                  <a:lnTo>
                    <a:pt x="19629" y="310806"/>
                  </a:lnTo>
                  <a:lnTo>
                    <a:pt x="12356" y="341972"/>
                  </a:lnTo>
                  <a:lnTo>
                    <a:pt x="6834" y="372896"/>
                  </a:lnTo>
                  <a:lnTo>
                    <a:pt x="733" y="432922"/>
                  </a:lnTo>
                  <a:lnTo>
                    <a:pt x="0" y="461479"/>
                  </a:lnTo>
                  <a:lnTo>
                    <a:pt x="1240" y="504494"/>
                  </a:lnTo>
                  <a:lnTo>
                    <a:pt x="4908" y="545607"/>
                  </a:lnTo>
                  <a:lnTo>
                    <a:pt x="10919" y="584786"/>
                  </a:lnTo>
                  <a:lnTo>
                    <a:pt x="19191" y="621997"/>
                  </a:lnTo>
                  <a:lnTo>
                    <a:pt x="29641" y="657208"/>
                  </a:lnTo>
                  <a:close/>
                </a:path>
                <a:path w="2117039" h="922972">
                  <a:moveTo>
                    <a:pt x="1243774" y="9499"/>
                  </a:moveTo>
                  <a:lnTo>
                    <a:pt x="836866" y="9499"/>
                  </a:lnTo>
                  <a:lnTo>
                    <a:pt x="836866" y="194551"/>
                  </a:lnTo>
                  <a:lnTo>
                    <a:pt x="987552" y="194551"/>
                  </a:lnTo>
                  <a:lnTo>
                    <a:pt x="987552" y="906360"/>
                  </a:lnTo>
                  <a:lnTo>
                    <a:pt x="1243774" y="906360"/>
                  </a:lnTo>
                  <a:lnTo>
                    <a:pt x="1243774" y="9499"/>
                  </a:lnTo>
                  <a:close/>
                </a:path>
              </a:pathLst>
            </a:custGeom>
            <a:solidFill>
              <a:srgbClr val="DC23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69846" y="4076363"/>
              <a:ext cx="222542" cy="314174"/>
            </a:xfrm>
            <a:custGeom>
              <a:avLst/>
              <a:gdLst/>
              <a:ahLst/>
              <a:cxnLst/>
              <a:rect l="l" t="t" r="r" b="b"/>
              <a:pathLst>
                <a:path w="222542" h="314174">
                  <a:moveTo>
                    <a:pt x="638" y="125478"/>
                  </a:moveTo>
                  <a:lnTo>
                    <a:pt x="2579" y="140460"/>
                  </a:lnTo>
                  <a:lnTo>
                    <a:pt x="5860" y="154674"/>
                  </a:lnTo>
                  <a:lnTo>
                    <a:pt x="10519" y="167966"/>
                  </a:lnTo>
                  <a:lnTo>
                    <a:pt x="16593" y="180180"/>
                  </a:lnTo>
                  <a:lnTo>
                    <a:pt x="24121" y="191162"/>
                  </a:lnTo>
                  <a:lnTo>
                    <a:pt x="33141" y="200758"/>
                  </a:lnTo>
                  <a:lnTo>
                    <a:pt x="43690" y="208814"/>
                  </a:lnTo>
                  <a:lnTo>
                    <a:pt x="55805" y="215173"/>
                  </a:lnTo>
                  <a:lnTo>
                    <a:pt x="69525" y="219684"/>
                  </a:lnTo>
                  <a:lnTo>
                    <a:pt x="84888" y="222189"/>
                  </a:lnTo>
                  <a:lnTo>
                    <a:pt x="95897" y="222670"/>
                  </a:lnTo>
                  <a:lnTo>
                    <a:pt x="109375" y="221712"/>
                  </a:lnTo>
                  <a:lnTo>
                    <a:pt x="122470" y="218822"/>
                  </a:lnTo>
                  <a:lnTo>
                    <a:pt x="134802" y="213974"/>
                  </a:lnTo>
                  <a:lnTo>
                    <a:pt x="145989" y="207144"/>
                  </a:lnTo>
                  <a:lnTo>
                    <a:pt x="155648" y="198305"/>
                  </a:lnTo>
                  <a:lnTo>
                    <a:pt x="163106" y="187948"/>
                  </a:lnTo>
                  <a:lnTo>
                    <a:pt x="163982" y="187948"/>
                  </a:lnTo>
                  <a:lnTo>
                    <a:pt x="163982" y="217463"/>
                  </a:lnTo>
                  <a:lnTo>
                    <a:pt x="162811" y="232949"/>
                  </a:lnTo>
                  <a:lnTo>
                    <a:pt x="158795" y="246518"/>
                  </a:lnTo>
                  <a:lnTo>
                    <a:pt x="151861" y="257738"/>
                  </a:lnTo>
                  <a:lnTo>
                    <a:pt x="141933" y="266175"/>
                  </a:lnTo>
                  <a:lnTo>
                    <a:pt x="128936" y="271396"/>
                  </a:lnTo>
                  <a:lnTo>
                    <a:pt x="114515" y="272988"/>
                  </a:lnTo>
                  <a:lnTo>
                    <a:pt x="100194" y="271661"/>
                  </a:lnTo>
                  <a:lnTo>
                    <a:pt x="87548" y="267330"/>
                  </a:lnTo>
                  <a:lnTo>
                    <a:pt x="77303" y="259464"/>
                  </a:lnTo>
                  <a:lnTo>
                    <a:pt x="70188" y="247533"/>
                  </a:lnTo>
                  <a:lnTo>
                    <a:pt x="68541" y="242177"/>
                  </a:lnTo>
                  <a:lnTo>
                    <a:pt x="7378" y="242177"/>
                  </a:lnTo>
                  <a:lnTo>
                    <a:pt x="9835" y="257148"/>
                  </a:lnTo>
                  <a:lnTo>
                    <a:pt x="15057" y="270218"/>
                  </a:lnTo>
                  <a:lnTo>
                    <a:pt x="22669" y="281452"/>
                  </a:lnTo>
                  <a:lnTo>
                    <a:pt x="32294" y="290914"/>
                  </a:lnTo>
                  <a:lnTo>
                    <a:pt x="43558" y="298669"/>
                  </a:lnTo>
                  <a:lnTo>
                    <a:pt x="56085" y="304781"/>
                  </a:lnTo>
                  <a:lnTo>
                    <a:pt x="69499" y="309314"/>
                  </a:lnTo>
                  <a:lnTo>
                    <a:pt x="83426" y="312332"/>
                  </a:lnTo>
                  <a:lnTo>
                    <a:pt x="97488" y="313901"/>
                  </a:lnTo>
                  <a:lnTo>
                    <a:pt x="106299" y="314174"/>
                  </a:lnTo>
                  <a:lnTo>
                    <a:pt x="130200" y="312932"/>
                  </a:lnTo>
                  <a:lnTo>
                    <a:pt x="150633" y="309407"/>
                  </a:lnTo>
                  <a:lnTo>
                    <a:pt x="167861" y="303903"/>
                  </a:lnTo>
                  <a:lnTo>
                    <a:pt x="182150" y="296722"/>
                  </a:lnTo>
                  <a:lnTo>
                    <a:pt x="193767" y="288166"/>
                  </a:lnTo>
                  <a:lnTo>
                    <a:pt x="202976" y="278539"/>
                  </a:lnTo>
                  <a:lnTo>
                    <a:pt x="210043" y="268142"/>
                  </a:lnTo>
                  <a:lnTo>
                    <a:pt x="215233" y="257278"/>
                  </a:lnTo>
                  <a:lnTo>
                    <a:pt x="218813" y="246251"/>
                  </a:lnTo>
                  <a:lnTo>
                    <a:pt x="221047" y="235361"/>
                  </a:lnTo>
                  <a:lnTo>
                    <a:pt x="222201" y="224913"/>
                  </a:lnTo>
                  <a:lnTo>
                    <a:pt x="222542" y="4916"/>
                  </a:lnTo>
                  <a:lnTo>
                    <a:pt x="163982" y="4916"/>
                  </a:lnTo>
                  <a:lnTo>
                    <a:pt x="163982" y="34837"/>
                  </a:lnTo>
                  <a:lnTo>
                    <a:pt x="163106" y="34837"/>
                  </a:lnTo>
                  <a:lnTo>
                    <a:pt x="155054" y="23095"/>
                  </a:lnTo>
                  <a:lnTo>
                    <a:pt x="156469" y="73005"/>
                  </a:lnTo>
                  <a:lnTo>
                    <a:pt x="161001" y="86372"/>
                  </a:lnTo>
                  <a:lnTo>
                    <a:pt x="163404" y="101230"/>
                  </a:lnTo>
                  <a:lnTo>
                    <a:pt x="163982" y="114225"/>
                  </a:lnTo>
                  <a:lnTo>
                    <a:pt x="162709" y="129014"/>
                  </a:lnTo>
                  <a:lnTo>
                    <a:pt x="158882" y="142848"/>
                  </a:lnTo>
                  <a:lnTo>
                    <a:pt x="152493" y="155090"/>
                  </a:lnTo>
                  <a:lnTo>
                    <a:pt x="143530" y="165105"/>
                  </a:lnTo>
                  <a:lnTo>
                    <a:pt x="131985" y="172258"/>
                  </a:lnTo>
                  <a:lnTo>
                    <a:pt x="117846" y="175912"/>
                  </a:lnTo>
                  <a:lnTo>
                    <a:pt x="111506" y="176252"/>
                  </a:lnTo>
                  <a:lnTo>
                    <a:pt x="96049" y="173959"/>
                  </a:lnTo>
                  <a:lnTo>
                    <a:pt x="83845" y="167613"/>
                  </a:lnTo>
                  <a:lnTo>
                    <a:pt x="74610" y="158016"/>
                  </a:lnTo>
                  <a:lnTo>
                    <a:pt x="68064" y="145967"/>
                  </a:lnTo>
                  <a:lnTo>
                    <a:pt x="63925" y="132267"/>
                  </a:lnTo>
                  <a:lnTo>
                    <a:pt x="61912" y="117717"/>
                  </a:lnTo>
                  <a:lnTo>
                    <a:pt x="61607" y="109018"/>
                  </a:lnTo>
                  <a:lnTo>
                    <a:pt x="62745" y="93636"/>
                  </a:lnTo>
                  <a:lnTo>
                    <a:pt x="66224" y="79330"/>
                  </a:lnTo>
                  <a:lnTo>
                    <a:pt x="72145" y="66735"/>
                  </a:lnTo>
                  <a:lnTo>
                    <a:pt x="80675" y="0"/>
                  </a:lnTo>
                  <a:lnTo>
                    <a:pt x="66369" y="3339"/>
                  </a:lnTo>
                  <a:lnTo>
                    <a:pt x="53415" y="8679"/>
                  </a:lnTo>
                  <a:lnTo>
                    <a:pt x="41827" y="15835"/>
                  </a:lnTo>
                  <a:lnTo>
                    <a:pt x="31620" y="24623"/>
                  </a:lnTo>
                  <a:lnTo>
                    <a:pt x="22811" y="34858"/>
                  </a:lnTo>
                  <a:lnTo>
                    <a:pt x="15413" y="46355"/>
                  </a:lnTo>
                  <a:lnTo>
                    <a:pt x="9442" y="58930"/>
                  </a:lnTo>
                  <a:lnTo>
                    <a:pt x="4914" y="72399"/>
                  </a:lnTo>
                  <a:lnTo>
                    <a:pt x="1844" y="86576"/>
                  </a:lnTo>
                  <a:lnTo>
                    <a:pt x="246" y="101278"/>
                  </a:lnTo>
                  <a:lnTo>
                    <a:pt x="0" y="109881"/>
                  </a:lnTo>
                  <a:lnTo>
                    <a:pt x="638" y="125478"/>
                  </a:lnTo>
                  <a:close/>
                </a:path>
              </a:pathLst>
            </a:custGeom>
            <a:solidFill>
              <a:srgbClr val="DC23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41990" y="4075210"/>
              <a:ext cx="84324" cy="74159"/>
            </a:xfrm>
            <a:custGeom>
              <a:avLst/>
              <a:gdLst/>
              <a:ahLst/>
              <a:cxnLst/>
              <a:rect l="l" t="t" r="r" b="b"/>
              <a:pathLst>
                <a:path w="84324" h="74159">
                  <a:moveTo>
                    <a:pt x="0" y="67889"/>
                  </a:moveTo>
                  <a:lnTo>
                    <a:pt x="8463" y="57638"/>
                  </a:lnTo>
                  <a:lnTo>
                    <a:pt x="19569" y="50365"/>
                  </a:lnTo>
                  <a:lnTo>
                    <a:pt x="33417" y="46705"/>
                  </a:lnTo>
                  <a:lnTo>
                    <a:pt x="39360" y="46393"/>
                  </a:lnTo>
                  <a:lnTo>
                    <a:pt x="55182" y="48398"/>
                  </a:lnTo>
                  <a:lnTo>
                    <a:pt x="67765" y="54055"/>
                  </a:lnTo>
                  <a:lnTo>
                    <a:pt x="77386" y="62822"/>
                  </a:lnTo>
                  <a:lnTo>
                    <a:pt x="84324" y="74159"/>
                  </a:lnTo>
                  <a:lnTo>
                    <a:pt x="82908" y="24249"/>
                  </a:lnTo>
                  <a:lnTo>
                    <a:pt x="73566" y="15031"/>
                  </a:lnTo>
                  <a:lnTo>
                    <a:pt x="62958" y="8167"/>
                  </a:lnTo>
                  <a:lnTo>
                    <a:pt x="51109" y="3487"/>
                  </a:lnTo>
                  <a:lnTo>
                    <a:pt x="38043" y="822"/>
                  </a:lnTo>
                  <a:lnTo>
                    <a:pt x="24171" y="0"/>
                  </a:lnTo>
                  <a:lnTo>
                    <a:pt x="8529" y="1154"/>
                  </a:lnTo>
                  <a:lnTo>
                    <a:pt x="0" y="67889"/>
                  </a:lnTo>
                  <a:close/>
                </a:path>
              </a:pathLst>
            </a:custGeom>
            <a:solidFill>
              <a:srgbClr val="DC23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24326" y="4075211"/>
              <a:ext cx="114503" cy="236385"/>
            </a:xfrm>
            <a:custGeom>
              <a:avLst/>
              <a:gdLst/>
              <a:ahLst/>
              <a:cxnLst/>
              <a:rect l="l" t="t" r="r" b="b"/>
              <a:pathLst>
                <a:path w="114503" h="236385">
                  <a:moveTo>
                    <a:pt x="63210" y="83653"/>
                  </a:moveTo>
                  <a:lnTo>
                    <a:pt x="67492" y="72158"/>
                  </a:lnTo>
                  <a:lnTo>
                    <a:pt x="75076" y="61204"/>
                  </a:lnTo>
                  <a:lnTo>
                    <a:pt x="86582" y="52345"/>
                  </a:lnTo>
                  <a:lnTo>
                    <a:pt x="102634" y="47140"/>
                  </a:lnTo>
                  <a:lnTo>
                    <a:pt x="114503" y="0"/>
                  </a:lnTo>
                  <a:lnTo>
                    <a:pt x="99149" y="896"/>
                  </a:lnTo>
                  <a:lnTo>
                    <a:pt x="84637" y="3521"/>
                  </a:lnTo>
                  <a:lnTo>
                    <a:pt x="71035" y="7778"/>
                  </a:lnTo>
                  <a:lnTo>
                    <a:pt x="63210" y="83653"/>
                  </a:lnTo>
                  <a:close/>
                </a:path>
                <a:path w="114503" h="236385">
                  <a:moveTo>
                    <a:pt x="70036" y="167055"/>
                  </a:moveTo>
                  <a:lnTo>
                    <a:pt x="64645" y="153813"/>
                  </a:lnTo>
                  <a:lnTo>
                    <a:pt x="61870" y="137389"/>
                  </a:lnTo>
                  <a:lnTo>
                    <a:pt x="61607" y="133146"/>
                  </a:lnTo>
                  <a:lnTo>
                    <a:pt x="223392" y="133146"/>
                  </a:lnTo>
                  <a:lnTo>
                    <a:pt x="223690" y="118448"/>
                  </a:lnTo>
                  <a:lnTo>
                    <a:pt x="222728" y="104027"/>
                  </a:lnTo>
                  <a:lnTo>
                    <a:pt x="220509" y="90013"/>
                  </a:lnTo>
                  <a:lnTo>
                    <a:pt x="217038" y="76537"/>
                  </a:lnTo>
                  <a:lnTo>
                    <a:pt x="212318" y="63728"/>
                  </a:lnTo>
                  <a:lnTo>
                    <a:pt x="206353" y="51717"/>
                  </a:lnTo>
                  <a:lnTo>
                    <a:pt x="199146" y="40635"/>
                  </a:lnTo>
                  <a:lnTo>
                    <a:pt x="190702" y="30611"/>
                  </a:lnTo>
                  <a:lnTo>
                    <a:pt x="181025" y="21776"/>
                  </a:lnTo>
                  <a:lnTo>
                    <a:pt x="170117" y="14261"/>
                  </a:lnTo>
                  <a:lnTo>
                    <a:pt x="157983" y="8195"/>
                  </a:lnTo>
                  <a:lnTo>
                    <a:pt x="144627" y="3710"/>
                  </a:lnTo>
                  <a:lnTo>
                    <a:pt x="130051" y="934"/>
                  </a:lnTo>
                  <a:lnTo>
                    <a:pt x="114503" y="0"/>
                  </a:lnTo>
                  <a:lnTo>
                    <a:pt x="102634" y="47140"/>
                  </a:lnTo>
                  <a:lnTo>
                    <a:pt x="112775" y="46393"/>
                  </a:lnTo>
                  <a:lnTo>
                    <a:pt x="127795" y="48085"/>
                  </a:lnTo>
                  <a:lnTo>
                    <a:pt x="139739" y="53119"/>
                  </a:lnTo>
                  <a:lnTo>
                    <a:pt x="148943" y="61429"/>
                  </a:lnTo>
                  <a:lnTo>
                    <a:pt x="155737" y="72948"/>
                  </a:lnTo>
                  <a:lnTo>
                    <a:pt x="160455" y="87611"/>
                  </a:lnTo>
                  <a:lnTo>
                    <a:pt x="161797" y="94132"/>
                  </a:lnTo>
                  <a:lnTo>
                    <a:pt x="61607" y="94132"/>
                  </a:lnTo>
                  <a:lnTo>
                    <a:pt x="63210" y="83653"/>
                  </a:lnTo>
                  <a:lnTo>
                    <a:pt x="71035" y="7778"/>
                  </a:lnTo>
                  <a:lnTo>
                    <a:pt x="58411" y="13571"/>
                  </a:lnTo>
                  <a:lnTo>
                    <a:pt x="46832" y="20803"/>
                  </a:lnTo>
                  <a:lnTo>
                    <a:pt x="36366" y="29377"/>
                  </a:lnTo>
                  <a:lnTo>
                    <a:pt x="27083" y="39198"/>
                  </a:lnTo>
                  <a:lnTo>
                    <a:pt x="19049" y="50167"/>
                  </a:lnTo>
                  <a:lnTo>
                    <a:pt x="12332" y="62190"/>
                  </a:lnTo>
                  <a:lnTo>
                    <a:pt x="7001" y="75168"/>
                  </a:lnTo>
                  <a:lnTo>
                    <a:pt x="3123" y="89007"/>
                  </a:lnTo>
                  <a:lnTo>
                    <a:pt x="767" y="103609"/>
                  </a:lnTo>
                  <a:lnTo>
                    <a:pt x="0" y="118402"/>
                  </a:lnTo>
                  <a:lnTo>
                    <a:pt x="776" y="134100"/>
                  </a:lnTo>
                  <a:lnTo>
                    <a:pt x="3074" y="148975"/>
                  </a:lnTo>
                  <a:lnTo>
                    <a:pt x="6847" y="162952"/>
                  </a:lnTo>
                  <a:lnTo>
                    <a:pt x="12049" y="175953"/>
                  </a:lnTo>
                  <a:lnTo>
                    <a:pt x="18631" y="187901"/>
                  </a:lnTo>
                  <a:lnTo>
                    <a:pt x="26548" y="198720"/>
                  </a:lnTo>
                  <a:lnTo>
                    <a:pt x="35752" y="208332"/>
                  </a:lnTo>
                  <a:lnTo>
                    <a:pt x="46198" y="216662"/>
                  </a:lnTo>
                  <a:lnTo>
                    <a:pt x="57836" y="223632"/>
                  </a:lnTo>
                  <a:lnTo>
                    <a:pt x="70622" y="229166"/>
                  </a:lnTo>
                  <a:lnTo>
                    <a:pt x="84508" y="233187"/>
                  </a:lnTo>
                  <a:lnTo>
                    <a:pt x="99447" y="235618"/>
                  </a:lnTo>
                  <a:lnTo>
                    <a:pt x="114503" y="236385"/>
                  </a:lnTo>
                  <a:lnTo>
                    <a:pt x="129057" y="235724"/>
                  </a:lnTo>
                  <a:lnTo>
                    <a:pt x="142774" y="233714"/>
                  </a:lnTo>
                  <a:lnTo>
                    <a:pt x="155622" y="230310"/>
                  </a:lnTo>
                  <a:lnTo>
                    <a:pt x="167569" y="225466"/>
                  </a:lnTo>
                  <a:lnTo>
                    <a:pt x="178584" y="219140"/>
                  </a:lnTo>
                  <a:lnTo>
                    <a:pt x="188634" y="211287"/>
                  </a:lnTo>
                  <a:lnTo>
                    <a:pt x="197688" y="201862"/>
                  </a:lnTo>
                  <a:lnTo>
                    <a:pt x="205713" y="190820"/>
                  </a:lnTo>
                  <a:lnTo>
                    <a:pt x="212678" y="178119"/>
                  </a:lnTo>
                  <a:lnTo>
                    <a:pt x="218550" y="163713"/>
                  </a:lnTo>
                  <a:lnTo>
                    <a:pt x="219494" y="160921"/>
                  </a:lnTo>
                  <a:lnTo>
                    <a:pt x="165277" y="160921"/>
                  </a:lnTo>
                  <a:lnTo>
                    <a:pt x="160351" y="170261"/>
                  </a:lnTo>
                  <a:lnTo>
                    <a:pt x="151344" y="178881"/>
                  </a:lnTo>
                  <a:lnTo>
                    <a:pt x="139017" y="185665"/>
                  </a:lnTo>
                  <a:lnTo>
                    <a:pt x="124132" y="189493"/>
                  </a:lnTo>
                  <a:lnTo>
                    <a:pt x="116687" y="189953"/>
                  </a:lnTo>
                  <a:lnTo>
                    <a:pt x="101370" y="188566"/>
                  </a:lnTo>
                  <a:lnTo>
                    <a:pt x="88453" y="184345"/>
                  </a:lnTo>
                  <a:lnTo>
                    <a:pt x="77991" y="177204"/>
                  </a:lnTo>
                  <a:lnTo>
                    <a:pt x="70036" y="167055"/>
                  </a:lnTo>
                  <a:close/>
                </a:path>
              </a:pathLst>
            </a:custGeom>
            <a:solidFill>
              <a:srgbClr val="DC23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7590" y="4075219"/>
              <a:ext cx="210361" cy="230314"/>
            </a:xfrm>
            <a:custGeom>
              <a:avLst/>
              <a:gdLst/>
              <a:ahLst/>
              <a:cxnLst/>
              <a:rect l="l" t="t" r="r" b="b"/>
              <a:pathLst>
                <a:path w="210362" h="230314">
                  <a:moveTo>
                    <a:pt x="58547" y="6057"/>
                  </a:moveTo>
                  <a:lnTo>
                    <a:pt x="0" y="6057"/>
                  </a:lnTo>
                  <a:lnTo>
                    <a:pt x="0" y="230314"/>
                  </a:lnTo>
                  <a:lnTo>
                    <a:pt x="61582" y="230314"/>
                  </a:lnTo>
                  <a:lnTo>
                    <a:pt x="61582" y="112750"/>
                  </a:lnTo>
                  <a:lnTo>
                    <a:pt x="62684" y="93059"/>
                  </a:lnTo>
                  <a:lnTo>
                    <a:pt x="66067" y="77237"/>
                  </a:lnTo>
                  <a:lnTo>
                    <a:pt x="71844" y="65085"/>
                  </a:lnTo>
                  <a:lnTo>
                    <a:pt x="80129" y="56407"/>
                  </a:lnTo>
                  <a:lnTo>
                    <a:pt x="91038" y="51004"/>
                  </a:lnTo>
                  <a:lnTo>
                    <a:pt x="104682" y="48678"/>
                  </a:lnTo>
                  <a:lnTo>
                    <a:pt x="109308" y="48552"/>
                  </a:lnTo>
                  <a:lnTo>
                    <a:pt x="123576" y="50474"/>
                  </a:lnTo>
                  <a:lnTo>
                    <a:pt x="134371" y="56253"/>
                  </a:lnTo>
                  <a:lnTo>
                    <a:pt x="141968" y="65903"/>
                  </a:lnTo>
                  <a:lnTo>
                    <a:pt x="146639" y="79440"/>
                  </a:lnTo>
                  <a:lnTo>
                    <a:pt x="148661" y="96880"/>
                  </a:lnTo>
                  <a:lnTo>
                    <a:pt x="148793" y="103657"/>
                  </a:lnTo>
                  <a:lnTo>
                    <a:pt x="148793" y="230314"/>
                  </a:lnTo>
                  <a:lnTo>
                    <a:pt x="210362" y="230314"/>
                  </a:lnTo>
                  <a:lnTo>
                    <a:pt x="210362" y="92392"/>
                  </a:lnTo>
                  <a:lnTo>
                    <a:pt x="209804" y="75869"/>
                  </a:lnTo>
                  <a:lnTo>
                    <a:pt x="207989" y="60652"/>
                  </a:lnTo>
                  <a:lnTo>
                    <a:pt x="204705" y="46857"/>
                  </a:lnTo>
                  <a:lnTo>
                    <a:pt x="199738" y="34605"/>
                  </a:lnTo>
                  <a:lnTo>
                    <a:pt x="192877" y="24012"/>
                  </a:lnTo>
                  <a:lnTo>
                    <a:pt x="183909" y="15197"/>
                  </a:lnTo>
                  <a:lnTo>
                    <a:pt x="172623" y="8280"/>
                  </a:lnTo>
                  <a:lnTo>
                    <a:pt x="158805" y="3376"/>
                  </a:lnTo>
                  <a:lnTo>
                    <a:pt x="142244" y="607"/>
                  </a:lnTo>
                  <a:lnTo>
                    <a:pt x="128397" y="0"/>
                  </a:lnTo>
                  <a:lnTo>
                    <a:pt x="115665" y="968"/>
                  </a:lnTo>
                  <a:lnTo>
                    <a:pt x="103112" y="3888"/>
                  </a:lnTo>
                  <a:lnTo>
                    <a:pt x="91052" y="8782"/>
                  </a:lnTo>
                  <a:lnTo>
                    <a:pt x="79798" y="15673"/>
                  </a:lnTo>
                  <a:lnTo>
                    <a:pt x="69666" y="24584"/>
                  </a:lnTo>
                  <a:lnTo>
                    <a:pt x="60968" y="35538"/>
                  </a:lnTo>
                  <a:lnTo>
                    <a:pt x="58547" y="37261"/>
                  </a:lnTo>
                  <a:lnTo>
                    <a:pt x="58547" y="6057"/>
                  </a:lnTo>
                  <a:close/>
                </a:path>
              </a:pathLst>
            </a:custGeom>
            <a:solidFill>
              <a:srgbClr val="DC23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21244" y="4075220"/>
              <a:ext cx="221246" cy="236372"/>
            </a:xfrm>
            <a:custGeom>
              <a:avLst/>
              <a:gdLst/>
              <a:ahLst/>
              <a:cxnLst/>
              <a:rect l="l" t="t" r="r" b="b"/>
              <a:pathLst>
                <a:path w="221246" h="236372">
                  <a:moveTo>
                    <a:pt x="85353" y="181255"/>
                  </a:moveTo>
                  <a:lnTo>
                    <a:pt x="75978" y="171634"/>
                  </a:lnTo>
                  <a:lnTo>
                    <a:pt x="69165" y="159612"/>
                  </a:lnTo>
                  <a:lnTo>
                    <a:pt x="64665" y="146023"/>
                  </a:lnTo>
                  <a:lnTo>
                    <a:pt x="62229" y="131703"/>
                  </a:lnTo>
                  <a:lnTo>
                    <a:pt x="61595" y="119278"/>
                  </a:lnTo>
                  <a:lnTo>
                    <a:pt x="62414" y="105002"/>
                  </a:lnTo>
                  <a:lnTo>
                    <a:pt x="65023" y="90690"/>
                  </a:lnTo>
                  <a:lnTo>
                    <a:pt x="69649" y="77138"/>
                  </a:lnTo>
                  <a:lnTo>
                    <a:pt x="76519" y="65139"/>
                  </a:lnTo>
                  <a:lnTo>
                    <a:pt x="85861" y="55485"/>
                  </a:lnTo>
                  <a:lnTo>
                    <a:pt x="97902" y="48972"/>
                  </a:lnTo>
                  <a:lnTo>
                    <a:pt x="112868" y="46393"/>
                  </a:lnTo>
                  <a:lnTo>
                    <a:pt x="114084" y="46380"/>
                  </a:lnTo>
                  <a:lnTo>
                    <a:pt x="129092" y="48187"/>
                  </a:lnTo>
                  <a:lnTo>
                    <a:pt x="141361" y="53543"/>
                  </a:lnTo>
                  <a:lnTo>
                    <a:pt x="150740" y="62352"/>
                  </a:lnTo>
                  <a:lnTo>
                    <a:pt x="157076" y="74514"/>
                  </a:lnTo>
                  <a:lnTo>
                    <a:pt x="159626" y="85001"/>
                  </a:lnTo>
                  <a:lnTo>
                    <a:pt x="219925" y="85001"/>
                  </a:lnTo>
                  <a:lnTo>
                    <a:pt x="217682" y="69669"/>
                  </a:lnTo>
                  <a:lnTo>
                    <a:pt x="213280" y="55886"/>
                  </a:lnTo>
                  <a:lnTo>
                    <a:pt x="206919" y="43643"/>
                  </a:lnTo>
                  <a:lnTo>
                    <a:pt x="198799" y="32930"/>
                  </a:lnTo>
                  <a:lnTo>
                    <a:pt x="189119" y="23740"/>
                  </a:lnTo>
                  <a:lnTo>
                    <a:pt x="178079" y="16064"/>
                  </a:lnTo>
                  <a:lnTo>
                    <a:pt x="165880" y="9892"/>
                  </a:lnTo>
                  <a:lnTo>
                    <a:pt x="152720" y="5217"/>
                  </a:lnTo>
                  <a:lnTo>
                    <a:pt x="138799" y="2030"/>
                  </a:lnTo>
                  <a:lnTo>
                    <a:pt x="124318" y="321"/>
                  </a:lnTo>
                  <a:lnTo>
                    <a:pt x="114515" y="0"/>
                  </a:lnTo>
                  <a:lnTo>
                    <a:pt x="98430" y="881"/>
                  </a:lnTo>
                  <a:lnTo>
                    <a:pt x="83457" y="3467"/>
                  </a:lnTo>
                  <a:lnTo>
                    <a:pt x="69622" y="7669"/>
                  </a:lnTo>
                  <a:lnTo>
                    <a:pt x="56955" y="13399"/>
                  </a:lnTo>
                  <a:lnTo>
                    <a:pt x="45482" y="20568"/>
                  </a:lnTo>
                  <a:lnTo>
                    <a:pt x="35231" y="29089"/>
                  </a:lnTo>
                  <a:lnTo>
                    <a:pt x="26229" y="38873"/>
                  </a:lnTo>
                  <a:lnTo>
                    <a:pt x="18506" y="49832"/>
                  </a:lnTo>
                  <a:lnTo>
                    <a:pt x="12087" y="61877"/>
                  </a:lnTo>
                  <a:lnTo>
                    <a:pt x="7001" y="74922"/>
                  </a:lnTo>
                  <a:lnTo>
                    <a:pt x="3275" y="88876"/>
                  </a:lnTo>
                  <a:lnTo>
                    <a:pt x="937" y="103653"/>
                  </a:lnTo>
                  <a:lnTo>
                    <a:pt x="14" y="119163"/>
                  </a:lnTo>
                  <a:lnTo>
                    <a:pt x="0" y="121424"/>
                  </a:lnTo>
                  <a:lnTo>
                    <a:pt x="835" y="136924"/>
                  </a:lnTo>
                  <a:lnTo>
                    <a:pt x="3295" y="151616"/>
                  </a:lnTo>
                  <a:lnTo>
                    <a:pt x="7312" y="165418"/>
                  </a:lnTo>
                  <a:lnTo>
                    <a:pt x="12816" y="178246"/>
                  </a:lnTo>
                  <a:lnTo>
                    <a:pt x="19739" y="190018"/>
                  </a:lnTo>
                  <a:lnTo>
                    <a:pt x="28013" y="200652"/>
                  </a:lnTo>
                  <a:lnTo>
                    <a:pt x="37569" y="210066"/>
                  </a:lnTo>
                  <a:lnTo>
                    <a:pt x="48338" y="218177"/>
                  </a:lnTo>
                  <a:lnTo>
                    <a:pt x="60252" y="224901"/>
                  </a:lnTo>
                  <a:lnTo>
                    <a:pt x="73241" y="230158"/>
                  </a:lnTo>
                  <a:lnTo>
                    <a:pt x="87239" y="233864"/>
                  </a:lnTo>
                  <a:lnTo>
                    <a:pt x="102175" y="235937"/>
                  </a:lnTo>
                  <a:lnTo>
                    <a:pt x="113220" y="236372"/>
                  </a:lnTo>
                  <a:lnTo>
                    <a:pt x="128628" y="235594"/>
                  </a:lnTo>
                  <a:lnTo>
                    <a:pt x="143112" y="233276"/>
                  </a:lnTo>
                  <a:lnTo>
                    <a:pt x="156607" y="229443"/>
                  </a:lnTo>
                  <a:lnTo>
                    <a:pt x="169043" y="224118"/>
                  </a:lnTo>
                  <a:lnTo>
                    <a:pt x="180356" y="217326"/>
                  </a:lnTo>
                  <a:lnTo>
                    <a:pt x="190477" y="209091"/>
                  </a:lnTo>
                  <a:lnTo>
                    <a:pt x="199340" y="199437"/>
                  </a:lnTo>
                  <a:lnTo>
                    <a:pt x="206877" y="188389"/>
                  </a:lnTo>
                  <a:lnTo>
                    <a:pt x="213022" y="175970"/>
                  </a:lnTo>
                  <a:lnTo>
                    <a:pt x="217707" y="162205"/>
                  </a:lnTo>
                  <a:lnTo>
                    <a:pt x="220866" y="147119"/>
                  </a:lnTo>
                  <a:lnTo>
                    <a:pt x="221246" y="144424"/>
                  </a:lnTo>
                  <a:lnTo>
                    <a:pt x="161810" y="144424"/>
                  </a:lnTo>
                  <a:lnTo>
                    <a:pt x="158231" y="158939"/>
                  </a:lnTo>
                  <a:lnTo>
                    <a:pt x="151948" y="171107"/>
                  </a:lnTo>
                  <a:lnTo>
                    <a:pt x="142979" y="180557"/>
                  </a:lnTo>
                  <a:lnTo>
                    <a:pt x="131344" y="186917"/>
                  </a:lnTo>
                  <a:lnTo>
                    <a:pt x="117063" y="189813"/>
                  </a:lnTo>
                  <a:lnTo>
                    <a:pt x="112788" y="189953"/>
                  </a:lnTo>
                  <a:lnTo>
                    <a:pt x="97540" y="187640"/>
                  </a:lnTo>
                  <a:lnTo>
                    <a:pt x="85353" y="181255"/>
                  </a:lnTo>
                  <a:close/>
                </a:path>
              </a:pathLst>
            </a:custGeom>
            <a:solidFill>
              <a:srgbClr val="DC23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61055" y="4075219"/>
              <a:ext cx="130781" cy="236385"/>
            </a:xfrm>
            <a:custGeom>
              <a:avLst/>
              <a:gdLst/>
              <a:ahLst/>
              <a:cxnLst/>
              <a:rect l="l" t="t" r="r" b="b"/>
              <a:pathLst>
                <a:path w="130781" h="236385">
                  <a:moveTo>
                    <a:pt x="76161" y="236384"/>
                  </a:moveTo>
                  <a:lnTo>
                    <a:pt x="89357" y="235810"/>
                  </a:lnTo>
                  <a:lnTo>
                    <a:pt x="102311" y="233997"/>
                  </a:lnTo>
                  <a:lnTo>
                    <a:pt x="114967" y="230813"/>
                  </a:lnTo>
                  <a:lnTo>
                    <a:pt x="130781" y="186964"/>
                  </a:lnTo>
                  <a:lnTo>
                    <a:pt x="114217" y="193748"/>
                  </a:lnTo>
                  <a:lnTo>
                    <a:pt x="99352" y="195173"/>
                  </a:lnTo>
                  <a:lnTo>
                    <a:pt x="84074" y="193732"/>
                  </a:lnTo>
                  <a:lnTo>
                    <a:pt x="76161" y="236384"/>
                  </a:lnTo>
                  <a:close/>
                </a:path>
                <a:path w="130781" h="236385">
                  <a:moveTo>
                    <a:pt x="114967" y="230813"/>
                  </a:moveTo>
                  <a:lnTo>
                    <a:pt x="127079" y="226128"/>
                  </a:lnTo>
                  <a:lnTo>
                    <a:pt x="138400" y="219809"/>
                  </a:lnTo>
                  <a:lnTo>
                    <a:pt x="148683" y="211723"/>
                  </a:lnTo>
                  <a:lnTo>
                    <a:pt x="151828" y="208622"/>
                  </a:lnTo>
                  <a:lnTo>
                    <a:pt x="152260" y="216001"/>
                  </a:lnTo>
                  <a:lnTo>
                    <a:pt x="154000" y="223380"/>
                  </a:lnTo>
                  <a:lnTo>
                    <a:pt x="156171" y="230314"/>
                  </a:lnTo>
                  <a:lnTo>
                    <a:pt x="218643" y="230314"/>
                  </a:lnTo>
                  <a:lnTo>
                    <a:pt x="215018" y="221479"/>
                  </a:lnTo>
                  <a:lnTo>
                    <a:pt x="212589" y="209446"/>
                  </a:lnTo>
                  <a:lnTo>
                    <a:pt x="211231" y="195283"/>
                  </a:lnTo>
                  <a:lnTo>
                    <a:pt x="210820" y="180428"/>
                  </a:lnTo>
                  <a:lnTo>
                    <a:pt x="210820" y="63741"/>
                  </a:lnTo>
                  <a:lnTo>
                    <a:pt x="209008" y="47775"/>
                  </a:lnTo>
                  <a:lnTo>
                    <a:pt x="203892" y="34632"/>
                  </a:lnTo>
                  <a:lnTo>
                    <a:pt x="195950" y="24053"/>
                  </a:lnTo>
                  <a:lnTo>
                    <a:pt x="185663" y="15781"/>
                  </a:lnTo>
                  <a:lnTo>
                    <a:pt x="173508" y="9558"/>
                  </a:lnTo>
                  <a:lnTo>
                    <a:pt x="159965" y="5129"/>
                  </a:lnTo>
                  <a:lnTo>
                    <a:pt x="145512" y="2234"/>
                  </a:lnTo>
                  <a:lnTo>
                    <a:pt x="130629" y="617"/>
                  </a:lnTo>
                  <a:lnTo>
                    <a:pt x="115795" y="20"/>
                  </a:lnTo>
                  <a:lnTo>
                    <a:pt x="112356" y="0"/>
                  </a:lnTo>
                  <a:lnTo>
                    <a:pt x="97549" y="523"/>
                  </a:lnTo>
                  <a:lnTo>
                    <a:pt x="82947" y="2179"/>
                  </a:lnTo>
                  <a:lnTo>
                    <a:pt x="68830" y="5099"/>
                  </a:lnTo>
                  <a:lnTo>
                    <a:pt x="55479" y="9412"/>
                  </a:lnTo>
                  <a:lnTo>
                    <a:pt x="43175" y="15250"/>
                  </a:lnTo>
                  <a:lnTo>
                    <a:pt x="32198" y="22742"/>
                  </a:lnTo>
                  <a:lnTo>
                    <a:pt x="22829" y="32019"/>
                  </a:lnTo>
                  <a:lnTo>
                    <a:pt x="15349" y="43212"/>
                  </a:lnTo>
                  <a:lnTo>
                    <a:pt x="10037" y="56450"/>
                  </a:lnTo>
                  <a:lnTo>
                    <a:pt x="7176" y="71864"/>
                  </a:lnTo>
                  <a:lnTo>
                    <a:pt x="6934" y="75018"/>
                  </a:lnTo>
                  <a:lnTo>
                    <a:pt x="68554" y="75018"/>
                  </a:lnTo>
                  <a:lnTo>
                    <a:pt x="72286" y="60021"/>
                  </a:lnTo>
                  <a:lnTo>
                    <a:pt x="80114" y="49677"/>
                  </a:lnTo>
                  <a:lnTo>
                    <a:pt x="91642" y="43558"/>
                  </a:lnTo>
                  <a:lnTo>
                    <a:pt x="106475" y="41234"/>
                  </a:lnTo>
                  <a:lnTo>
                    <a:pt x="109308" y="41186"/>
                  </a:lnTo>
                  <a:lnTo>
                    <a:pt x="124883" y="42240"/>
                  </a:lnTo>
                  <a:lnTo>
                    <a:pt x="137682" y="46615"/>
                  </a:lnTo>
                  <a:lnTo>
                    <a:pt x="146270" y="56125"/>
                  </a:lnTo>
                  <a:lnTo>
                    <a:pt x="149225" y="71564"/>
                  </a:lnTo>
                  <a:lnTo>
                    <a:pt x="146676" y="81713"/>
                  </a:lnTo>
                  <a:lnTo>
                    <a:pt x="139556" y="88637"/>
                  </a:lnTo>
                  <a:lnTo>
                    <a:pt x="128659" y="93149"/>
                  </a:lnTo>
                  <a:lnTo>
                    <a:pt x="114773" y="96063"/>
                  </a:lnTo>
                  <a:lnTo>
                    <a:pt x="98693" y="98192"/>
                  </a:lnTo>
                  <a:lnTo>
                    <a:pt x="81207" y="100349"/>
                  </a:lnTo>
                  <a:lnTo>
                    <a:pt x="76352" y="101041"/>
                  </a:lnTo>
                  <a:lnTo>
                    <a:pt x="62210" y="103362"/>
                  </a:lnTo>
                  <a:lnTo>
                    <a:pt x="48505" y="106688"/>
                  </a:lnTo>
                  <a:lnTo>
                    <a:pt x="35675" y="111383"/>
                  </a:lnTo>
                  <a:lnTo>
                    <a:pt x="24159" y="117809"/>
                  </a:lnTo>
                  <a:lnTo>
                    <a:pt x="14395" y="126330"/>
                  </a:lnTo>
                  <a:lnTo>
                    <a:pt x="6822" y="137309"/>
                  </a:lnTo>
                  <a:lnTo>
                    <a:pt x="1879" y="151108"/>
                  </a:lnTo>
                  <a:lnTo>
                    <a:pt x="5" y="168090"/>
                  </a:lnTo>
                  <a:lnTo>
                    <a:pt x="0" y="169125"/>
                  </a:lnTo>
                  <a:lnTo>
                    <a:pt x="1533" y="185204"/>
                  </a:lnTo>
                  <a:lnTo>
                    <a:pt x="5937" y="199008"/>
                  </a:lnTo>
                  <a:lnTo>
                    <a:pt x="12917" y="210580"/>
                  </a:lnTo>
                  <a:lnTo>
                    <a:pt x="22179" y="219960"/>
                  </a:lnTo>
                  <a:lnTo>
                    <a:pt x="33428" y="227189"/>
                  </a:lnTo>
                  <a:lnTo>
                    <a:pt x="46372" y="232309"/>
                  </a:lnTo>
                  <a:lnTo>
                    <a:pt x="60714" y="235361"/>
                  </a:lnTo>
                  <a:lnTo>
                    <a:pt x="76161" y="236384"/>
                  </a:lnTo>
                  <a:lnTo>
                    <a:pt x="84074" y="193732"/>
                  </a:lnTo>
                  <a:lnTo>
                    <a:pt x="71534" y="188505"/>
                  </a:lnTo>
                  <a:lnTo>
                    <a:pt x="63537" y="178139"/>
                  </a:lnTo>
                  <a:lnTo>
                    <a:pt x="61607" y="166535"/>
                  </a:lnTo>
                  <a:lnTo>
                    <a:pt x="64814" y="152023"/>
                  </a:lnTo>
                  <a:lnTo>
                    <a:pt x="73359" y="142553"/>
                  </a:lnTo>
                  <a:lnTo>
                    <a:pt x="85624" y="136737"/>
                  </a:lnTo>
                  <a:lnTo>
                    <a:pt x="98031" y="133578"/>
                  </a:lnTo>
                  <a:lnTo>
                    <a:pt x="112067" y="131444"/>
                  </a:lnTo>
                  <a:lnTo>
                    <a:pt x="125837" y="129378"/>
                  </a:lnTo>
                  <a:lnTo>
                    <a:pt x="138191" y="126407"/>
                  </a:lnTo>
                  <a:lnTo>
                    <a:pt x="147977" y="121559"/>
                  </a:lnTo>
                  <a:lnTo>
                    <a:pt x="149225" y="120548"/>
                  </a:lnTo>
                  <a:lnTo>
                    <a:pt x="149225" y="143560"/>
                  </a:lnTo>
                  <a:lnTo>
                    <a:pt x="148815" y="152668"/>
                  </a:lnTo>
                  <a:lnTo>
                    <a:pt x="146595" y="164333"/>
                  </a:lnTo>
                  <a:lnTo>
                    <a:pt x="141079" y="176462"/>
                  </a:lnTo>
                  <a:lnTo>
                    <a:pt x="130781" y="186964"/>
                  </a:lnTo>
                  <a:lnTo>
                    <a:pt x="114967" y="230813"/>
                  </a:lnTo>
                  <a:close/>
                </a:path>
              </a:pathLst>
            </a:custGeom>
            <a:solidFill>
              <a:srgbClr val="DC23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92203" y="4014026"/>
              <a:ext cx="144005" cy="294093"/>
            </a:xfrm>
            <a:custGeom>
              <a:avLst/>
              <a:gdLst/>
              <a:ahLst/>
              <a:cxnLst/>
              <a:rect l="l" t="t" r="r" b="b"/>
              <a:pathLst>
                <a:path w="144005" h="294093">
                  <a:moveTo>
                    <a:pt x="137502" y="245084"/>
                  </a:moveTo>
                  <a:lnTo>
                    <a:pt x="131444" y="245516"/>
                  </a:lnTo>
                  <a:lnTo>
                    <a:pt x="124929" y="245516"/>
                  </a:lnTo>
                  <a:lnTo>
                    <a:pt x="108528" y="243237"/>
                  </a:lnTo>
                  <a:lnTo>
                    <a:pt x="100710" y="234676"/>
                  </a:lnTo>
                  <a:lnTo>
                    <a:pt x="98894" y="219468"/>
                  </a:lnTo>
                  <a:lnTo>
                    <a:pt x="98894" y="108445"/>
                  </a:lnTo>
                  <a:lnTo>
                    <a:pt x="144005" y="108445"/>
                  </a:lnTo>
                  <a:lnTo>
                    <a:pt x="144005" y="67259"/>
                  </a:lnTo>
                  <a:lnTo>
                    <a:pt x="98894" y="67259"/>
                  </a:lnTo>
                  <a:lnTo>
                    <a:pt x="98894" y="0"/>
                  </a:lnTo>
                  <a:lnTo>
                    <a:pt x="37312" y="0"/>
                  </a:lnTo>
                  <a:lnTo>
                    <a:pt x="37312" y="67259"/>
                  </a:lnTo>
                  <a:lnTo>
                    <a:pt x="0" y="67259"/>
                  </a:lnTo>
                  <a:lnTo>
                    <a:pt x="0" y="108445"/>
                  </a:lnTo>
                  <a:lnTo>
                    <a:pt x="37312" y="108445"/>
                  </a:lnTo>
                  <a:lnTo>
                    <a:pt x="37312" y="240741"/>
                  </a:lnTo>
                  <a:lnTo>
                    <a:pt x="39262" y="257829"/>
                  </a:lnTo>
                  <a:lnTo>
                    <a:pt x="44780" y="270954"/>
                  </a:lnTo>
                  <a:lnTo>
                    <a:pt x="53367" y="280599"/>
                  </a:lnTo>
                  <a:lnTo>
                    <a:pt x="64524" y="287251"/>
                  </a:lnTo>
                  <a:lnTo>
                    <a:pt x="77753" y="291394"/>
                  </a:lnTo>
                  <a:lnTo>
                    <a:pt x="92555" y="293513"/>
                  </a:lnTo>
                  <a:lnTo>
                    <a:pt x="108000" y="294093"/>
                  </a:lnTo>
                  <a:lnTo>
                    <a:pt x="121128" y="293899"/>
                  </a:lnTo>
                  <a:lnTo>
                    <a:pt x="134082" y="293159"/>
                  </a:lnTo>
                  <a:lnTo>
                    <a:pt x="144005" y="291947"/>
                  </a:lnTo>
                  <a:lnTo>
                    <a:pt x="144005" y="243789"/>
                  </a:lnTo>
                  <a:lnTo>
                    <a:pt x="137502" y="245084"/>
                  </a:lnTo>
                  <a:close/>
                </a:path>
              </a:pathLst>
            </a:custGeom>
            <a:solidFill>
              <a:srgbClr val="DC23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61597" y="4238739"/>
              <a:ext cx="68097" cy="66790"/>
            </a:xfrm>
            <a:custGeom>
              <a:avLst/>
              <a:gdLst/>
              <a:ahLst/>
              <a:cxnLst/>
              <a:rect l="l" t="t" r="r" b="b"/>
              <a:pathLst>
                <a:path w="68097" h="66789">
                  <a:moveTo>
                    <a:pt x="0" y="66789"/>
                  </a:moveTo>
                  <a:lnTo>
                    <a:pt x="68097" y="66789"/>
                  </a:lnTo>
                  <a:lnTo>
                    <a:pt x="68097" y="0"/>
                  </a:lnTo>
                  <a:lnTo>
                    <a:pt x="0" y="0"/>
                  </a:lnTo>
                  <a:lnTo>
                    <a:pt x="0" y="66789"/>
                  </a:lnTo>
                  <a:close/>
                </a:path>
              </a:pathLst>
            </a:custGeom>
            <a:solidFill>
              <a:srgbClr val="DC23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66007" y="4075220"/>
              <a:ext cx="221195" cy="236372"/>
            </a:xfrm>
            <a:custGeom>
              <a:avLst/>
              <a:gdLst/>
              <a:ahLst/>
              <a:cxnLst/>
              <a:rect l="l" t="t" r="r" b="b"/>
              <a:pathLst>
                <a:path w="221195" h="236372">
                  <a:moveTo>
                    <a:pt x="85341" y="181252"/>
                  </a:moveTo>
                  <a:lnTo>
                    <a:pt x="75969" y="171628"/>
                  </a:lnTo>
                  <a:lnTo>
                    <a:pt x="69159" y="159603"/>
                  </a:lnTo>
                  <a:lnTo>
                    <a:pt x="64661" y="146011"/>
                  </a:lnTo>
                  <a:lnTo>
                    <a:pt x="62227" y="131688"/>
                  </a:lnTo>
                  <a:lnTo>
                    <a:pt x="61594" y="119278"/>
                  </a:lnTo>
                  <a:lnTo>
                    <a:pt x="62412" y="104999"/>
                  </a:lnTo>
                  <a:lnTo>
                    <a:pt x="65017" y="90686"/>
                  </a:lnTo>
                  <a:lnTo>
                    <a:pt x="69638" y="77132"/>
                  </a:lnTo>
                  <a:lnTo>
                    <a:pt x="76504" y="65131"/>
                  </a:lnTo>
                  <a:lnTo>
                    <a:pt x="85844" y="55478"/>
                  </a:lnTo>
                  <a:lnTo>
                    <a:pt x="97887" y="48967"/>
                  </a:lnTo>
                  <a:lnTo>
                    <a:pt x="112861" y="46392"/>
                  </a:lnTo>
                  <a:lnTo>
                    <a:pt x="114058" y="46380"/>
                  </a:lnTo>
                  <a:lnTo>
                    <a:pt x="129070" y="48186"/>
                  </a:lnTo>
                  <a:lnTo>
                    <a:pt x="141339" y="53541"/>
                  </a:lnTo>
                  <a:lnTo>
                    <a:pt x="150717" y="62347"/>
                  </a:lnTo>
                  <a:lnTo>
                    <a:pt x="157056" y="74505"/>
                  </a:lnTo>
                  <a:lnTo>
                    <a:pt x="159613" y="85001"/>
                  </a:lnTo>
                  <a:lnTo>
                    <a:pt x="219900" y="85001"/>
                  </a:lnTo>
                  <a:lnTo>
                    <a:pt x="217657" y="69667"/>
                  </a:lnTo>
                  <a:lnTo>
                    <a:pt x="213256" y="55882"/>
                  </a:lnTo>
                  <a:lnTo>
                    <a:pt x="206896" y="43638"/>
                  </a:lnTo>
                  <a:lnTo>
                    <a:pt x="198776" y="32925"/>
                  </a:lnTo>
                  <a:lnTo>
                    <a:pt x="189098" y="23734"/>
                  </a:lnTo>
                  <a:lnTo>
                    <a:pt x="178059" y="16058"/>
                  </a:lnTo>
                  <a:lnTo>
                    <a:pt x="165860" y="9887"/>
                  </a:lnTo>
                  <a:lnTo>
                    <a:pt x="152700" y="5213"/>
                  </a:lnTo>
                  <a:lnTo>
                    <a:pt x="138779" y="2027"/>
                  </a:lnTo>
                  <a:lnTo>
                    <a:pt x="124297" y="320"/>
                  </a:lnTo>
                  <a:lnTo>
                    <a:pt x="114515" y="0"/>
                  </a:lnTo>
                  <a:lnTo>
                    <a:pt x="98425" y="881"/>
                  </a:lnTo>
                  <a:lnTo>
                    <a:pt x="83448" y="3467"/>
                  </a:lnTo>
                  <a:lnTo>
                    <a:pt x="69612" y="7669"/>
                  </a:lnTo>
                  <a:lnTo>
                    <a:pt x="56943" y="13399"/>
                  </a:lnTo>
                  <a:lnTo>
                    <a:pt x="45470" y="20568"/>
                  </a:lnTo>
                  <a:lnTo>
                    <a:pt x="35220" y="29089"/>
                  </a:lnTo>
                  <a:lnTo>
                    <a:pt x="26221" y="38873"/>
                  </a:lnTo>
                  <a:lnTo>
                    <a:pt x="18499" y="49832"/>
                  </a:lnTo>
                  <a:lnTo>
                    <a:pt x="12082" y="61877"/>
                  </a:lnTo>
                  <a:lnTo>
                    <a:pt x="6997" y="74922"/>
                  </a:lnTo>
                  <a:lnTo>
                    <a:pt x="3273" y="88876"/>
                  </a:lnTo>
                  <a:lnTo>
                    <a:pt x="936" y="103653"/>
                  </a:lnTo>
                  <a:lnTo>
                    <a:pt x="14" y="119163"/>
                  </a:lnTo>
                  <a:lnTo>
                    <a:pt x="0" y="121424"/>
                  </a:lnTo>
                  <a:lnTo>
                    <a:pt x="835" y="136927"/>
                  </a:lnTo>
                  <a:lnTo>
                    <a:pt x="3294" y="151621"/>
                  </a:lnTo>
                  <a:lnTo>
                    <a:pt x="7310" y="165424"/>
                  </a:lnTo>
                  <a:lnTo>
                    <a:pt x="12814" y="178254"/>
                  </a:lnTo>
                  <a:lnTo>
                    <a:pt x="19736" y="190027"/>
                  </a:lnTo>
                  <a:lnTo>
                    <a:pt x="28009" y="200662"/>
                  </a:lnTo>
                  <a:lnTo>
                    <a:pt x="37564" y="210076"/>
                  </a:lnTo>
                  <a:lnTo>
                    <a:pt x="48332" y="218186"/>
                  </a:lnTo>
                  <a:lnTo>
                    <a:pt x="60245" y="224910"/>
                  </a:lnTo>
                  <a:lnTo>
                    <a:pt x="73235" y="230166"/>
                  </a:lnTo>
                  <a:lnTo>
                    <a:pt x="87233" y="233869"/>
                  </a:lnTo>
                  <a:lnTo>
                    <a:pt x="102170" y="235939"/>
                  </a:lnTo>
                  <a:lnTo>
                    <a:pt x="113182" y="236372"/>
                  </a:lnTo>
                  <a:lnTo>
                    <a:pt x="128591" y="235594"/>
                  </a:lnTo>
                  <a:lnTo>
                    <a:pt x="143077" y="233276"/>
                  </a:lnTo>
                  <a:lnTo>
                    <a:pt x="156573" y="229442"/>
                  </a:lnTo>
                  <a:lnTo>
                    <a:pt x="169011" y="224116"/>
                  </a:lnTo>
                  <a:lnTo>
                    <a:pt x="180325" y="217323"/>
                  </a:lnTo>
                  <a:lnTo>
                    <a:pt x="190446" y="209087"/>
                  </a:lnTo>
                  <a:lnTo>
                    <a:pt x="199308" y="199432"/>
                  </a:lnTo>
                  <a:lnTo>
                    <a:pt x="206844" y="188382"/>
                  </a:lnTo>
                  <a:lnTo>
                    <a:pt x="212985" y="175962"/>
                  </a:lnTo>
                  <a:lnTo>
                    <a:pt x="217666" y="162196"/>
                  </a:lnTo>
                  <a:lnTo>
                    <a:pt x="220818" y="147107"/>
                  </a:lnTo>
                  <a:lnTo>
                    <a:pt x="221195" y="144424"/>
                  </a:lnTo>
                  <a:lnTo>
                    <a:pt x="161785" y="144424"/>
                  </a:lnTo>
                  <a:lnTo>
                    <a:pt x="158196" y="158939"/>
                  </a:lnTo>
                  <a:lnTo>
                    <a:pt x="151911" y="171107"/>
                  </a:lnTo>
                  <a:lnTo>
                    <a:pt x="142945" y="180557"/>
                  </a:lnTo>
                  <a:lnTo>
                    <a:pt x="131315" y="186917"/>
                  </a:lnTo>
                  <a:lnTo>
                    <a:pt x="117037" y="189813"/>
                  </a:lnTo>
                  <a:lnTo>
                    <a:pt x="112763" y="189953"/>
                  </a:lnTo>
                  <a:lnTo>
                    <a:pt x="97522" y="187639"/>
                  </a:lnTo>
                  <a:lnTo>
                    <a:pt x="85341" y="181252"/>
                  </a:lnTo>
                  <a:close/>
                </a:path>
              </a:pathLst>
            </a:custGeom>
            <a:solidFill>
              <a:srgbClr val="DC23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05798" y="4075219"/>
              <a:ext cx="130787" cy="236385"/>
            </a:xfrm>
            <a:custGeom>
              <a:avLst/>
              <a:gdLst/>
              <a:ahLst/>
              <a:cxnLst/>
              <a:rect l="l" t="t" r="r" b="b"/>
              <a:pathLst>
                <a:path w="130787" h="236385">
                  <a:moveTo>
                    <a:pt x="76162" y="236384"/>
                  </a:moveTo>
                  <a:lnTo>
                    <a:pt x="89365" y="235809"/>
                  </a:lnTo>
                  <a:lnTo>
                    <a:pt x="102316" y="233996"/>
                  </a:lnTo>
                  <a:lnTo>
                    <a:pt x="114970" y="230812"/>
                  </a:lnTo>
                  <a:lnTo>
                    <a:pt x="130787" y="186955"/>
                  </a:lnTo>
                  <a:lnTo>
                    <a:pt x="114230" y="193743"/>
                  </a:lnTo>
                  <a:lnTo>
                    <a:pt x="99339" y="195173"/>
                  </a:lnTo>
                  <a:lnTo>
                    <a:pt x="84056" y="193732"/>
                  </a:lnTo>
                  <a:lnTo>
                    <a:pt x="76162" y="236384"/>
                  </a:lnTo>
                  <a:close/>
                </a:path>
                <a:path w="130787" h="236385">
                  <a:moveTo>
                    <a:pt x="114970" y="230812"/>
                  </a:moveTo>
                  <a:lnTo>
                    <a:pt x="127081" y="226125"/>
                  </a:lnTo>
                  <a:lnTo>
                    <a:pt x="138403" y="219803"/>
                  </a:lnTo>
                  <a:lnTo>
                    <a:pt x="148690" y="211715"/>
                  </a:lnTo>
                  <a:lnTo>
                    <a:pt x="151828" y="208622"/>
                  </a:lnTo>
                  <a:lnTo>
                    <a:pt x="152260" y="216001"/>
                  </a:lnTo>
                  <a:lnTo>
                    <a:pt x="153987" y="223380"/>
                  </a:lnTo>
                  <a:lnTo>
                    <a:pt x="156171" y="230314"/>
                  </a:lnTo>
                  <a:lnTo>
                    <a:pt x="218617" y="230314"/>
                  </a:lnTo>
                  <a:lnTo>
                    <a:pt x="215002" y="221478"/>
                  </a:lnTo>
                  <a:lnTo>
                    <a:pt x="212581" y="209444"/>
                  </a:lnTo>
                  <a:lnTo>
                    <a:pt x="211229" y="195280"/>
                  </a:lnTo>
                  <a:lnTo>
                    <a:pt x="210819" y="180428"/>
                  </a:lnTo>
                  <a:lnTo>
                    <a:pt x="210819" y="63741"/>
                  </a:lnTo>
                  <a:lnTo>
                    <a:pt x="209008" y="47775"/>
                  </a:lnTo>
                  <a:lnTo>
                    <a:pt x="203892" y="34632"/>
                  </a:lnTo>
                  <a:lnTo>
                    <a:pt x="195950" y="24053"/>
                  </a:lnTo>
                  <a:lnTo>
                    <a:pt x="185663" y="15781"/>
                  </a:lnTo>
                  <a:lnTo>
                    <a:pt x="173508" y="9558"/>
                  </a:lnTo>
                  <a:lnTo>
                    <a:pt x="159965" y="5129"/>
                  </a:lnTo>
                  <a:lnTo>
                    <a:pt x="145512" y="2234"/>
                  </a:lnTo>
                  <a:lnTo>
                    <a:pt x="130629" y="617"/>
                  </a:lnTo>
                  <a:lnTo>
                    <a:pt x="115795" y="20"/>
                  </a:lnTo>
                  <a:lnTo>
                    <a:pt x="112356" y="0"/>
                  </a:lnTo>
                  <a:lnTo>
                    <a:pt x="97545" y="523"/>
                  </a:lnTo>
                  <a:lnTo>
                    <a:pt x="82939" y="2179"/>
                  </a:lnTo>
                  <a:lnTo>
                    <a:pt x="68821" y="5099"/>
                  </a:lnTo>
                  <a:lnTo>
                    <a:pt x="55470" y="9414"/>
                  </a:lnTo>
                  <a:lnTo>
                    <a:pt x="43167" y="15253"/>
                  </a:lnTo>
                  <a:lnTo>
                    <a:pt x="32192" y="22746"/>
                  </a:lnTo>
                  <a:lnTo>
                    <a:pt x="22826" y="32025"/>
                  </a:lnTo>
                  <a:lnTo>
                    <a:pt x="15349" y="43220"/>
                  </a:lnTo>
                  <a:lnTo>
                    <a:pt x="10043" y="56460"/>
                  </a:lnTo>
                  <a:lnTo>
                    <a:pt x="7186" y="71877"/>
                  </a:lnTo>
                  <a:lnTo>
                    <a:pt x="6946" y="75018"/>
                  </a:lnTo>
                  <a:lnTo>
                    <a:pt x="68554" y="75018"/>
                  </a:lnTo>
                  <a:lnTo>
                    <a:pt x="72281" y="60021"/>
                  </a:lnTo>
                  <a:lnTo>
                    <a:pt x="80109" y="49677"/>
                  </a:lnTo>
                  <a:lnTo>
                    <a:pt x="91640" y="43558"/>
                  </a:lnTo>
                  <a:lnTo>
                    <a:pt x="106475" y="41234"/>
                  </a:lnTo>
                  <a:lnTo>
                    <a:pt x="109308" y="41186"/>
                  </a:lnTo>
                  <a:lnTo>
                    <a:pt x="124883" y="42240"/>
                  </a:lnTo>
                  <a:lnTo>
                    <a:pt x="137684" y="46612"/>
                  </a:lnTo>
                  <a:lnTo>
                    <a:pt x="146278" y="56118"/>
                  </a:lnTo>
                  <a:lnTo>
                    <a:pt x="149237" y="71564"/>
                  </a:lnTo>
                  <a:lnTo>
                    <a:pt x="146687" y="81713"/>
                  </a:lnTo>
                  <a:lnTo>
                    <a:pt x="139564" y="88637"/>
                  </a:lnTo>
                  <a:lnTo>
                    <a:pt x="128662" y="93149"/>
                  </a:lnTo>
                  <a:lnTo>
                    <a:pt x="114775" y="96063"/>
                  </a:lnTo>
                  <a:lnTo>
                    <a:pt x="98695" y="98192"/>
                  </a:lnTo>
                  <a:lnTo>
                    <a:pt x="81217" y="100349"/>
                  </a:lnTo>
                  <a:lnTo>
                    <a:pt x="76365" y="101041"/>
                  </a:lnTo>
                  <a:lnTo>
                    <a:pt x="62213" y="103361"/>
                  </a:lnTo>
                  <a:lnTo>
                    <a:pt x="48502" y="106687"/>
                  </a:lnTo>
                  <a:lnTo>
                    <a:pt x="35671" y="111381"/>
                  </a:lnTo>
                  <a:lnTo>
                    <a:pt x="24155" y="117807"/>
                  </a:lnTo>
                  <a:lnTo>
                    <a:pt x="14393" y="126326"/>
                  </a:lnTo>
                  <a:lnTo>
                    <a:pt x="6822" y="137302"/>
                  </a:lnTo>
                  <a:lnTo>
                    <a:pt x="1880" y="151098"/>
                  </a:lnTo>
                  <a:lnTo>
                    <a:pt x="5" y="168076"/>
                  </a:lnTo>
                  <a:lnTo>
                    <a:pt x="0" y="169125"/>
                  </a:lnTo>
                  <a:lnTo>
                    <a:pt x="1532" y="185202"/>
                  </a:lnTo>
                  <a:lnTo>
                    <a:pt x="5932" y="199006"/>
                  </a:lnTo>
                  <a:lnTo>
                    <a:pt x="12908" y="210577"/>
                  </a:lnTo>
                  <a:lnTo>
                    <a:pt x="22167" y="219957"/>
                  </a:lnTo>
                  <a:lnTo>
                    <a:pt x="33415" y="227186"/>
                  </a:lnTo>
                  <a:lnTo>
                    <a:pt x="46358" y="232307"/>
                  </a:lnTo>
                  <a:lnTo>
                    <a:pt x="60705" y="235359"/>
                  </a:lnTo>
                  <a:lnTo>
                    <a:pt x="76162" y="236384"/>
                  </a:lnTo>
                  <a:lnTo>
                    <a:pt x="84056" y="193732"/>
                  </a:lnTo>
                  <a:lnTo>
                    <a:pt x="71517" y="188505"/>
                  </a:lnTo>
                  <a:lnTo>
                    <a:pt x="63523" y="178139"/>
                  </a:lnTo>
                  <a:lnTo>
                    <a:pt x="61594" y="166535"/>
                  </a:lnTo>
                  <a:lnTo>
                    <a:pt x="64804" y="152027"/>
                  </a:lnTo>
                  <a:lnTo>
                    <a:pt x="73351" y="142558"/>
                  </a:lnTo>
                  <a:lnTo>
                    <a:pt x="85618" y="136742"/>
                  </a:lnTo>
                  <a:lnTo>
                    <a:pt x="98043" y="133578"/>
                  </a:lnTo>
                  <a:lnTo>
                    <a:pt x="112062" y="131444"/>
                  </a:lnTo>
                  <a:lnTo>
                    <a:pt x="125831" y="129378"/>
                  </a:lnTo>
                  <a:lnTo>
                    <a:pt x="138192" y="126407"/>
                  </a:lnTo>
                  <a:lnTo>
                    <a:pt x="147989" y="121559"/>
                  </a:lnTo>
                  <a:lnTo>
                    <a:pt x="149237" y="120548"/>
                  </a:lnTo>
                  <a:lnTo>
                    <a:pt x="149237" y="143560"/>
                  </a:lnTo>
                  <a:lnTo>
                    <a:pt x="148826" y="152666"/>
                  </a:lnTo>
                  <a:lnTo>
                    <a:pt x="146602" y="164327"/>
                  </a:lnTo>
                  <a:lnTo>
                    <a:pt x="141083" y="176453"/>
                  </a:lnTo>
                  <a:lnTo>
                    <a:pt x="130787" y="186955"/>
                  </a:lnTo>
                  <a:lnTo>
                    <a:pt x="114970" y="230812"/>
                  </a:lnTo>
                  <a:close/>
                </a:path>
              </a:pathLst>
            </a:custGeom>
            <a:solidFill>
              <a:srgbClr val="DC23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36926" y="4014026"/>
              <a:ext cx="144030" cy="294093"/>
            </a:xfrm>
            <a:custGeom>
              <a:avLst/>
              <a:gdLst/>
              <a:ahLst/>
              <a:cxnLst/>
              <a:rect l="l" t="t" r="r" b="b"/>
              <a:pathLst>
                <a:path w="144030" h="294093">
                  <a:moveTo>
                    <a:pt x="137541" y="245084"/>
                  </a:moveTo>
                  <a:lnTo>
                    <a:pt x="131457" y="245516"/>
                  </a:lnTo>
                  <a:lnTo>
                    <a:pt x="124942" y="245516"/>
                  </a:lnTo>
                  <a:lnTo>
                    <a:pt x="108546" y="243237"/>
                  </a:lnTo>
                  <a:lnTo>
                    <a:pt x="100725" y="234676"/>
                  </a:lnTo>
                  <a:lnTo>
                    <a:pt x="98907" y="219468"/>
                  </a:lnTo>
                  <a:lnTo>
                    <a:pt x="98907" y="108445"/>
                  </a:lnTo>
                  <a:lnTo>
                    <a:pt x="144030" y="108445"/>
                  </a:lnTo>
                  <a:lnTo>
                    <a:pt x="144030" y="67259"/>
                  </a:lnTo>
                  <a:lnTo>
                    <a:pt x="98907" y="67259"/>
                  </a:lnTo>
                  <a:lnTo>
                    <a:pt x="98907" y="0"/>
                  </a:lnTo>
                  <a:lnTo>
                    <a:pt x="37325" y="0"/>
                  </a:lnTo>
                  <a:lnTo>
                    <a:pt x="37325" y="67259"/>
                  </a:lnTo>
                  <a:lnTo>
                    <a:pt x="0" y="67259"/>
                  </a:lnTo>
                  <a:lnTo>
                    <a:pt x="0" y="108445"/>
                  </a:lnTo>
                  <a:lnTo>
                    <a:pt x="37325" y="108445"/>
                  </a:lnTo>
                  <a:lnTo>
                    <a:pt x="37325" y="240741"/>
                  </a:lnTo>
                  <a:lnTo>
                    <a:pt x="39274" y="257827"/>
                  </a:lnTo>
                  <a:lnTo>
                    <a:pt x="44789" y="270951"/>
                  </a:lnTo>
                  <a:lnTo>
                    <a:pt x="53373" y="280597"/>
                  </a:lnTo>
                  <a:lnTo>
                    <a:pt x="64528" y="287249"/>
                  </a:lnTo>
                  <a:lnTo>
                    <a:pt x="77757" y="291393"/>
                  </a:lnTo>
                  <a:lnTo>
                    <a:pt x="92561" y="293512"/>
                  </a:lnTo>
                  <a:lnTo>
                    <a:pt x="108026" y="294093"/>
                  </a:lnTo>
                  <a:lnTo>
                    <a:pt x="121145" y="293899"/>
                  </a:lnTo>
                  <a:lnTo>
                    <a:pt x="134100" y="293159"/>
                  </a:lnTo>
                  <a:lnTo>
                    <a:pt x="144030" y="291947"/>
                  </a:lnTo>
                  <a:lnTo>
                    <a:pt x="144030" y="243789"/>
                  </a:lnTo>
                  <a:lnTo>
                    <a:pt x="137541" y="245084"/>
                  </a:lnTo>
                  <a:close/>
                </a:path>
              </a:pathLst>
            </a:custGeom>
            <a:solidFill>
              <a:srgbClr val="DC23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" name="object 2"/>
            <p:cNvSpPr txBox="1"/>
            <p:nvPr/>
          </p:nvSpPr>
          <p:spPr>
            <a:xfrm>
              <a:off x="5761597" y="4238739"/>
              <a:ext cx="68097" cy="6679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397">
                <a:lnSpc>
                  <a:spcPts val="500"/>
                </a:lnSpc>
                <a:spcBef>
                  <a:spcPts val="25"/>
                </a:spcBef>
              </a:pPr>
              <a:endParaRPr sz="600"/>
            </a:p>
          </p:txBody>
        </p:sp>
      </p:grpSp>
      <p:sp>
        <p:nvSpPr>
          <p:cNvPr id="32" name="object 5"/>
          <p:cNvSpPr txBox="1"/>
          <p:nvPr/>
        </p:nvSpPr>
        <p:spPr>
          <a:xfrm>
            <a:off x="1308100" y="508000"/>
            <a:ext cx="8775700" cy="205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30821" marR="1473829" algn="ctr">
              <a:lnSpc>
                <a:spcPts val="3179"/>
              </a:lnSpc>
              <a:spcBef>
                <a:spcPts val="159"/>
              </a:spcBef>
            </a:pPr>
            <a:r>
              <a:rPr lang="es-ES_tradnl" sz="3000" b="1" dirty="0" smtClean="0">
                <a:solidFill>
                  <a:srgbClr val="A29061"/>
                </a:solidFill>
                <a:latin typeface="Arial"/>
                <a:cs typeface="Arial"/>
              </a:rPr>
              <a:t>IDENTIFICACIÓ DE DEUTES</a:t>
            </a:r>
          </a:p>
          <a:p>
            <a:pPr marL="358775" marR="1473829" algn="ctr" defTabSz="1868488">
              <a:lnSpc>
                <a:spcPts val="3179"/>
              </a:lnSpc>
              <a:spcBef>
                <a:spcPts val="159"/>
              </a:spcBef>
            </a:pPr>
            <a:endParaRPr lang="ca-ES" sz="800" b="1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358775" marR="1473829" algn="ctr" defTabSz="1868488">
              <a:lnSpc>
                <a:spcPts val="3179"/>
              </a:lnSpc>
              <a:spcBef>
                <a:spcPts val="159"/>
              </a:spcBef>
            </a:pPr>
            <a:r>
              <a:rPr lang="ca-ES" sz="2000" b="1" smtClean="0">
                <a:solidFill>
                  <a:srgbClr val="7F7F7F"/>
                </a:solidFill>
                <a:latin typeface="Arial"/>
                <a:cs typeface="Arial"/>
              </a:rPr>
              <a:t>Es </a:t>
            </a:r>
            <a:r>
              <a:rPr lang="ca-ES" sz="2000" b="1" smtClean="0">
                <a:solidFill>
                  <a:srgbClr val="7F7F7F"/>
                </a:solidFill>
                <a:latin typeface="Arial"/>
                <a:cs typeface="Arial"/>
              </a:rPr>
              <a:t>podran </a:t>
            </a:r>
            <a:r>
              <a:rPr lang="ca-ES" sz="2000" b="1" dirty="0" smtClean="0">
                <a:solidFill>
                  <a:srgbClr val="7F7F7F"/>
                </a:solidFill>
                <a:latin typeface="Arial"/>
                <a:cs typeface="Arial"/>
              </a:rPr>
              <a:t>identificar els deutes reclamats per Tributs de Catalunya i rebre informació complementària a través del telèfon d'informació de la Generalitat de Catalunya</a:t>
            </a:r>
          </a:p>
          <a:p>
            <a:pPr marL="1430821" marR="1473829" algn="ctr">
              <a:lnSpc>
                <a:spcPts val="3179"/>
              </a:lnSpc>
              <a:spcBef>
                <a:spcPts val="159"/>
              </a:spcBef>
            </a:pPr>
            <a:endParaRPr sz="3000" b="1" dirty="0">
              <a:latin typeface="Arial"/>
              <a:cs typeface="Arial"/>
            </a:endParaRPr>
          </a:p>
        </p:txBody>
      </p:sp>
      <p:sp>
        <p:nvSpPr>
          <p:cNvPr id="24" name="object 12"/>
          <p:cNvSpPr txBox="1"/>
          <p:nvPr/>
        </p:nvSpPr>
        <p:spPr>
          <a:xfrm>
            <a:off x="358325" y="6972300"/>
            <a:ext cx="280520" cy="241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1839"/>
              </a:lnSpc>
              <a:spcBef>
                <a:spcPts val="92"/>
              </a:spcBef>
            </a:pPr>
            <a:r>
              <a:rPr sz="1700" b="1" dirty="0" smtClean="0">
                <a:solidFill>
                  <a:srgbClr val="2D76B5"/>
                </a:solidFill>
                <a:latin typeface="Arial"/>
                <a:cs typeface="Arial"/>
              </a:rPr>
              <a:t>1</a:t>
            </a:r>
            <a:r>
              <a:rPr lang="es-ES_tradnl" sz="1700" b="1" dirty="0" smtClean="0">
                <a:solidFill>
                  <a:srgbClr val="2D76B5"/>
                </a:solidFill>
                <a:latin typeface="Arial"/>
                <a:cs typeface="Arial"/>
              </a:rPr>
              <a:t>1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llom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176" cy="7569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08101" y="788666"/>
            <a:ext cx="8338858" cy="1862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51111" marR="1037254" algn="ctr">
              <a:lnSpc>
                <a:spcPts val="3169"/>
              </a:lnSpc>
              <a:spcBef>
                <a:spcPts val="158"/>
              </a:spcBef>
            </a:pPr>
            <a:r>
              <a:rPr sz="3000" b="1" dirty="0">
                <a:solidFill>
                  <a:srgbClr val="A29061"/>
                </a:solidFill>
                <a:latin typeface="Arial"/>
                <a:cs typeface="Arial"/>
              </a:rPr>
              <a:t>TRAMI</a:t>
            </a:r>
            <a:r>
              <a:rPr sz="3000" b="1" spc="-128" dirty="0">
                <a:solidFill>
                  <a:srgbClr val="A29061"/>
                </a:solidFill>
                <a:latin typeface="Arial"/>
                <a:cs typeface="Arial"/>
              </a:rPr>
              <a:t>T</a:t>
            </a:r>
            <a:r>
              <a:rPr sz="3000" b="1" dirty="0">
                <a:solidFill>
                  <a:srgbClr val="A29061"/>
                </a:solidFill>
                <a:latin typeface="Arial"/>
                <a:cs typeface="Arial"/>
              </a:rPr>
              <a:t>ACIÓ</a:t>
            </a:r>
            <a:r>
              <a:rPr sz="3000" b="1" spc="171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A29061"/>
                </a:solidFill>
                <a:latin typeface="Arial"/>
                <a:cs typeface="Arial"/>
              </a:rPr>
              <a:t>ELECTRÒNI</a:t>
            </a:r>
            <a:r>
              <a:rPr sz="3000" b="1" spc="-54" dirty="0">
                <a:solidFill>
                  <a:srgbClr val="A29061"/>
                </a:solidFill>
                <a:latin typeface="Arial"/>
                <a:cs typeface="Arial"/>
              </a:rPr>
              <a:t>C</a:t>
            </a:r>
            <a:r>
              <a:rPr sz="3000" b="1" dirty="0">
                <a:solidFill>
                  <a:srgbClr val="A29061"/>
                </a:solidFill>
                <a:latin typeface="Arial"/>
                <a:cs typeface="Arial"/>
              </a:rPr>
              <a:t>A</a:t>
            </a:r>
            <a:endParaRPr sz="3000" dirty="0">
              <a:latin typeface="Arial"/>
              <a:cs typeface="Arial"/>
            </a:endParaRPr>
          </a:p>
          <a:p>
            <a:pPr marL="380688" marR="399939" algn="ctr">
              <a:lnSpc>
                <a:spcPct val="95825"/>
              </a:lnSpc>
              <a:spcBef>
                <a:spcPts val="1796"/>
              </a:spcBef>
            </a:pP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El</a:t>
            </a:r>
            <a:r>
              <a:rPr sz="2000" b="1" spc="-114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portal</a:t>
            </a:r>
            <a:r>
              <a:rPr sz="2000" b="1" spc="263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incorpora </a:t>
            </a:r>
            <a:r>
              <a:rPr sz="2000" b="1" spc="5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un</a:t>
            </a:r>
            <a:r>
              <a:rPr sz="2000" b="1" spc="143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enllaç </a:t>
            </a:r>
            <a:r>
              <a:rPr sz="2000" b="1" spc="129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amb</a:t>
            </a:r>
            <a:r>
              <a:rPr sz="2000" b="1" spc="319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les</a:t>
            </a:r>
            <a:r>
              <a:rPr sz="2000" b="1" spc="46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oficines</a:t>
            </a:r>
            <a:r>
              <a:rPr sz="2000" b="1" spc="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virtuals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39302" marR="58654" algn="ctr">
              <a:lnSpc>
                <a:spcPct val="100041"/>
              </a:lnSpc>
              <a:spcBef>
                <a:spcPts val="90"/>
              </a:spcBef>
            </a:pP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-152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les</a:t>
            </a:r>
            <a:r>
              <a:rPr sz="2000" b="1" spc="24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seus</a:t>
            </a:r>
            <a:r>
              <a:rPr sz="2000" b="1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electròniques</a:t>
            </a:r>
            <a:r>
              <a:rPr sz="2000" b="1" spc="24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l’Agència</a:t>
            </a:r>
            <a:r>
              <a:rPr sz="2000" b="1" spc="38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22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ributària</a:t>
            </a:r>
            <a:r>
              <a:rPr sz="2000" b="1" spc="188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Catalu</a:t>
            </a:r>
            <a:r>
              <a:rPr sz="2000" b="1" spc="19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ny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 </a:t>
            </a:r>
            <a:r>
              <a:rPr lang="es-ES_trad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/>
            </a:r>
            <a:br>
              <a:rPr lang="es-ES_trad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-7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les</a:t>
            </a:r>
            <a:r>
              <a:rPr sz="2000" b="1" spc="58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diputacions</a:t>
            </a:r>
            <a:r>
              <a:rPr sz="2000" b="1" spc="142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de</a:t>
            </a:r>
            <a:r>
              <a:rPr sz="2000" b="1" spc="53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Barcelona,</a:t>
            </a:r>
            <a:r>
              <a:rPr sz="2000" b="1" spc="-12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12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arragona,</a:t>
            </a:r>
            <a:r>
              <a:rPr sz="2000" b="1" spc="163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Girona</a:t>
            </a:r>
            <a:r>
              <a:rPr sz="2000" b="1" spc="-34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-152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Lleida,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des</a:t>
            </a:r>
            <a:r>
              <a:rPr sz="2000" b="1" spc="-49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de</a:t>
            </a:r>
            <a:r>
              <a:rPr sz="2000" b="1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les</a:t>
            </a:r>
            <a:r>
              <a:rPr sz="2000" b="1" spc="-8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quals</a:t>
            </a:r>
            <a:r>
              <a:rPr sz="2000" b="1" spc="-32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s’ofereixen</a:t>
            </a:r>
            <a:r>
              <a:rPr sz="2000" b="1" spc="19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se</a:t>
            </a:r>
            <a:r>
              <a:rPr sz="2000" b="1" spc="29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veis</a:t>
            </a:r>
            <a:r>
              <a:rPr sz="2000" b="1" spc="-82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de</a:t>
            </a:r>
            <a:r>
              <a:rPr sz="2000" b="1" spc="-4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tramitació</a:t>
            </a:r>
            <a:r>
              <a:rPr sz="2000" b="1" spc="2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electrònica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object 12"/>
          <p:cNvSpPr txBox="1"/>
          <p:nvPr/>
        </p:nvSpPr>
        <p:spPr>
          <a:xfrm>
            <a:off x="366792" y="6972300"/>
            <a:ext cx="280520" cy="241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1839"/>
              </a:lnSpc>
              <a:spcBef>
                <a:spcPts val="92"/>
              </a:spcBef>
            </a:pPr>
            <a:r>
              <a:rPr sz="1700" b="1" dirty="0" smtClean="0">
                <a:solidFill>
                  <a:srgbClr val="2D76B5"/>
                </a:solidFill>
                <a:latin typeface="Arial"/>
                <a:cs typeface="Arial"/>
              </a:rPr>
              <a:t>1</a:t>
            </a:r>
            <a:r>
              <a:rPr lang="es-ES_tradnl" sz="1700" b="1" dirty="0">
                <a:solidFill>
                  <a:srgbClr val="2D76B5"/>
                </a:solidFill>
                <a:latin typeface="Arial"/>
                <a:cs typeface="Arial"/>
              </a:rPr>
              <a:t>2</a:t>
            </a:r>
            <a:endParaRPr sz="1700" dirty="0">
              <a:latin typeface="Arial"/>
              <a:cs typeface="Arial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1780" y="3609340"/>
            <a:ext cx="2603500" cy="12319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5460" y="3601720"/>
            <a:ext cx="2603500" cy="12319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0500" y="5013960"/>
            <a:ext cx="2603500" cy="12319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9420" y="5019040"/>
            <a:ext cx="2603500" cy="12319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5640" y="5011420"/>
            <a:ext cx="2603500" cy="12319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llom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176" cy="7569200"/>
          </a:xfrm>
          <a:prstGeom prst="rect">
            <a:avLst/>
          </a:prstGeom>
        </p:spPr>
      </p:pic>
      <p:pic>
        <p:nvPicPr>
          <p:cNvPr id="138" name="Imagen 137" descr="Fons_cour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97" y="0"/>
            <a:ext cx="9111074" cy="7569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08845" y="2771114"/>
            <a:ext cx="4760976" cy="1146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999"/>
              </a:lnSpc>
            </a:pPr>
            <a:endParaRPr sz="1000"/>
          </a:p>
        </p:txBody>
      </p:sp>
      <p:pic>
        <p:nvPicPr>
          <p:cNvPr id="139" name="Imagen 138" descr="Tributs_de_Cataluny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23" y="2108200"/>
            <a:ext cx="4829298" cy="1219200"/>
          </a:xfrm>
          <a:prstGeom prst="rect">
            <a:avLst/>
          </a:prstGeom>
        </p:spPr>
      </p:pic>
      <p:pic>
        <p:nvPicPr>
          <p:cNvPr id="140" name="Imagen 139" descr="Diputacio_de_Giron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10" y="6671128"/>
            <a:ext cx="1379209" cy="503107"/>
          </a:xfrm>
          <a:prstGeom prst="rect">
            <a:avLst/>
          </a:prstGeom>
        </p:spPr>
      </p:pic>
      <p:pic>
        <p:nvPicPr>
          <p:cNvPr id="141" name="Imagen 140" descr="Diputacio_de_Barcelona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61" y="6721035"/>
            <a:ext cx="1084285" cy="416365"/>
          </a:xfrm>
          <a:prstGeom prst="rect">
            <a:avLst/>
          </a:prstGeom>
        </p:spPr>
      </p:pic>
      <p:pic>
        <p:nvPicPr>
          <p:cNvPr id="142" name="Imagen 141" descr="Generalitat_de_Catalunya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07" y="6802563"/>
            <a:ext cx="919473" cy="294925"/>
          </a:xfrm>
          <a:prstGeom prst="rect">
            <a:avLst/>
          </a:prstGeom>
        </p:spPr>
      </p:pic>
      <p:pic>
        <p:nvPicPr>
          <p:cNvPr id="143" name="Imagen 142" descr="Diputacio_de_Tarragona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16" y="6720112"/>
            <a:ext cx="1552695" cy="407690"/>
          </a:xfrm>
          <a:prstGeom prst="rect">
            <a:avLst/>
          </a:prstGeom>
        </p:spPr>
      </p:pic>
      <p:pic>
        <p:nvPicPr>
          <p:cNvPr id="144" name="Imagen 143" descr="Diputació_de_Lleida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73" y="6774544"/>
            <a:ext cx="1570043" cy="372995"/>
          </a:xfrm>
          <a:prstGeom prst="rect">
            <a:avLst/>
          </a:prstGeom>
        </p:spPr>
      </p:pic>
      <p:sp>
        <p:nvSpPr>
          <p:cNvPr id="14" name="object 8"/>
          <p:cNvSpPr txBox="1"/>
          <p:nvPr/>
        </p:nvSpPr>
        <p:spPr>
          <a:xfrm>
            <a:off x="4393194" y="3690557"/>
            <a:ext cx="4285986" cy="398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3789"/>
              </a:lnSpc>
              <a:spcBef>
                <a:spcPts val="189"/>
              </a:spcBef>
            </a:pPr>
            <a:r>
              <a:rPr lang="es-ES_tradnl" sz="2300" dirty="0" smtClean="0">
                <a:solidFill>
                  <a:schemeClr val="bg1"/>
                </a:solidFill>
                <a:latin typeface="Arial"/>
                <a:cs typeface="Arial"/>
              </a:rPr>
              <a:t>La </a:t>
            </a:r>
            <a:r>
              <a:rPr lang="es-ES_tradnl" sz="2300" dirty="0" err="1" smtClean="0">
                <a:solidFill>
                  <a:schemeClr val="bg1"/>
                </a:solidFill>
                <a:latin typeface="Arial"/>
                <a:cs typeface="Arial"/>
              </a:rPr>
              <a:t>teva</a:t>
            </a:r>
            <a:r>
              <a:rPr lang="es-ES_tradnl" sz="23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2300" dirty="0" err="1" smtClean="0">
                <a:solidFill>
                  <a:schemeClr val="bg1"/>
                </a:solidFill>
                <a:latin typeface="Arial"/>
                <a:cs typeface="Arial"/>
              </a:rPr>
              <a:t>contribució</a:t>
            </a:r>
            <a:endParaRPr sz="2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366792" y="6972300"/>
            <a:ext cx="280520" cy="241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1839"/>
              </a:lnSpc>
              <a:spcBef>
                <a:spcPts val="92"/>
              </a:spcBef>
            </a:pPr>
            <a:r>
              <a:rPr sz="1700" b="1" dirty="0" smtClean="0">
                <a:solidFill>
                  <a:srgbClr val="2D76B5"/>
                </a:solidFill>
                <a:latin typeface="Arial"/>
                <a:cs typeface="Arial"/>
              </a:rPr>
              <a:t>1</a:t>
            </a:r>
            <a:r>
              <a:rPr lang="es-ES_tradnl" sz="1700" b="1" dirty="0" smtClean="0">
                <a:solidFill>
                  <a:srgbClr val="2D76B5"/>
                </a:solidFill>
                <a:latin typeface="Arial"/>
                <a:cs typeface="Arial"/>
              </a:rPr>
              <a:t>3</a:t>
            </a:r>
            <a:endParaRPr sz="1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9525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llom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176" cy="756920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514971" y="1173748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2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9100" y="4737076"/>
            <a:ext cx="1893722" cy="1889277"/>
          </a:xfrm>
          <a:custGeom>
            <a:avLst/>
            <a:gdLst/>
            <a:ahLst/>
            <a:cxnLst/>
            <a:rect l="l" t="t" r="r" b="b"/>
            <a:pathLst>
              <a:path w="1893722" h="1889277">
                <a:moveTo>
                  <a:pt x="1893722" y="944638"/>
                </a:moveTo>
                <a:lnTo>
                  <a:pt x="1890583" y="867162"/>
                </a:lnTo>
                <a:lnTo>
                  <a:pt x="1881329" y="791411"/>
                </a:lnTo>
                <a:lnTo>
                  <a:pt x="1866203" y="717628"/>
                </a:lnTo>
                <a:lnTo>
                  <a:pt x="1845450" y="646057"/>
                </a:lnTo>
                <a:lnTo>
                  <a:pt x="1819313" y="576939"/>
                </a:lnTo>
                <a:lnTo>
                  <a:pt x="1788035" y="510519"/>
                </a:lnTo>
                <a:lnTo>
                  <a:pt x="1751860" y="447040"/>
                </a:lnTo>
                <a:lnTo>
                  <a:pt x="1711032" y="386744"/>
                </a:lnTo>
                <a:lnTo>
                  <a:pt x="1665795" y="329875"/>
                </a:lnTo>
                <a:lnTo>
                  <a:pt x="1616392" y="276675"/>
                </a:lnTo>
                <a:lnTo>
                  <a:pt x="1563067" y="227389"/>
                </a:lnTo>
                <a:lnTo>
                  <a:pt x="1506064" y="182258"/>
                </a:lnTo>
                <a:lnTo>
                  <a:pt x="1445626" y="141527"/>
                </a:lnTo>
                <a:lnTo>
                  <a:pt x="1381997" y="105437"/>
                </a:lnTo>
                <a:lnTo>
                  <a:pt x="1315421" y="74233"/>
                </a:lnTo>
                <a:lnTo>
                  <a:pt x="1246141" y="48157"/>
                </a:lnTo>
                <a:lnTo>
                  <a:pt x="1174402" y="27453"/>
                </a:lnTo>
                <a:lnTo>
                  <a:pt x="1100446" y="12363"/>
                </a:lnTo>
                <a:lnTo>
                  <a:pt x="1024518" y="3131"/>
                </a:lnTo>
                <a:lnTo>
                  <a:pt x="946861" y="0"/>
                </a:lnTo>
                <a:lnTo>
                  <a:pt x="869204" y="3131"/>
                </a:lnTo>
                <a:lnTo>
                  <a:pt x="793275" y="12363"/>
                </a:lnTo>
                <a:lnTo>
                  <a:pt x="719320" y="27453"/>
                </a:lnTo>
                <a:lnTo>
                  <a:pt x="647580" y="48157"/>
                </a:lnTo>
                <a:lnTo>
                  <a:pt x="578300" y="74233"/>
                </a:lnTo>
                <a:lnTo>
                  <a:pt x="511724" y="105437"/>
                </a:lnTo>
                <a:lnTo>
                  <a:pt x="448095" y="141527"/>
                </a:lnTo>
                <a:lnTo>
                  <a:pt x="387658" y="182258"/>
                </a:lnTo>
                <a:lnTo>
                  <a:pt x="330654" y="227389"/>
                </a:lnTo>
                <a:lnTo>
                  <a:pt x="277329" y="276675"/>
                </a:lnTo>
                <a:lnTo>
                  <a:pt x="227927" y="329875"/>
                </a:lnTo>
                <a:lnTo>
                  <a:pt x="182689" y="386744"/>
                </a:lnTo>
                <a:lnTo>
                  <a:pt x="141861" y="447040"/>
                </a:lnTo>
                <a:lnTo>
                  <a:pt x="105687" y="510519"/>
                </a:lnTo>
                <a:lnTo>
                  <a:pt x="74409" y="576939"/>
                </a:lnTo>
                <a:lnTo>
                  <a:pt x="48271" y="646057"/>
                </a:lnTo>
                <a:lnTo>
                  <a:pt x="27518" y="717628"/>
                </a:lnTo>
                <a:lnTo>
                  <a:pt x="12392" y="791411"/>
                </a:lnTo>
                <a:lnTo>
                  <a:pt x="3138" y="867162"/>
                </a:lnTo>
                <a:lnTo>
                  <a:pt x="0" y="944638"/>
                </a:lnTo>
                <a:lnTo>
                  <a:pt x="3138" y="1022114"/>
                </a:lnTo>
                <a:lnTo>
                  <a:pt x="12392" y="1097865"/>
                </a:lnTo>
                <a:lnTo>
                  <a:pt x="27518" y="1171648"/>
                </a:lnTo>
                <a:lnTo>
                  <a:pt x="48271" y="1243220"/>
                </a:lnTo>
                <a:lnTo>
                  <a:pt x="74409" y="1312337"/>
                </a:lnTo>
                <a:lnTo>
                  <a:pt x="105687" y="1378757"/>
                </a:lnTo>
                <a:lnTo>
                  <a:pt x="141861" y="1442236"/>
                </a:lnTo>
                <a:lnTo>
                  <a:pt x="182689" y="1502532"/>
                </a:lnTo>
                <a:lnTo>
                  <a:pt x="227927" y="1559402"/>
                </a:lnTo>
                <a:lnTo>
                  <a:pt x="277329" y="1612601"/>
                </a:lnTo>
                <a:lnTo>
                  <a:pt x="330654" y="1661888"/>
                </a:lnTo>
                <a:lnTo>
                  <a:pt x="387658" y="1707018"/>
                </a:lnTo>
                <a:lnTo>
                  <a:pt x="448095" y="1747750"/>
                </a:lnTo>
                <a:lnTo>
                  <a:pt x="511724" y="1783839"/>
                </a:lnTo>
                <a:lnTo>
                  <a:pt x="578300" y="1815043"/>
                </a:lnTo>
                <a:lnTo>
                  <a:pt x="647580" y="1841119"/>
                </a:lnTo>
                <a:lnTo>
                  <a:pt x="719320" y="1861824"/>
                </a:lnTo>
                <a:lnTo>
                  <a:pt x="793275" y="1876913"/>
                </a:lnTo>
                <a:lnTo>
                  <a:pt x="869204" y="1886145"/>
                </a:lnTo>
                <a:lnTo>
                  <a:pt x="946861" y="1889277"/>
                </a:lnTo>
                <a:lnTo>
                  <a:pt x="1024518" y="1886145"/>
                </a:lnTo>
                <a:lnTo>
                  <a:pt x="1100446" y="1876913"/>
                </a:lnTo>
                <a:lnTo>
                  <a:pt x="1174402" y="1861824"/>
                </a:lnTo>
                <a:lnTo>
                  <a:pt x="1246141" y="1841119"/>
                </a:lnTo>
                <a:lnTo>
                  <a:pt x="1315421" y="1815043"/>
                </a:lnTo>
                <a:lnTo>
                  <a:pt x="1381997" y="1783839"/>
                </a:lnTo>
                <a:lnTo>
                  <a:pt x="1445626" y="1747750"/>
                </a:lnTo>
                <a:lnTo>
                  <a:pt x="1506064" y="1707018"/>
                </a:lnTo>
                <a:lnTo>
                  <a:pt x="1563067" y="1661888"/>
                </a:lnTo>
                <a:lnTo>
                  <a:pt x="1616392" y="1612601"/>
                </a:lnTo>
                <a:lnTo>
                  <a:pt x="1665795" y="1559402"/>
                </a:lnTo>
                <a:lnTo>
                  <a:pt x="1711032" y="1502532"/>
                </a:lnTo>
                <a:lnTo>
                  <a:pt x="1751860" y="1442236"/>
                </a:lnTo>
                <a:lnTo>
                  <a:pt x="1788035" y="1378757"/>
                </a:lnTo>
                <a:lnTo>
                  <a:pt x="1819313" y="1312337"/>
                </a:lnTo>
                <a:lnTo>
                  <a:pt x="1845450" y="1243220"/>
                </a:lnTo>
                <a:lnTo>
                  <a:pt x="1866203" y="1171648"/>
                </a:lnTo>
                <a:lnTo>
                  <a:pt x="1881329" y="1097865"/>
                </a:lnTo>
                <a:lnTo>
                  <a:pt x="1890583" y="1022114"/>
                </a:lnTo>
                <a:lnTo>
                  <a:pt x="1893722" y="944638"/>
                </a:lnTo>
                <a:close/>
              </a:path>
            </a:pathLst>
          </a:custGeom>
          <a:ln w="4318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72672" y="4737076"/>
            <a:ext cx="1893722" cy="1889277"/>
          </a:xfrm>
          <a:custGeom>
            <a:avLst/>
            <a:gdLst/>
            <a:ahLst/>
            <a:cxnLst/>
            <a:rect l="l" t="t" r="r" b="b"/>
            <a:pathLst>
              <a:path w="1893722" h="1889277">
                <a:moveTo>
                  <a:pt x="1893722" y="944638"/>
                </a:moveTo>
                <a:lnTo>
                  <a:pt x="1890583" y="867162"/>
                </a:lnTo>
                <a:lnTo>
                  <a:pt x="1881329" y="791411"/>
                </a:lnTo>
                <a:lnTo>
                  <a:pt x="1866203" y="717628"/>
                </a:lnTo>
                <a:lnTo>
                  <a:pt x="1845450" y="646057"/>
                </a:lnTo>
                <a:lnTo>
                  <a:pt x="1819313" y="576939"/>
                </a:lnTo>
                <a:lnTo>
                  <a:pt x="1788035" y="510519"/>
                </a:lnTo>
                <a:lnTo>
                  <a:pt x="1751860" y="447040"/>
                </a:lnTo>
                <a:lnTo>
                  <a:pt x="1711032" y="386744"/>
                </a:lnTo>
                <a:lnTo>
                  <a:pt x="1665795" y="329875"/>
                </a:lnTo>
                <a:lnTo>
                  <a:pt x="1616392" y="276675"/>
                </a:lnTo>
                <a:lnTo>
                  <a:pt x="1563067" y="227389"/>
                </a:lnTo>
                <a:lnTo>
                  <a:pt x="1506064" y="182258"/>
                </a:lnTo>
                <a:lnTo>
                  <a:pt x="1445626" y="141527"/>
                </a:lnTo>
                <a:lnTo>
                  <a:pt x="1381997" y="105437"/>
                </a:lnTo>
                <a:lnTo>
                  <a:pt x="1315421" y="74233"/>
                </a:lnTo>
                <a:lnTo>
                  <a:pt x="1246141" y="48157"/>
                </a:lnTo>
                <a:lnTo>
                  <a:pt x="1174402" y="27453"/>
                </a:lnTo>
                <a:lnTo>
                  <a:pt x="1100446" y="12363"/>
                </a:lnTo>
                <a:lnTo>
                  <a:pt x="1024518" y="3131"/>
                </a:lnTo>
                <a:lnTo>
                  <a:pt x="946861" y="0"/>
                </a:lnTo>
                <a:lnTo>
                  <a:pt x="869204" y="3131"/>
                </a:lnTo>
                <a:lnTo>
                  <a:pt x="793275" y="12363"/>
                </a:lnTo>
                <a:lnTo>
                  <a:pt x="719320" y="27453"/>
                </a:lnTo>
                <a:lnTo>
                  <a:pt x="647580" y="48157"/>
                </a:lnTo>
                <a:lnTo>
                  <a:pt x="578300" y="74233"/>
                </a:lnTo>
                <a:lnTo>
                  <a:pt x="511724" y="105437"/>
                </a:lnTo>
                <a:lnTo>
                  <a:pt x="448095" y="141527"/>
                </a:lnTo>
                <a:lnTo>
                  <a:pt x="387658" y="182258"/>
                </a:lnTo>
                <a:lnTo>
                  <a:pt x="330654" y="227389"/>
                </a:lnTo>
                <a:lnTo>
                  <a:pt x="277329" y="276675"/>
                </a:lnTo>
                <a:lnTo>
                  <a:pt x="227927" y="329875"/>
                </a:lnTo>
                <a:lnTo>
                  <a:pt x="182689" y="386744"/>
                </a:lnTo>
                <a:lnTo>
                  <a:pt x="141861" y="447040"/>
                </a:lnTo>
                <a:lnTo>
                  <a:pt x="105687" y="510519"/>
                </a:lnTo>
                <a:lnTo>
                  <a:pt x="74409" y="576939"/>
                </a:lnTo>
                <a:lnTo>
                  <a:pt x="48271" y="646057"/>
                </a:lnTo>
                <a:lnTo>
                  <a:pt x="27518" y="717628"/>
                </a:lnTo>
                <a:lnTo>
                  <a:pt x="12392" y="791411"/>
                </a:lnTo>
                <a:lnTo>
                  <a:pt x="3138" y="867162"/>
                </a:lnTo>
                <a:lnTo>
                  <a:pt x="0" y="944638"/>
                </a:lnTo>
                <a:lnTo>
                  <a:pt x="3138" y="1022114"/>
                </a:lnTo>
                <a:lnTo>
                  <a:pt x="12392" y="1097865"/>
                </a:lnTo>
                <a:lnTo>
                  <a:pt x="27518" y="1171648"/>
                </a:lnTo>
                <a:lnTo>
                  <a:pt x="48271" y="1243220"/>
                </a:lnTo>
                <a:lnTo>
                  <a:pt x="74409" y="1312337"/>
                </a:lnTo>
                <a:lnTo>
                  <a:pt x="105687" y="1378757"/>
                </a:lnTo>
                <a:lnTo>
                  <a:pt x="141861" y="1442236"/>
                </a:lnTo>
                <a:lnTo>
                  <a:pt x="182689" y="1502532"/>
                </a:lnTo>
                <a:lnTo>
                  <a:pt x="227927" y="1559402"/>
                </a:lnTo>
                <a:lnTo>
                  <a:pt x="277329" y="1612601"/>
                </a:lnTo>
                <a:lnTo>
                  <a:pt x="330654" y="1661888"/>
                </a:lnTo>
                <a:lnTo>
                  <a:pt x="387658" y="1707018"/>
                </a:lnTo>
                <a:lnTo>
                  <a:pt x="448095" y="1747750"/>
                </a:lnTo>
                <a:lnTo>
                  <a:pt x="511724" y="1783839"/>
                </a:lnTo>
                <a:lnTo>
                  <a:pt x="578300" y="1815043"/>
                </a:lnTo>
                <a:lnTo>
                  <a:pt x="647580" y="1841119"/>
                </a:lnTo>
                <a:lnTo>
                  <a:pt x="719320" y="1861824"/>
                </a:lnTo>
                <a:lnTo>
                  <a:pt x="793275" y="1876913"/>
                </a:lnTo>
                <a:lnTo>
                  <a:pt x="869204" y="1886145"/>
                </a:lnTo>
                <a:lnTo>
                  <a:pt x="946861" y="1889277"/>
                </a:lnTo>
                <a:lnTo>
                  <a:pt x="1024518" y="1886145"/>
                </a:lnTo>
                <a:lnTo>
                  <a:pt x="1100446" y="1876913"/>
                </a:lnTo>
                <a:lnTo>
                  <a:pt x="1174402" y="1861824"/>
                </a:lnTo>
                <a:lnTo>
                  <a:pt x="1246141" y="1841119"/>
                </a:lnTo>
                <a:lnTo>
                  <a:pt x="1315421" y="1815043"/>
                </a:lnTo>
                <a:lnTo>
                  <a:pt x="1381997" y="1783839"/>
                </a:lnTo>
                <a:lnTo>
                  <a:pt x="1445626" y="1747750"/>
                </a:lnTo>
                <a:lnTo>
                  <a:pt x="1506064" y="1707018"/>
                </a:lnTo>
                <a:lnTo>
                  <a:pt x="1563067" y="1661888"/>
                </a:lnTo>
                <a:lnTo>
                  <a:pt x="1616392" y="1612601"/>
                </a:lnTo>
                <a:lnTo>
                  <a:pt x="1665795" y="1559402"/>
                </a:lnTo>
                <a:lnTo>
                  <a:pt x="1711032" y="1502532"/>
                </a:lnTo>
                <a:lnTo>
                  <a:pt x="1751860" y="1442236"/>
                </a:lnTo>
                <a:lnTo>
                  <a:pt x="1788035" y="1378757"/>
                </a:lnTo>
                <a:lnTo>
                  <a:pt x="1819313" y="1312337"/>
                </a:lnTo>
                <a:lnTo>
                  <a:pt x="1845450" y="1243220"/>
                </a:lnTo>
                <a:lnTo>
                  <a:pt x="1866203" y="1171648"/>
                </a:lnTo>
                <a:lnTo>
                  <a:pt x="1881329" y="1097865"/>
                </a:lnTo>
                <a:lnTo>
                  <a:pt x="1890583" y="1022114"/>
                </a:lnTo>
                <a:lnTo>
                  <a:pt x="1893722" y="944638"/>
                </a:lnTo>
                <a:close/>
              </a:path>
            </a:pathLst>
          </a:custGeom>
          <a:ln w="4318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4519" y="4145280"/>
            <a:ext cx="3080080" cy="3072864"/>
          </a:xfrm>
          <a:custGeom>
            <a:avLst/>
            <a:gdLst/>
            <a:ahLst/>
            <a:cxnLst/>
            <a:rect l="l" t="t" r="r" b="b"/>
            <a:pathLst>
              <a:path w="2911360" h="2904540">
                <a:moveTo>
                  <a:pt x="2911360" y="1452270"/>
                </a:moveTo>
                <a:lnTo>
                  <a:pt x="2906535" y="1333161"/>
                </a:lnTo>
                <a:lnTo>
                  <a:pt x="2892308" y="1216704"/>
                </a:lnTo>
                <a:lnTo>
                  <a:pt x="2869054" y="1103272"/>
                </a:lnTo>
                <a:lnTo>
                  <a:pt x="2837149" y="993239"/>
                </a:lnTo>
                <a:lnTo>
                  <a:pt x="2796966" y="886980"/>
                </a:lnTo>
                <a:lnTo>
                  <a:pt x="2748880" y="784867"/>
                </a:lnTo>
                <a:lnTo>
                  <a:pt x="2693267" y="687275"/>
                </a:lnTo>
                <a:lnTo>
                  <a:pt x="2630499" y="594577"/>
                </a:lnTo>
                <a:lnTo>
                  <a:pt x="2560953" y="507147"/>
                </a:lnTo>
                <a:lnTo>
                  <a:pt x="2485002" y="425359"/>
                </a:lnTo>
                <a:lnTo>
                  <a:pt x="2403022" y="349586"/>
                </a:lnTo>
                <a:lnTo>
                  <a:pt x="2315386" y="280203"/>
                </a:lnTo>
                <a:lnTo>
                  <a:pt x="2222470" y="217583"/>
                </a:lnTo>
                <a:lnTo>
                  <a:pt x="2124649" y="162099"/>
                </a:lnTo>
                <a:lnTo>
                  <a:pt x="2022296" y="114126"/>
                </a:lnTo>
                <a:lnTo>
                  <a:pt x="1915786" y="74037"/>
                </a:lnTo>
                <a:lnTo>
                  <a:pt x="1805494" y="42206"/>
                </a:lnTo>
                <a:lnTo>
                  <a:pt x="1691795" y="19007"/>
                </a:lnTo>
                <a:lnTo>
                  <a:pt x="1575063" y="4814"/>
                </a:lnTo>
                <a:lnTo>
                  <a:pt x="1455673" y="0"/>
                </a:lnTo>
                <a:lnTo>
                  <a:pt x="1336285" y="4814"/>
                </a:lnTo>
                <a:lnTo>
                  <a:pt x="1219555" y="19007"/>
                </a:lnTo>
                <a:lnTo>
                  <a:pt x="1105858" y="42206"/>
                </a:lnTo>
                <a:lnTo>
                  <a:pt x="995567" y="74037"/>
                </a:lnTo>
                <a:lnTo>
                  <a:pt x="889059" y="114126"/>
                </a:lnTo>
                <a:lnTo>
                  <a:pt x="786707" y="162099"/>
                </a:lnTo>
                <a:lnTo>
                  <a:pt x="688886" y="217583"/>
                </a:lnTo>
                <a:lnTo>
                  <a:pt x="595971" y="280203"/>
                </a:lnTo>
                <a:lnTo>
                  <a:pt x="508336" y="349586"/>
                </a:lnTo>
                <a:lnTo>
                  <a:pt x="426356" y="425359"/>
                </a:lnTo>
                <a:lnTo>
                  <a:pt x="350406" y="507147"/>
                </a:lnTo>
                <a:lnTo>
                  <a:pt x="280860" y="594577"/>
                </a:lnTo>
                <a:lnTo>
                  <a:pt x="218093" y="687275"/>
                </a:lnTo>
                <a:lnTo>
                  <a:pt x="162479" y="784867"/>
                </a:lnTo>
                <a:lnTo>
                  <a:pt x="114393" y="886980"/>
                </a:lnTo>
                <a:lnTo>
                  <a:pt x="74211" y="993239"/>
                </a:lnTo>
                <a:lnTo>
                  <a:pt x="42305" y="1103272"/>
                </a:lnTo>
                <a:lnTo>
                  <a:pt x="19052" y="1216704"/>
                </a:lnTo>
                <a:lnTo>
                  <a:pt x="4825" y="1333161"/>
                </a:lnTo>
                <a:lnTo>
                  <a:pt x="0" y="1452270"/>
                </a:lnTo>
                <a:lnTo>
                  <a:pt x="4825" y="1571379"/>
                </a:lnTo>
                <a:lnTo>
                  <a:pt x="19052" y="1687836"/>
                </a:lnTo>
                <a:lnTo>
                  <a:pt x="42305" y="1801268"/>
                </a:lnTo>
                <a:lnTo>
                  <a:pt x="74211" y="1911300"/>
                </a:lnTo>
                <a:lnTo>
                  <a:pt x="114393" y="2017560"/>
                </a:lnTo>
                <a:lnTo>
                  <a:pt x="162479" y="2119673"/>
                </a:lnTo>
                <a:lnTo>
                  <a:pt x="218093" y="2217265"/>
                </a:lnTo>
                <a:lnTo>
                  <a:pt x="280860" y="2309963"/>
                </a:lnTo>
                <a:lnTo>
                  <a:pt x="350406" y="2397393"/>
                </a:lnTo>
                <a:lnTo>
                  <a:pt x="426356" y="2479181"/>
                </a:lnTo>
                <a:lnTo>
                  <a:pt x="508336" y="2554953"/>
                </a:lnTo>
                <a:lnTo>
                  <a:pt x="595971" y="2624337"/>
                </a:lnTo>
                <a:lnTo>
                  <a:pt x="688886" y="2686957"/>
                </a:lnTo>
                <a:lnTo>
                  <a:pt x="786707" y="2742441"/>
                </a:lnTo>
                <a:lnTo>
                  <a:pt x="889059" y="2790414"/>
                </a:lnTo>
                <a:lnTo>
                  <a:pt x="995567" y="2830503"/>
                </a:lnTo>
                <a:lnTo>
                  <a:pt x="1105858" y="2862334"/>
                </a:lnTo>
                <a:lnTo>
                  <a:pt x="1219555" y="2885533"/>
                </a:lnTo>
                <a:lnTo>
                  <a:pt x="1336285" y="2899726"/>
                </a:lnTo>
                <a:lnTo>
                  <a:pt x="1455673" y="2904540"/>
                </a:lnTo>
                <a:lnTo>
                  <a:pt x="1575063" y="2899726"/>
                </a:lnTo>
                <a:lnTo>
                  <a:pt x="1691795" y="2885533"/>
                </a:lnTo>
                <a:lnTo>
                  <a:pt x="1805494" y="2862334"/>
                </a:lnTo>
                <a:lnTo>
                  <a:pt x="1915786" y="2830503"/>
                </a:lnTo>
                <a:lnTo>
                  <a:pt x="2022296" y="2790414"/>
                </a:lnTo>
                <a:lnTo>
                  <a:pt x="2124649" y="2742441"/>
                </a:lnTo>
                <a:lnTo>
                  <a:pt x="2222470" y="2686957"/>
                </a:lnTo>
                <a:lnTo>
                  <a:pt x="2315386" y="2624337"/>
                </a:lnTo>
                <a:lnTo>
                  <a:pt x="2403022" y="2554953"/>
                </a:lnTo>
                <a:lnTo>
                  <a:pt x="2485002" y="2479181"/>
                </a:lnTo>
                <a:lnTo>
                  <a:pt x="2560953" y="2397393"/>
                </a:lnTo>
                <a:lnTo>
                  <a:pt x="2630499" y="2309963"/>
                </a:lnTo>
                <a:lnTo>
                  <a:pt x="2693267" y="2217265"/>
                </a:lnTo>
                <a:lnTo>
                  <a:pt x="2748880" y="2119673"/>
                </a:lnTo>
                <a:lnTo>
                  <a:pt x="2796966" y="2017560"/>
                </a:lnTo>
                <a:lnTo>
                  <a:pt x="2837149" y="1911300"/>
                </a:lnTo>
                <a:lnTo>
                  <a:pt x="2869054" y="1801268"/>
                </a:lnTo>
                <a:lnTo>
                  <a:pt x="2892308" y="1687836"/>
                </a:lnTo>
                <a:lnTo>
                  <a:pt x="2906535" y="1571379"/>
                </a:lnTo>
                <a:lnTo>
                  <a:pt x="2911360" y="1452270"/>
                </a:lnTo>
                <a:close/>
              </a:path>
            </a:pathLst>
          </a:custGeom>
          <a:ln w="43383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4971" y="2290656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2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70514" y="355600"/>
            <a:ext cx="428598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 algn="ctr">
              <a:lnSpc>
                <a:spcPts val="3789"/>
              </a:lnSpc>
              <a:spcBef>
                <a:spcPts val="189"/>
              </a:spcBef>
            </a:pPr>
            <a:r>
              <a:rPr sz="3600" b="1" dirty="0" smtClean="0">
                <a:solidFill>
                  <a:srgbClr val="A29061"/>
                </a:solidFill>
                <a:latin typeface="Arial"/>
                <a:cs typeface="Arial"/>
              </a:rPr>
              <a:t>MARC</a:t>
            </a:r>
            <a:r>
              <a:rPr lang="es-ES_tradnl" sz="3600" b="1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lang="es-ES_tradnl" sz="3600" b="1" dirty="0" smtClean="0">
                <a:solidFill>
                  <a:srgbClr val="A29061"/>
                </a:solidFill>
                <a:latin typeface="Arial"/>
                <a:cs typeface="Arial"/>
              </a:rPr>
              <a:t>GENERAL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9804" y="1117600"/>
            <a:ext cx="7383096" cy="889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50"/>
              </a:lnSpc>
              <a:spcBef>
                <a:spcPts val="107"/>
              </a:spcBef>
            </a:pP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Conveni</a:t>
            </a:r>
            <a:r>
              <a:rPr sz="1700" b="1" spc="-4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Marc</a:t>
            </a:r>
            <a:r>
              <a:rPr sz="1700" b="1" spc="26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entre</a:t>
            </a:r>
            <a:r>
              <a:rPr sz="1700" b="1" spc="17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l’Agència</a:t>
            </a:r>
            <a:r>
              <a:rPr sz="1700" b="1" spc="13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spc="-121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ributària</a:t>
            </a:r>
            <a:r>
              <a:rPr sz="1700" b="1" spc="28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1700" b="1" spc="5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Catalu</a:t>
            </a:r>
            <a:r>
              <a:rPr sz="1700" b="1" spc="17" dirty="0">
                <a:solidFill>
                  <a:srgbClr val="7F7F7F"/>
                </a:solidFill>
                <a:latin typeface="Arial"/>
                <a:cs typeface="Arial"/>
              </a:rPr>
              <a:t>ny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700" b="1" spc="1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700" b="1" spc="-1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les</a:t>
            </a:r>
            <a:r>
              <a:rPr sz="17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 smtClean="0">
                <a:solidFill>
                  <a:srgbClr val="7F7F7F"/>
                </a:solidFill>
                <a:latin typeface="Arial"/>
                <a:cs typeface="Arial"/>
              </a:rPr>
              <a:t>diputacions</a:t>
            </a:r>
            <a:r>
              <a:rPr lang="es-ES_tradnl" sz="17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 smtClean="0">
                <a:solidFill>
                  <a:srgbClr val="7F7F7F"/>
                </a:solidFill>
                <a:latin typeface="Arial"/>
                <a:cs typeface="Arial"/>
              </a:rPr>
              <a:t>provincials</a:t>
            </a:r>
            <a:r>
              <a:rPr sz="1700" b="1" spc="135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1700" b="1" spc="5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Barcelona,</a:t>
            </a:r>
            <a:r>
              <a:rPr sz="1700" b="1" spc="-1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spc="-121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arragona,</a:t>
            </a:r>
            <a:r>
              <a:rPr sz="1700" b="1" spc="16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Girona</a:t>
            </a:r>
            <a:r>
              <a:rPr sz="1700" b="1" spc="-3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700" b="1" spc="-1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Lleida,</a:t>
            </a:r>
            <a:r>
              <a:rPr sz="1700" b="1" spc="1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en</a:t>
            </a:r>
            <a:r>
              <a:rPr sz="17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relació</a:t>
            </a:r>
            <a:r>
              <a:rPr sz="1700" b="1" spc="8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amb </a:t>
            </a:r>
            <a:endParaRPr lang="es-ES_tradnl" sz="1700" b="1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12698">
              <a:lnSpc>
                <a:spcPts val="2150"/>
              </a:lnSpc>
              <a:spcBef>
                <a:spcPts val="107"/>
              </a:spcBef>
            </a:pPr>
            <a:r>
              <a:rPr sz="1700" b="1" dirty="0" smtClean="0">
                <a:solidFill>
                  <a:srgbClr val="7F7F7F"/>
                </a:solidFill>
                <a:latin typeface="Arial"/>
                <a:cs typeface="Arial"/>
              </a:rPr>
              <a:t>la</a:t>
            </a:r>
            <a:r>
              <a:rPr sz="1700" b="1" spc="69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col·laboració</a:t>
            </a:r>
            <a:r>
              <a:rPr sz="1700" b="1" spc="-10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en</a:t>
            </a:r>
            <a:r>
              <a:rPr sz="1700" b="1" spc="-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matèria</a:t>
            </a:r>
            <a:r>
              <a:rPr sz="1700" b="1" spc="16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tributària</a:t>
            </a:r>
            <a:r>
              <a:rPr sz="1700" b="1" spc="23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7F7F7F"/>
                </a:solidFill>
                <a:latin typeface="Arial"/>
                <a:cs typeface="Arial"/>
              </a:rPr>
              <a:t>(19</a:t>
            </a:r>
            <a:r>
              <a:rPr sz="1700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17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7F7F7F"/>
                </a:solidFill>
                <a:latin typeface="Arial"/>
                <a:cs typeface="Arial"/>
              </a:rPr>
              <a:t>setembre</a:t>
            </a:r>
            <a:r>
              <a:rPr sz="1700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17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7F7F7F"/>
                </a:solidFill>
                <a:latin typeface="Arial"/>
                <a:cs typeface="Arial"/>
              </a:rPr>
              <a:t>2012)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49804" y="2211903"/>
            <a:ext cx="7840296" cy="1164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50"/>
              </a:lnSpc>
              <a:spcBef>
                <a:spcPts val="107"/>
              </a:spcBef>
            </a:pP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Conveni</a:t>
            </a:r>
            <a:r>
              <a:rPr sz="1700" b="1" spc="-4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1700" b="1" spc="5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col·laboració</a:t>
            </a:r>
            <a:r>
              <a:rPr sz="1700" b="1" spc="15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pel</a:t>
            </a:r>
            <a:r>
              <a:rPr sz="1700" b="1" spc="8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qual</a:t>
            </a:r>
            <a:r>
              <a:rPr sz="1700" b="1" spc="11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es</a:t>
            </a:r>
            <a:r>
              <a:rPr sz="1700" b="1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determinen</a:t>
            </a:r>
            <a:r>
              <a:rPr sz="1700" b="1" spc="13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 smtClean="0">
                <a:solidFill>
                  <a:srgbClr val="7F7F7F"/>
                </a:solidFill>
                <a:latin typeface="Arial"/>
                <a:cs typeface="Arial"/>
              </a:rPr>
              <a:t>les</a:t>
            </a:r>
            <a:r>
              <a:rPr lang="es-ES_tradnl" sz="17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 smtClean="0">
                <a:solidFill>
                  <a:srgbClr val="7F7F7F"/>
                </a:solidFill>
                <a:latin typeface="Arial"/>
                <a:cs typeface="Arial"/>
              </a:rPr>
              <a:t>actuacions</a:t>
            </a:r>
            <a:r>
              <a:rPr sz="1700" b="1" spc="129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 smtClean="0">
                <a:solidFill>
                  <a:srgbClr val="7F7F7F"/>
                </a:solidFill>
                <a:latin typeface="Arial"/>
                <a:cs typeface="Arial"/>
              </a:rPr>
              <a:t>previstes</a:t>
            </a:r>
            <a:r>
              <a:rPr lang="es-ES_tradnl" sz="1700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</a:p>
          <a:p>
            <a:pPr marL="12698">
              <a:lnSpc>
                <a:spcPts val="2150"/>
              </a:lnSpc>
              <a:spcBef>
                <a:spcPts val="107"/>
              </a:spcBef>
            </a:pPr>
            <a:r>
              <a:rPr sz="1700" b="1" dirty="0" smtClean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700" b="1" spc="85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l’acord</a:t>
            </a:r>
            <a:r>
              <a:rPr sz="1700" b="1" spc="22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segon</a:t>
            </a:r>
            <a:r>
              <a:rPr sz="1700" b="1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del</a:t>
            </a:r>
            <a:r>
              <a:rPr sz="1700" b="1" spc="8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Conveni</a:t>
            </a:r>
            <a:r>
              <a:rPr sz="1700" b="1" spc="-4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Marc</a:t>
            </a:r>
            <a:r>
              <a:rPr sz="1700" b="1" spc="26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_tradnl" sz="1700" b="1" dirty="0" smtClean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700" b="1" spc="-152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 smtClean="0">
                <a:solidFill>
                  <a:srgbClr val="7F7F7F"/>
                </a:solidFill>
                <a:latin typeface="Arial"/>
                <a:cs typeface="Arial"/>
              </a:rPr>
              <a:t>se</a:t>
            </a:r>
            <a:r>
              <a:rPr sz="1700" b="1" spc="-25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n’estableixen</a:t>
            </a:r>
            <a:r>
              <a:rPr sz="17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els</a:t>
            </a:r>
            <a:r>
              <a:rPr sz="1700" b="1" spc="-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procediments necessaris</a:t>
            </a:r>
            <a:r>
              <a:rPr sz="1700" b="1" spc="-8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per</a:t>
            </a:r>
            <a:r>
              <a:rPr sz="17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du</a:t>
            </a:r>
            <a:r>
              <a:rPr sz="1700" b="1" spc="-62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-les</a:t>
            </a:r>
            <a:r>
              <a:rPr sz="1700" b="1" spc="14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700" b="1" spc="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7F7F7F"/>
                </a:solidFill>
                <a:latin typeface="Arial"/>
                <a:cs typeface="Arial"/>
              </a:rPr>
              <a:t>terme</a:t>
            </a:r>
            <a:r>
              <a:rPr sz="1700" b="1" spc="11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dirty="0" smtClean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sz="1700" dirty="0">
                <a:solidFill>
                  <a:srgbClr val="7F7F7F"/>
                </a:solidFill>
                <a:latin typeface="Arial"/>
                <a:cs typeface="Arial"/>
              </a:rPr>
              <a:t>17</a:t>
            </a:r>
            <a:r>
              <a:rPr sz="1700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17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7F7F7F"/>
                </a:solidFill>
                <a:latin typeface="Arial"/>
                <a:cs typeface="Arial"/>
              </a:rPr>
              <a:t>setembre</a:t>
            </a:r>
            <a:r>
              <a:rPr sz="1700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170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7F7F7F"/>
                </a:solidFill>
                <a:latin typeface="Arial"/>
                <a:cs typeface="Arial"/>
              </a:rPr>
              <a:t>2013)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94994" y="4775479"/>
            <a:ext cx="3399578" cy="19549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3114" marR="694051" algn="ctr">
              <a:lnSpc>
                <a:spcPts val="2559"/>
              </a:lnSpc>
              <a:spcBef>
                <a:spcPts val="128"/>
              </a:spcBef>
            </a:pPr>
            <a:r>
              <a:rPr sz="2800" b="1" dirty="0">
                <a:solidFill>
                  <a:srgbClr val="A29061"/>
                </a:solidFill>
                <a:latin typeface="Arial"/>
                <a:cs typeface="Arial"/>
              </a:rPr>
              <a:t>Principis</a:t>
            </a:r>
            <a:endParaRPr sz="2800" dirty="0">
              <a:latin typeface="Arial"/>
              <a:cs typeface="Arial"/>
            </a:endParaRPr>
          </a:p>
          <a:p>
            <a:pPr marL="538298" marR="539236" algn="ctr">
              <a:lnSpc>
                <a:spcPts val="2600"/>
              </a:lnSpc>
              <a:spcBef>
                <a:spcPts val="1"/>
              </a:spcBef>
            </a:pPr>
            <a:r>
              <a:rPr lang="es-ES" sz="2800" b="1" dirty="0" smtClean="0">
                <a:solidFill>
                  <a:srgbClr val="A29061"/>
                </a:solidFill>
                <a:latin typeface="Arial"/>
                <a:cs typeface="Arial"/>
              </a:rPr>
              <a:t>I</a:t>
            </a:r>
            <a:r>
              <a:rPr sz="2800" b="1" dirty="0" smtClean="0">
                <a:solidFill>
                  <a:srgbClr val="A29061"/>
                </a:solidFill>
                <a:latin typeface="Arial"/>
                <a:cs typeface="Arial"/>
              </a:rPr>
              <a:t>nspiradors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120000"/>
              </a:lnSpc>
              <a:spcBef>
                <a:spcPts val="1113"/>
              </a:spcBef>
            </a:pPr>
            <a:r>
              <a:rPr sz="1300" b="1" spc="-12" dirty="0" smtClean="0">
                <a:solidFill>
                  <a:srgbClr val="A29061"/>
                </a:solidFill>
                <a:latin typeface="Arial"/>
                <a:cs typeface="Arial"/>
              </a:rPr>
              <a:t>Col·laboraci</a:t>
            </a:r>
            <a:r>
              <a:rPr sz="1300" b="1" dirty="0" smtClean="0">
                <a:solidFill>
                  <a:srgbClr val="A29061"/>
                </a:solidFill>
                <a:latin typeface="Arial"/>
                <a:cs typeface="Arial"/>
              </a:rPr>
              <a:t>ó</a:t>
            </a:r>
            <a:r>
              <a:rPr sz="1300" b="1" spc="44" dirty="0" smtClean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1300" b="1" spc="-12" dirty="0" smtClean="0">
                <a:solidFill>
                  <a:srgbClr val="A29061"/>
                </a:solidFill>
                <a:latin typeface="Arial"/>
                <a:cs typeface="Arial"/>
              </a:rPr>
              <a:t>entr</a:t>
            </a:r>
            <a:r>
              <a:rPr sz="1300" b="1" dirty="0" smtClean="0">
                <a:solidFill>
                  <a:srgbClr val="A29061"/>
                </a:solidFill>
                <a:latin typeface="Arial"/>
                <a:cs typeface="Arial"/>
              </a:rPr>
              <a:t>e</a:t>
            </a:r>
            <a:r>
              <a:rPr sz="1300" b="1" spc="9" dirty="0" smtClean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1300" b="1" spc="-14" dirty="0">
                <a:solidFill>
                  <a:srgbClr val="A29061"/>
                </a:solidFill>
                <a:latin typeface="Arial"/>
                <a:cs typeface="Arial"/>
              </a:rPr>
              <a:t>administracions </a:t>
            </a:r>
            <a:r>
              <a:rPr lang="es-ES_tradnl" sz="1300" b="1" spc="-14" dirty="0">
                <a:solidFill>
                  <a:srgbClr val="A29061"/>
                </a:solidFill>
                <a:latin typeface="Arial"/>
                <a:cs typeface="Arial"/>
              </a:rPr>
              <a:t/>
            </a:r>
            <a:br>
              <a:rPr lang="es-ES_tradnl" sz="1300" b="1" spc="-14" dirty="0">
                <a:solidFill>
                  <a:srgbClr val="A29061"/>
                </a:solidFill>
                <a:latin typeface="Arial"/>
                <a:cs typeface="Arial"/>
              </a:rPr>
            </a:br>
            <a:r>
              <a:rPr sz="1300" spc="-39" dirty="0" smtClean="0">
                <a:solidFill>
                  <a:srgbClr val="A29061"/>
                </a:solidFill>
                <a:latin typeface="Arial"/>
                <a:cs typeface="Arial"/>
              </a:rPr>
              <a:t>Eficiència</a:t>
            </a:r>
            <a:r>
              <a:rPr sz="1300" dirty="0">
                <a:solidFill>
                  <a:srgbClr val="A29061"/>
                </a:solidFill>
                <a:latin typeface="Arial"/>
                <a:cs typeface="Arial"/>
              </a:rPr>
              <a:t>:</a:t>
            </a:r>
            <a:r>
              <a:rPr sz="1300" spc="-60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1300" b="1" spc="-32" dirty="0">
                <a:solidFill>
                  <a:srgbClr val="A29061"/>
                </a:solidFill>
                <a:latin typeface="Arial"/>
                <a:cs typeface="Arial"/>
              </a:rPr>
              <a:t>optimitzaci</a:t>
            </a:r>
            <a:r>
              <a:rPr sz="1300" b="1" dirty="0">
                <a:solidFill>
                  <a:srgbClr val="A29061"/>
                </a:solidFill>
                <a:latin typeface="Arial"/>
                <a:cs typeface="Arial"/>
              </a:rPr>
              <a:t>ó</a:t>
            </a:r>
            <a:r>
              <a:rPr sz="1300" b="1" spc="100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1300" b="1" spc="-32" dirty="0" smtClean="0">
                <a:solidFill>
                  <a:srgbClr val="A29061"/>
                </a:solidFill>
                <a:latin typeface="Arial"/>
                <a:cs typeface="Arial"/>
              </a:rPr>
              <a:t>del</a:t>
            </a:r>
            <a:r>
              <a:rPr sz="1300" b="1" dirty="0" smtClean="0">
                <a:solidFill>
                  <a:srgbClr val="A29061"/>
                </a:solidFill>
                <a:latin typeface="Arial"/>
                <a:cs typeface="Arial"/>
              </a:rPr>
              <a:t>s</a:t>
            </a:r>
            <a:r>
              <a:rPr sz="1300" b="1" spc="-56" dirty="0" smtClean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1300" b="1" spc="-39" dirty="0">
                <a:solidFill>
                  <a:srgbClr val="A29061"/>
                </a:solidFill>
                <a:latin typeface="Arial"/>
                <a:cs typeface="Arial"/>
              </a:rPr>
              <a:t>recursos </a:t>
            </a:r>
            <a:r>
              <a:rPr lang="es-ES_tradnl" sz="1300" b="1" spc="-39" dirty="0" smtClean="0">
                <a:solidFill>
                  <a:srgbClr val="A29061"/>
                </a:solidFill>
                <a:latin typeface="Arial"/>
                <a:cs typeface="Arial"/>
              </a:rPr>
              <a:t/>
            </a:r>
            <a:br>
              <a:rPr lang="es-ES_tradnl" sz="1300" b="1" spc="-39" dirty="0" smtClean="0">
                <a:solidFill>
                  <a:srgbClr val="A29061"/>
                </a:solidFill>
                <a:latin typeface="Arial"/>
                <a:cs typeface="Arial"/>
              </a:rPr>
            </a:br>
            <a:r>
              <a:rPr sz="1300" spc="-29" dirty="0" smtClean="0">
                <a:solidFill>
                  <a:srgbClr val="A29061"/>
                </a:solidFill>
                <a:latin typeface="Arial"/>
                <a:cs typeface="Arial"/>
              </a:rPr>
              <a:t>Eficàcia</a:t>
            </a:r>
            <a:r>
              <a:rPr sz="1300" dirty="0">
                <a:solidFill>
                  <a:srgbClr val="A29061"/>
                </a:solidFill>
                <a:latin typeface="Arial"/>
                <a:cs typeface="Arial"/>
              </a:rPr>
              <a:t>:</a:t>
            </a:r>
            <a:r>
              <a:rPr sz="1300" spc="-43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1300" b="1" spc="-24" dirty="0">
                <a:solidFill>
                  <a:srgbClr val="A29061"/>
                </a:solidFill>
                <a:latin typeface="Arial"/>
                <a:cs typeface="Arial"/>
              </a:rPr>
              <a:t>millor</a:t>
            </a:r>
            <a:r>
              <a:rPr sz="1300" b="1" dirty="0">
                <a:solidFill>
                  <a:srgbClr val="A29061"/>
                </a:solidFill>
                <a:latin typeface="Arial"/>
                <a:cs typeface="Arial"/>
              </a:rPr>
              <a:t>a</a:t>
            </a:r>
            <a:r>
              <a:rPr sz="1300" b="1" spc="19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1300" b="1" spc="-24" dirty="0">
                <a:solidFill>
                  <a:srgbClr val="A29061"/>
                </a:solidFill>
                <a:latin typeface="Arial"/>
                <a:cs typeface="Arial"/>
              </a:rPr>
              <a:t>del</a:t>
            </a:r>
            <a:r>
              <a:rPr sz="1300" b="1" dirty="0">
                <a:solidFill>
                  <a:srgbClr val="A29061"/>
                </a:solidFill>
                <a:latin typeface="Arial"/>
                <a:cs typeface="Arial"/>
              </a:rPr>
              <a:t>s</a:t>
            </a:r>
            <a:r>
              <a:rPr sz="1300" b="1" spc="-56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1300" b="1" spc="-29" dirty="0">
                <a:solidFill>
                  <a:srgbClr val="A29061"/>
                </a:solidFill>
                <a:latin typeface="Arial"/>
                <a:cs typeface="Arial"/>
              </a:rPr>
              <a:t>resultats </a:t>
            </a:r>
            <a:r>
              <a:rPr lang="es-ES_tradnl" sz="1300" b="1" spc="-29" dirty="0" smtClean="0">
                <a:solidFill>
                  <a:srgbClr val="A29061"/>
                </a:solidFill>
                <a:latin typeface="Arial"/>
                <a:cs typeface="Arial"/>
              </a:rPr>
              <a:t/>
            </a:r>
            <a:br>
              <a:rPr lang="es-ES_tradnl" sz="1300" b="1" spc="-29" dirty="0" smtClean="0">
                <a:solidFill>
                  <a:srgbClr val="A29061"/>
                </a:solidFill>
                <a:latin typeface="Arial"/>
                <a:cs typeface="Arial"/>
              </a:rPr>
            </a:br>
            <a:r>
              <a:rPr sz="1300" dirty="0" smtClean="0">
                <a:solidFill>
                  <a:srgbClr val="A29061"/>
                </a:solidFill>
                <a:latin typeface="Arial"/>
                <a:cs typeface="Arial"/>
              </a:rPr>
              <a:t>Economia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6235" y="5160214"/>
            <a:ext cx="1394910" cy="1055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734"/>
              </a:lnSpc>
              <a:spcBef>
                <a:spcPts val="186"/>
              </a:spcBef>
            </a:pPr>
            <a:r>
              <a:rPr sz="3500" b="1" dirty="0">
                <a:solidFill>
                  <a:srgbClr val="A29061"/>
                </a:solidFill>
                <a:latin typeface="Arial"/>
                <a:cs typeface="Arial"/>
              </a:rPr>
              <a:t>1.399</a:t>
            </a:r>
            <a:endParaRPr sz="3500" dirty="0">
              <a:latin typeface="Arial"/>
              <a:cs typeface="Arial"/>
            </a:endParaRPr>
          </a:p>
          <a:p>
            <a:pPr marL="66205" marR="102468" algn="ctr">
              <a:lnSpc>
                <a:spcPts val="1769"/>
              </a:lnSpc>
              <a:spcBef>
                <a:spcPts val="862"/>
              </a:spcBef>
            </a:pPr>
            <a:r>
              <a:rPr b="1" dirty="0">
                <a:solidFill>
                  <a:srgbClr val="A29061"/>
                </a:solidFill>
                <a:latin typeface="Arial"/>
                <a:cs typeface="Arial"/>
              </a:rPr>
              <a:t>Empleats públics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3886" y="5185289"/>
            <a:ext cx="1705362" cy="895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 algn="ctr">
              <a:lnSpc>
                <a:spcPts val="4610"/>
              </a:lnSpc>
              <a:spcBef>
                <a:spcPts val="229"/>
              </a:spcBef>
            </a:pPr>
            <a:r>
              <a:rPr sz="4400" b="1" dirty="0">
                <a:solidFill>
                  <a:srgbClr val="A29061"/>
                </a:solidFill>
                <a:latin typeface="Arial"/>
                <a:cs typeface="Arial"/>
              </a:rPr>
              <a:t>152</a:t>
            </a:r>
            <a:endParaRPr sz="4400" dirty="0">
              <a:latin typeface="Arial"/>
              <a:cs typeface="Arial"/>
            </a:endParaRPr>
          </a:p>
          <a:p>
            <a:pPr marL="53312" marR="83807" algn="ctr">
              <a:lnSpc>
                <a:spcPct val="95825"/>
              </a:lnSpc>
              <a:spcBef>
                <a:spcPts val="145"/>
              </a:spcBef>
            </a:pPr>
            <a:r>
              <a:rPr lang="es-ES" b="1" dirty="0" err="1" smtClean="0">
                <a:solidFill>
                  <a:srgbClr val="A29061"/>
                </a:solidFill>
                <a:latin typeface="Arial"/>
                <a:cs typeface="Arial"/>
              </a:rPr>
              <a:t>Oficines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9" name="object 12"/>
          <p:cNvSpPr txBox="1"/>
          <p:nvPr/>
        </p:nvSpPr>
        <p:spPr>
          <a:xfrm>
            <a:off x="427967" y="6972300"/>
            <a:ext cx="170053" cy="241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1839"/>
              </a:lnSpc>
              <a:spcBef>
                <a:spcPts val="92"/>
              </a:spcBef>
            </a:pPr>
            <a:r>
              <a:rPr lang="es-ES_tradnl" sz="1700" b="1" dirty="0" smtClean="0">
                <a:solidFill>
                  <a:srgbClr val="2D76B5"/>
                </a:solidFill>
                <a:latin typeface="Arial"/>
                <a:cs typeface="Arial"/>
              </a:rPr>
              <a:t>2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58950" y="3278703"/>
            <a:ext cx="77025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b="1" dirty="0" err="1">
                <a:solidFill>
                  <a:srgbClr val="7F7F7F"/>
                </a:solidFill>
                <a:latin typeface="Arial"/>
                <a:cs typeface="Arial"/>
              </a:rPr>
              <a:t>Tributs.cat</a:t>
            </a:r>
            <a:r>
              <a:rPr lang="es-ES" sz="1700" b="1" dirty="0">
                <a:solidFill>
                  <a:srgbClr val="7F7F7F"/>
                </a:solidFill>
                <a:latin typeface="Arial"/>
                <a:cs typeface="Arial"/>
              </a:rPr>
              <a:t>, un </a:t>
            </a:r>
            <a:r>
              <a:rPr lang="es-ES" sz="1700" b="1" dirty="0" err="1">
                <a:solidFill>
                  <a:srgbClr val="7F7F7F"/>
                </a:solidFill>
                <a:latin typeface="Arial"/>
                <a:cs typeface="Arial"/>
              </a:rPr>
              <a:t>nou</a:t>
            </a:r>
            <a:r>
              <a:rPr lang="es-ES" sz="1700" b="1" dirty="0">
                <a:solidFill>
                  <a:srgbClr val="7F7F7F"/>
                </a:solidFill>
                <a:latin typeface="Arial"/>
                <a:cs typeface="Arial"/>
              </a:rPr>
              <a:t> portal de </a:t>
            </a:r>
            <a:r>
              <a:rPr lang="es-ES" sz="1700" b="1" dirty="0" err="1">
                <a:solidFill>
                  <a:srgbClr val="7F7F7F"/>
                </a:solidFill>
                <a:latin typeface="Arial"/>
                <a:cs typeface="Arial"/>
              </a:rPr>
              <a:t>servei</a:t>
            </a:r>
            <a:r>
              <a:rPr lang="es-ES" sz="1700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1700" b="1" dirty="0" err="1">
                <a:solidFill>
                  <a:srgbClr val="7F7F7F"/>
                </a:solidFill>
                <a:latin typeface="Arial"/>
                <a:cs typeface="Arial"/>
              </a:rPr>
              <a:t>als</a:t>
            </a:r>
            <a:r>
              <a:rPr lang="es-ES" sz="1700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1700" b="1" dirty="0" err="1">
                <a:solidFill>
                  <a:srgbClr val="7F7F7F"/>
                </a:solidFill>
                <a:latin typeface="Arial"/>
                <a:cs typeface="Arial"/>
              </a:rPr>
              <a:t>ciutadans</a:t>
            </a:r>
            <a:r>
              <a:rPr lang="es-ES" sz="1700" b="1" dirty="0">
                <a:solidFill>
                  <a:srgbClr val="7F7F7F"/>
                </a:solidFill>
                <a:latin typeface="Arial"/>
                <a:cs typeface="Arial"/>
              </a:rPr>
              <a:t> que </a:t>
            </a:r>
            <a:r>
              <a:rPr lang="es-ES" sz="1700" b="1" dirty="0" err="1">
                <a:solidFill>
                  <a:srgbClr val="7F7F7F"/>
                </a:solidFill>
                <a:latin typeface="Arial"/>
                <a:cs typeface="Arial"/>
              </a:rPr>
              <a:t>ofereix</a:t>
            </a:r>
            <a:r>
              <a:rPr lang="es-ES" sz="1700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1700" b="1" dirty="0" err="1">
                <a:solidFill>
                  <a:srgbClr val="7F7F7F"/>
                </a:solidFill>
                <a:latin typeface="Arial"/>
                <a:cs typeface="Arial"/>
              </a:rPr>
              <a:t>informació</a:t>
            </a:r>
            <a:r>
              <a:rPr lang="es-ES" sz="1700" b="1" dirty="0">
                <a:solidFill>
                  <a:srgbClr val="7F7F7F"/>
                </a:solidFill>
                <a:latin typeface="Arial"/>
                <a:cs typeface="Arial"/>
              </a:rPr>
              <a:t> completa </a:t>
            </a:r>
            <a:r>
              <a:rPr lang="es-ES" sz="1700" b="1" dirty="0" err="1">
                <a:solidFill>
                  <a:srgbClr val="7F7F7F"/>
                </a:solidFill>
                <a:latin typeface="Arial"/>
                <a:cs typeface="Arial"/>
              </a:rPr>
              <a:t>dels</a:t>
            </a:r>
            <a:r>
              <a:rPr lang="es-ES" sz="1700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1700" b="1" dirty="0" err="1">
                <a:solidFill>
                  <a:srgbClr val="7F7F7F"/>
                </a:solidFill>
                <a:latin typeface="Arial"/>
                <a:cs typeface="Arial"/>
              </a:rPr>
              <a:t>principals</a:t>
            </a:r>
            <a:r>
              <a:rPr lang="es-ES" sz="1700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1700" b="1" dirty="0" err="1">
                <a:solidFill>
                  <a:srgbClr val="7F7F7F"/>
                </a:solidFill>
                <a:latin typeface="Arial"/>
                <a:cs typeface="Arial"/>
              </a:rPr>
              <a:t>tributs</a:t>
            </a:r>
            <a:r>
              <a:rPr lang="es-ES" sz="1700" b="1" dirty="0">
                <a:solidFill>
                  <a:srgbClr val="7F7F7F"/>
                </a:solidFill>
                <a:latin typeface="Arial"/>
                <a:cs typeface="Arial"/>
              </a:rPr>
              <a:t> que es gestionen a Catalunya</a:t>
            </a:r>
          </a:p>
        </p:txBody>
      </p:sp>
      <p:sp>
        <p:nvSpPr>
          <p:cNvPr id="19" name="object 9"/>
          <p:cNvSpPr/>
          <p:nvPr/>
        </p:nvSpPr>
        <p:spPr>
          <a:xfrm>
            <a:off x="1514971" y="3386706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2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llom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176" cy="756920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847359" y="2184558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2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47359" y="3346955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2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47359" y="3931402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2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47359" y="4814961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2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47359" y="5963320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7"/>
                </a:lnTo>
                <a:lnTo>
                  <a:pt x="120687" y="148762"/>
                </a:lnTo>
                <a:lnTo>
                  <a:pt x="131912" y="140717"/>
                </a:lnTo>
                <a:lnTo>
                  <a:pt x="141571" y="130895"/>
                </a:lnTo>
                <a:lnTo>
                  <a:pt x="149430" y="119530"/>
                </a:lnTo>
                <a:lnTo>
                  <a:pt x="155257" y="106854"/>
                </a:lnTo>
                <a:lnTo>
                  <a:pt x="158818" y="93101"/>
                </a:lnTo>
                <a:lnTo>
                  <a:pt x="159892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4"/>
                </a:lnTo>
                <a:lnTo>
                  <a:pt x="5107" y="108142"/>
                </a:lnTo>
                <a:lnTo>
                  <a:pt x="11143" y="120700"/>
                </a:lnTo>
                <a:lnTo>
                  <a:pt x="19188" y="131925"/>
                </a:lnTo>
                <a:lnTo>
                  <a:pt x="29009" y="141584"/>
                </a:lnTo>
                <a:lnTo>
                  <a:pt x="40375" y="149443"/>
                </a:lnTo>
                <a:lnTo>
                  <a:pt x="53050" y="155270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93900" y="508885"/>
            <a:ext cx="6876336" cy="4833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 algn="ctr">
              <a:lnSpc>
                <a:spcPts val="3795"/>
              </a:lnSpc>
              <a:spcBef>
                <a:spcPts val="189"/>
              </a:spcBef>
            </a:pPr>
            <a:r>
              <a:rPr sz="3600" b="1" dirty="0">
                <a:solidFill>
                  <a:srgbClr val="A29061"/>
                </a:solidFill>
                <a:latin typeface="Arial"/>
                <a:cs typeface="Arial"/>
              </a:rPr>
              <a:t>OBJECTIUS</a:t>
            </a:r>
            <a:r>
              <a:rPr sz="3600" b="1" spc="535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endParaRPr lang="es-ES_tradnl" sz="3600" b="1" spc="535" dirty="0" smtClean="0">
              <a:solidFill>
                <a:srgbClr val="A29061"/>
              </a:solidFill>
              <a:latin typeface="Arial"/>
              <a:cs typeface="Arial"/>
            </a:endParaRPr>
          </a:p>
          <a:p>
            <a:pPr marL="12698" algn="ctr">
              <a:lnSpc>
                <a:spcPts val="3795"/>
              </a:lnSpc>
              <a:spcBef>
                <a:spcPts val="189"/>
              </a:spcBef>
            </a:pPr>
            <a:r>
              <a:rPr sz="3600" dirty="0" smtClean="0">
                <a:solidFill>
                  <a:srgbClr val="A29061"/>
                </a:solidFill>
                <a:latin typeface="Arial"/>
                <a:cs typeface="Arial"/>
              </a:rPr>
              <a:t>DE</a:t>
            </a:r>
            <a:r>
              <a:rPr sz="3600" spc="-55" dirty="0" smtClean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A29061"/>
                </a:solidFill>
                <a:latin typeface="Arial"/>
                <a:cs typeface="Arial"/>
              </a:rPr>
              <a:t>TRIBUTS</a:t>
            </a:r>
            <a:r>
              <a:rPr sz="3600" spc="124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A29061"/>
                </a:solidFill>
                <a:latin typeface="Arial"/>
                <a:cs typeface="Arial"/>
              </a:rPr>
              <a:t>DE</a:t>
            </a:r>
            <a:r>
              <a:rPr sz="3600" spc="74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A29061"/>
                </a:solidFill>
                <a:latin typeface="Arial"/>
                <a:cs typeface="Arial"/>
              </a:rPr>
              <a:t>C</a:t>
            </a:r>
            <a:r>
              <a:rPr sz="3600" spc="-200" dirty="0">
                <a:solidFill>
                  <a:srgbClr val="A29061"/>
                </a:solidFill>
                <a:latin typeface="Arial"/>
                <a:cs typeface="Arial"/>
              </a:rPr>
              <a:t>AT</a:t>
            </a:r>
            <a:r>
              <a:rPr sz="3600" dirty="0">
                <a:solidFill>
                  <a:srgbClr val="A29061"/>
                </a:solidFill>
                <a:latin typeface="Arial"/>
                <a:cs typeface="Arial"/>
              </a:rPr>
              <a:t>ALUN</a:t>
            </a:r>
            <a:r>
              <a:rPr sz="3600" spc="-200" dirty="0">
                <a:solidFill>
                  <a:srgbClr val="A29061"/>
                </a:solidFill>
                <a:latin typeface="Arial"/>
                <a:cs typeface="Arial"/>
              </a:rPr>
              <a:t>Y</a:t>
            </a:r>
            <a:r>
              <a:rPr sz="3600" dirty="0">
                <a:solidFill>
                  <a:srgbClr val="A29061"/>
                </a:solidFill>
                <a:latin typeface="Arial"/>
                <a:cs typeface="Arial"/>
              </a:rPr>
              <a:t>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9604" y="2128520"/>
            <a:ext cx="6679183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60"/>
              </a:lnSpc>
              <a:spcBef>
                <a:spcPts val="108"/>
              </a:spcBef>
            </a:pPr>
            <a:r>
              <a:rPr sz="2000" b="1" spc="-31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osar</a:t>
            </a:r>
            <a:r>
              <a:rPr sz="2000" b="1" spc="5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2000" b="1" spc="-5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disposició dels</a:t>
            </a:r>
            <a:r>
              <a:rPr sz="2000" b="1" spc="-8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ciutadans</a:t>
            </a:r>
            <a:r>
              <a:rPr sz="2000" b="1" spc="26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una</a:t>
            </a:r>
            <a:r>
              <a:rPr sz="2000" b="1" spc="-1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àmplia</a:t>
            </a:r>
            <a:r>
              <a:rPr sz="2000" b="1" spc="-3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xarxa</a:t>
            </a:r>
            <a:r>
              <a:rPr sz="2000" b="1" spc="-7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d’oficines</a:t>
            </a:r>
            <a:r>
              <a:rPr sz="2000" b="1" spc="18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per</a:t>
            </a:r>
            <a:r>
              <a:rPr lang="es-ES_tradnl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tot</a:t>
            </a:r>
            <a:r>
              <a:rPr sz="2000" b="1" spc="75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el</a:t>
            </a:r>
            <a:r>
              <a:rPr sz="2000" b="1" spc="5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territori</a:t>
            </a:r>
            <a:r>
              <a:rPr sz="2000" b="1" spc="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Catalu</a:t>
            </a:r>
            <a:r>
              <a:rPr sz="2000" b="1" spc="17" dirty="0">
                <a:solidFill>
                  <a:srgbClr val="7F7F7F"/>
                </a:solidFill>
                <a:latin typeface="Arial"/>
                <a:cs typeface="Arial"/>
              </a:rPr>
              <a:t>ny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2000" b="1" spc="4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per</a:t>
            </a:r>
            <a:r>
              <a:rPr sz="2000" b="1" spc="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realitzar</a:t>
            </a:r>
            <a:r>
              <a:rPr sz="2000" b="1" spc="25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gestions</a:t>
            </a:r>
            <a:r>
              <a:rPr sz="2000" b="1" spc="-5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tributàries.</a:t>
            </a:r>
            <a:endParaRPr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9604" y="3290824"/>
            <a:ext cx="6499896" cy="401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60"/>
              </a:lnSpc>
              <a:spcBef>
                <a:spcPts val="108"/>
              </a:spcBef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Oferir</a:t>
            </a:r>
            <a:r>
              <a:rPr sz="2000" b="1" spc="-10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un</a:t>
            </a:r>
            <a:r>
              <a:rPr sz="2000" b="1" spc="17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nou</a:t>
            </a:r>
            <a:r>
              <a:rPr sz="2000" b="1" spc="2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se</a:t>
            </a:r>
            <a:r>
              <a:rPr sz="2000" b="1" spc="29" dirty="0" smtClean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vei</a:t>
            </a:r>
            <a:r>
              <a:rPr sz="2000" b="1" spc="22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-9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finestreta</a:t>
            </a:r>
            <a:r>
              <a:rPr sz="2000" b="1" spc="26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única</a:t>
            </a:r>
            <a:r>
              <a:rPr sz="2000" b="1" spc="11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tributària.</a:t>
            </a:r>
            <a:endParaRPr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9605" y="3875306"/>
            <a:ext cx="6957095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Ampliar</a:t>
            </a:r>
            <a:r>
              <a:rPr sz="2000" b="1" spc="19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-152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apropar</a:t>
            </a:r>
            <a:r>
              <a:rPr sz="2000" b="1" spc="99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els</a:t>
            </a:r>
            <a:r>
              <a:rPr sz="2000" b="1" spc="24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se</a:t>
            </a:r>
            <a:r>
              <a:rPr sz="2000" b="1" spc="28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veis</a:t>
            </a:r>
            <a:r>
              <a:rPr sz="2000" b="1" spc="-7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d’atenció</a:t>
            </a:r>
            <a:r>
              <a:rPr sz="2000" b="1" spc="113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</a:t>
            </a:r>
            <a:r>
              <a:rPr sz="2000" b="1" spc="-152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assistència</a:t>
            </a:r>
            <a:r>
              <a:rPr sz="2000" b="1" spc="19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2000" b="1" spc="19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/>
            </a:r>
            <a:br>
              <a:rPr lang="es-ES_tradnl" sz="2000" b="1" spc="19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als</a:t>
            </a:r>
            <a:r>
              <a:rPr sz="2000" b="1" spc="19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contribuents.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9604" y="4758973"/>
            <a:ext cx="7338096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60"/>
              </a:lnSpc>
              <a:spcBef>
                <a:spcPts val="108"/>
              </a:spcBef>
            </a:pPr>
            <a:r>
              <a:rPr sz="2000" b="1" spc="-31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otenciar</a:t>
            </a:r>
            <a:r>
              <a:rPr sz="2000" b="1" spc="8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la</a:t>
            </a:r>
            <a:r>
              <a:rPr sz="2000" b="1" spc="-1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lluita</a:t>
            </a:r>
            <a:r>
              <a:rPr sz="2000" b="1" spc="-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contra</a:t>
            </a:r>
            <a:r>
              <a:rPr sz="2000" b="1" spc="14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la</a:t>
            </a:r>
            <a:r>
              <a:rPr sz="2000" b="1" spc="-1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morositat</a:t>
            </a:r>
            <a:r>
              <a:rPr sz="2000" b="1" spc="28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fiscal,</a:t>
            </a:r>
            <a:r>
              <a:rPr sz="2000" b="1" spc="3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prioritzant</a:t>
            </a:r>
            <a:r>
              <a:rPr sz="2000" b="1" spc="-5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lang="es-ES_tradnl" sz="2000" b="1" spc="-58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12698">
              <a:lnSpc>
                <a:spcPts val="2160"/>
              </a:lnSpc>
              <a:spcBef>
                <a:spcPts val="108"/>
              </a:spcBef>
            </a:pP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la</a:t>
            </a:r>
            <a:r>
              <a:rPr sz="2000" b="1" spc="-145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recaptació</a:t>
            </a:r>
            <a:r>
              <a:rPr lang="es-ES_tradnl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dels</a:t>
            </a:r>
            <a:r>
              <a:rPr sz="2000" b="1" spc="-20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deutes</a:t>
            </a:r>
            <a:r>
              <a:rPr sz="2000" b="1" spc="-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pendents</a:t>
            </a:r>
            <a:r>
              <a:rPr sz="2000" b="1" spc="-6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d’abonar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lang="es-ES_tradnl" sz="2000" b="1" spc="19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12698">
              <a:lnSpc>
                <a:spcPts val="2160"/>
              </a:lnSpc>
              <a:spcBef>
                <a:spcPts val="108"/>
              </a:spcBef>
            </a:pP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2000" b="1" spc="52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organismes</a:t>
            </a:r>
            <a:r>
              <a:rPr sz="2000" b="1" spc="-9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amb</a:t>
            </a:r>
            <a:r>
              <a:rPr sz="2000" b="1" spc="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seu</a:t>
            </a:r>
            <a:r>
              <a:rPr sz="2000" b="1" spc="-4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2000" b="1" spc="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Catalu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ny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a.</a:t>
            </a:r>
            <a:endParaRPr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99604" y="5907306"/>
            <a:ext cx="6652295" cy="736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60"/>
              </a:lnSpc>
              <a:spcBef>
                <a:spcPts val="108"/>
              </a:spcBef>
            </a:pP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Intensificar</a:t>
            </a:r>
            <a:r>
              <a:rPr sz="2000" b="1" spc="25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000" b="1" spc="-97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millorar</a:t>
            </a:r>
            <a:r>
              <a:rPr sz="2000" b="1" spc="45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la</a:t>
            </a:r>
            <a:r>
              <a:rPr sz="2000" b="1" spc="-145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lluita</a:t>
            </a:r>
            <a:r>
              <a:rPr sz="2000" b="1" spc="-14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contra</a:t>
            </a:r>
            <a:r>
              <a:rPr sz="2000" b="1" spc="14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el</a:t>
            </a:r>
            <a:r>
              <a:rPr sz="2000" b="1" spc="-63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frau</a:t>
            </a:r>
            <a:r>
              <a:rPr sz="2000" b="1" spc="45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fiscal</a:t>
            </a:r>
            <a:r>
              <a:rPr lang="es-ES_tradnl" sz="2000" b="1" dirty="0" smtClean="0">
                <a:solidFill>
                  <a:srgbClr val="7F7F7F"/>
                </a:solidFill>
                <a:latin typeface="Arial"/>
                <a:cs typeface="Arial"/>
              </a:rPr>
              <a:t>, </a:t>
            </a:r>
            <a:r>
              <a:rPr lang="es-ES_tradnl" sz="2000" b="1" dirty="0" err="1" smtClean="0">
                <a:solidFill>
                  <a:srgbClr val="7F7F7F"/>
                </a:solidFill>
                <a:latin typeface="Arial"/>
                <a:cs typeface="Arial"/>
              </a:rPr>
              <a:t>promovent</a:t>
            </a:r>
            <a:r>
              <a:rPr lang="es-ES_tradnl" sz="2000" b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_tradnl" sz="2000" b="1" dirty="0" err="1" smtClean="0">
                <a:solidFill>
                  <a:srgbClr val="7F7F7F"/>
                </a:solidFill>
                <a:latin typeface="Arial"/>
                <a:cs typeface="Arial"/>
              </a:rPr>
              <a:t>els</a:t>
            </a:r>
            <a:r>
              <a:rPr lang="es-ES_tradnl" sz="2000" b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_tradnl" sz="2000" b="1" dirty="0" err="1" smtClean="0">
                <a:solidFill>
                  <a:srgbClr val="7F7F7F"/>
                </a:solidFill>
                <a:latin typeface="Arial"/>
                <a:cs typeface="Arial"/>
              </a:rPr>
              <a:t>intencanvis</a:t>
            </a:r>
            <a:r>
              <a:rPr lang="es-ES_tradnl" sz="2000" b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_tradnl" sz="2000" b="1" dirty="0" err="1" smtClean="0">
                <a:solidFill>
                  <a:srgbClr val="7F7F7F"/>
                </a:solidFill>
                <a:latin typeface="Arial"/>
                <a:cs typeface="Arial"/>
              </a:rPr>
              <a:t>d’informació</a:t>
            </a:r>
            <a:r>
              <a:rPr lang="es-ES_tradnl" sz="2000" b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_tradnl" sz="2000" b="1" dirty="0" err="1" smtClean="0">
                <a:solidFill>
                  <a:srgbClr val="7F7F7F"/>
                </a:solidFill>
                <a:latin typeface="Arial"/>
                <a:cs typeface="Arial"/>
              </a:rPr>
              <a:t>tributària</a:t>
            </a:r>
            <a:r>
              <a:rPr lang="es-ES_tradnl" sz="2000" b="1" dirty="0" smtClean="0">
                <a:solidFill>
                  <a:srgbClr val="7F7F7F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7" name="object 12"/>
          <p:cNvSpPr txBox="1"/>
          <p:nvPr/>
        </p:nvSpPr>
        <p:spPr>
          <a:xfrm>
            <a:off x="427967" y="6972300"/>
            <a:ext cx="170053" cy="241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1839"/>
              </a:lnSpc>
              <a:spcBef>
                <a:spcPts val="92"/>
              </a:spcBef>
            </a:pPr>
            <a:r>
              <a:rPr lang="es-ES_tradnl" sz="1700" b="1" dirty="0" smtClean="0">
                <a:solidFill>
                  <a:srgbClr val="2D76B5"/>
                </a:solidFill>
                <a:latin typeface="Arial"/>
                <a:cs typeface="Arial"/>
              </a:rPr>
              <a:t>3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llom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176" cy="756920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329351" y="2440448"/>
            <a:ext cx="568553" cy="4389107"/>
          </a:xfrm>
          <a:custGeom>
            <a:avLst/>
            <a:gdLst/>
            <a:ahLst/>
            <a:cxnLst/>
            <a:rect l="l" t="t" r="r" b="b"/>
            <a:pathLst>
              <a:path w="568553" h="4389107">
                <a:moveTo>
                  <a:pt x="378551" y="4338044"/>
                </a:moveTo>
                <a:lnTo>
                  <a:pt x="402138" y="4352482"/>
                </a:lnTo>
                <a:lnTo>
                  <a:pt x="426193" y="4364014"/>
                </a:lnTo>
                <a:lnTo>
                  <a:pt x="450505" y="4372942"/>
                </a:lnTo>
                <a:lnTo>
                  <a:pt x="474863" y="4379568"/>
                </a:lnTo>
                <a:lnTo>
                  <a:pt x="499058" y="4384195"/>
                </a:lnTo>
                <a:lnTo>
                  <a:pt x="522878" y="4387125"/>
                </a:lnTo>
                <a:lnTo>
                  <a:pt x="546113" y="4388662"/>
                </a:lnTo>
                <a:lnTo>
                  <a:pt x="568553" y="4389107"/>
                </a:lnTo>
                <a:lnTo>
                  <a:pt x="568553" y="4266361"/>
                </a:lnTo>
                <a:lnTo>
                  <a:pt x="541833" y="4258780"/>
                </a:lnTo>
                <a:lnTo>
                  <a:pt x="517465" y="4249246"/>
                </a:lnTo>
                <a:lnTo>
                  <a:pt x="475359" y="4224661"/>
                </a:lnTo>
                <a:lnTo>
                  <a:pt x="441387" y="4193289"/>
                </a:lnTo>
                <a:lnTo>
                  <a:pt x="414699" y="4155814"/>
                </a:lnTo>
                <a:lnTo>
                  <a:pt x="394446" y="4112921"/>
                </a:lnTo>
                <a:lnTo>
                  <a:pt x="379779" y="4065294"/>
                </a:lnTo>
                <a:lnTo>
                  <a:pt x="369849" y="4013615"/>
                </a:lnTo>
                <a:lnTo>
                  <a:pt x="363808" y="3958570"/>
                </a:lnTo>
                <a:lnTo>
                  <a:pt x="360806" y="3900842"/>
                </a:lnTo>
                <a:lnTo>
                  <a:pt x="359994" y="3841115"/>
                </a:lnTo>
                <a:lnTo>
                  <a:pt x="360228" y="3797631"/>
                </a:lnTo>
                <a:lnTo>
                  <a:pt x="360898" y="3750313"/>
                </a:lnTo>
                <a:lnTo>
                  <a:pt x="361955" y="3699570"/>
                </a:lnTo>
                <a:lnTo>
                  <a:pt x="363351" y="3645815"/>
                </a:lnTo>
                <a:lnTo>
                  <a:pt x="365038" y="3589459"/>
                </a:lnTo>
                <a:lnTo>
                  <a:pt x="366967" y="3530913"/>
                </a:lnTo>
                <a:lnTo>
                  <a:pt x="369090" y="3470590"/>
                </a:lnTo>
                <a:lnTo>
                  <a:pt x="371357" y="3408900"/>
                </a:lnTo>
                <a:lnTo>
                  <a:pt x="373722" y="3346256"/>
                </a:lnTo>
                <a:lnTo>
                  <a:pt x="376135" y="3283069"/>
                </a:lnTo>
                <a:lnTo>
                  <a:pt x="378549" y="3219750"/>
                </a:lnTo>
                <a:lnTo>
                  <a:pt x="380913" y="3156711"/>
                </a:lnTo>
                <a:lnTo>
                  <a:pt x="383181" y="3094364"/>
                </a:lnTo>
                <a:lnTo>
                  <a:pt x="385304" y="3033119"/>
                </a:lnTo>
                <a:lnTo>
                  <a:pt x="387233" y="2973390"/>
                </a:lnTo>
                <a:lnTo>
                  <a:pt x="388920" y="2915587"/>
                </a:lnTo>
                <a:lnTo>
                  <a:pt x="390316" y="2860122"/>
                </a:lnTo>
                <a:lnTo>
                  <a:pt x="391373" y="2807406"/>
                </a:lnTo>
                <a:lnTo>
                  <a:pt x="392043" y="2757851"/>
                </a:lnTo>
                <a:lnTo>
                  <a:pt x="392277" y="2711869"/>
                </a:lnTo>
                <a:lnTo>
                  <a:pt x="391827" y="2675945"/>
                </a:lnTo>
                <a:lnTo>
                  <a:pt x="390462" y="2640571"/>
                </a:lnTo>
                <a:lnTo>
                  <a:pt x="388163" y="2605835"/>
                </a:lnTo>
                <a:lnTo>
                  <a:pt x="384908" y="2571826"/>
                </a:lnTo>
                <a:lnTo>
                  <a:pt x="375451" y="2506342"/>
                </a:lnTo>
                <a:lnTo>
                  <a:pt x="361927" y="2444830"/>
                </a:lnTo>
                <a:lnTo>
                  <a:pt x="344173" y="2388001"/>
                </a:lnTo>
                <a:lnTo>
                  <a:pt x="322024" y="2336564"/>
                </a:lnTo>
                <a:lnTo>
                  <a:pt x="295317" y="2291229"/>
                </a:lnTo>
                <a:lnTo>
                  <a:pt x="263887" y="2252707"/>
                </a:lnTo>
                <a:lnTo>
                  <a:pt x="227572" y="2221708"/>
                </a:lnTo>
                <a:lnTo>
                  <a:pt x="186207" y="2198941"/>
                </a:lnTo>
                <a:lnTo>
                  <a:pt x="186207" y="2181402"/>
                </a:lnTo>
                <a:lnTo>
                  <a:pt x="228174" y="2159830"/>
                </a:lnTo>
                <a:lnTo>
                  <a:pt x="264838" y="2129814"/>
                </a:lnTo>
                <a:lnTo>
                  <a:pt x="296409" y="2092117"/>
                </a:lnTo>
                <a:lnTo>
                  <a:pt x="323094" y="2047501"/>
                </a:lnTo>
                <a:lnTo>
                  <a:pt x="345101" y="1996730"/>
                </a:lnTo>
                <a:lnTo>
                  <a:pt x="362640" y="1940567"/>
                </a:lnTo>
                <a:lnTo>
                  <a:pt x="375919" y="1879774"/>
                </a:lnTo>
                <a:lnTo>
                  <a:pt x="385146" y="1815115"/>
                </a:lnTo>
                <a:lnTo>
                  <a:pt x="390529" y="1747353"/>
                </a:lnTo>
                <a:lnTo>
                  <a:pt x="392277" y="1677250"/>
                </a:lnTo>
                <a:lnTo>
                  <a:pt x="392043" y="1631797"/>
                </a:lnTo>
                <a:lnTo>
                  <a:pt x="391373" y="1582523"/>
                </a:lnTo>
                <a:lnTo>
                  <a:pt x="390316" y="1529859"/>
                </a:lnTo>
                <a:lnTo>
                  <a:pt x="388920" y="1474232"/>
                </a:lnTo>
                <a:lnTo>
                  <a:pt x="387233" y="1416069"/>
                </a:lnTo>
                <a:lnTo>
                  <a:pt x="385304" y="1355799"/>
                </a:lnTo>
                <a:lnTo>
                  <a:pt x="383181" y="1293850"/>
                </a:lnTo>
                <a:lnTo>
                  <a:pt x="380913" y="1230650"/>
                </a:lnTo>
                <a:lnTo>
                  <a:pt x="378549" y="1166627"/>
                </a:lnTo>
                <a:lnTo>
                  <a:pt x="376135" y="1102209"/>
                </a:lnTo>
                <a:lnTo>
                  <a:pt x="373722" y="1037823"/>
                </a:lnTo>
                <a:lnTo>
                  <a:pt x="371357" y="973898"/>
                </a:lnTo>
                <a:lnTo>
                  <a:pt x="369090" y="910863"/>
                </a:lnTo>
                <a:lnTo>
                  <a:pt x="366967" y="849144"/>
                </a:lnTo>
                <a:lnTo>
                  <a:pt x="365038" y="789170"/>
                </a:lnTo>
                <a:lnTo>
                  <a:pt x="363351" y="731369"/>
                </a:lnTo>
                <a:lnTo>
                  <a:pt x="361955" y="676168"/>
                </a:lnTo>
                <a:lnTo>
                  <a:pt x="360898" y="623997"/>
                </a:lnTo>
                <a:lnTo>
                  <a:pt x="360228" y="575283"/>
                </a:lnTo>
                <a:lnTo>
                  <a:pt x="359994" y="530453"/>
                </a:lnTo>
                <a:lnTo>
                  <a:pt x="360179" y="501697"/>
                </a:lnTo>
                <a:lnTo>
                  <a:pt x="361980" y="445488"/>
                </a:lnTo>
                <a:lnTo>
                  <a:pt x="366396" y="391540"/>
                </a:lnTo>
                <a:lnTo>
                  <a:pt x="374275" y="340485"/>
                </a:lnTo>
                <a:lnTo>
                  <a:pt x="386467" y="292954"/>
                </a:lnTo>
                <a:lnTo>
                  <a:pt x="403821" y="249580"/>
                </a:lnTo>
                <a:lnTo>
                  <a:pt x="427185" y="210993"/>
                </a:lnTo>
                <a:lnTo>
                  <a:pt x="457409" y="177825"/>
                </a:lnTo>
                <a:lnTo>
                  <a:pt x="495342" y="150708"/>
                </a:lnTo>
                <a:lnTo>
                  <a:pt x="541833" y="130272"/>
                </a:lnTo>
                <a:lnTo>
                  <a:pt x="568553" y="122758"/>
                </a:lnTo>
                <a:lnTo>
                  <a:pt x="568553" y="0"/>
                </a:lnTo>
                <a:lnTo>
                  <a:pt x="522878" y="2235"/>
                </a:lnTo>
                <a:lnTo>
                  <a:pt x="474863" y="10521"/>
                </a:lnTo>
                <a:lnTo>
                  <a:pt x="426193" y="27225"/>
                </a:lnTo>
                <a:lnTo>
                  <a:pt x="378551" y="54713"/>
                </a:lnTo>
                <a:lnTo>
                  <a:pt x="333619" y="95353"/>
                </a:lnTo>
                <a:lnTo>
                  <a:pt x="293082" y="151512"/>
                </a:lnTo>
                <a:lnTo>
                  <a:pt x="274987" y="186151"/>
                </a:lnTo>
                <a:lnTo>
                  <a:pt x="258623" y="225558"/>
                </a:lnTo>
                <a:lnTo>
                  <a:pt x="244198" y="270028"/>
                </a:lnTo>
                <a:lnTo>
                  <a:pt x="231925" y="319857"/>
                </a:lnTo>
                <a:lnTo>
                  <a:pt x="222012" y="375342"/>
                </a:lnTo>
                <a:lnTo>
                  <a:pt x="214671" y="436778"/>
                </a:lnTo>
                <a:lnTo>
                  <a:pt x="210113" y="504461"/>
                </a:lnTo>
                <a:lnTo>
                  <a:pt x="208546" y="578688"/>
                </a:lnTo>
                <a:lnTo>
                  <a:pt x="208337" y="623081"/>
                </a:lnTo>
                <a:lnTo>
                  <a:pt x="208431" y="671777"/>
                </a:lnTo>
                <a:lnTo>
                  <a:pt x="208797" y="724305"/>
                </a:lnTo>
                <a:lnTo>
                  <a:pt x="209403" y="780194"/>
                </a:lnTo>
                <a:lnTo>
                  <a:pt x="210218" y="838974"/>
                </a:lnTo>
                <a:lnTo>
                  <a:pt x="211210" y="900173"/>
                </a:lnTo>
                <a:lnTo>
                  <a:pt x="212346" y="963320"/>
                </a:lnTo>
                <a:lnTo>
                  <a:pt x="213596" y="1027946"/>
                </a:lnTo>
                <a:lnTo>
                  <a:pt x="214928" y="1093579"/>
                </a:lnTo>
                <a:lnTo>
                  <a:pt x="216311" y="1159749"/>
                </a:lnTo>
                <a:lnTo>
                  <a:pt x="217712" y="1225985"/>
                </a:lnTo>
                <a:lnTo>
                  <a:pt x="219099" y="1291815"/>
                </a:lnTo>
                <a:lnTo>
                  <a:pt x="220442" y="1356770"/>
                </a:lnTo>
                <a:lnTo>
                  <a:pt x="221709" y="1420379"/>
                </a:lnTo>
                <a:lnTo>
                  <a:pt x="222868" y="1482170"/>
                </a:lnTo>
                <a:lnTo>
                  <a:pt x="223887" y="1541674"/>
                </a:lnTo>
                <a:lnTo>
                  <a:pt x="224734" y="1598418"/>
                </a:lnTo>
                <a:lnTo>
                  <a:pt x="225379" y="1651933"/>
                </a:lnTo>
                <a:lnTo>
                  <a:pt x="225789" y="1701748"/>
                </a:lnTo>
                <a:lnTo>
                  <a:pt x="225933" y="1747393"/>
                </a:lnTo>
                <a:lnTo>
                  <a:pt x="225851" y="1770742"/>
                </a:lnTo>
                <a:lnTo>
                  <a:pt x="224742" y="1818942"/>
                </a:lnTo>
                <a:lnTo>
                  <a:pt x="221354" y="1868022"/>
                </a:lnTo>
                <a:lnTo>
                  <a:pt x="214465" y="1916641"/>
                </a:lnTo>
                <a:lnTo>
                  <a:pt x="202853" y="1963459"/>
                </a:lnTo>
                <a:lnTo>
                  <a:pt x="185299" y="2007133"/>
                </a:lnTo>
                <a:lnTo>
                  <a:pt x="160578" y="2046323"/>
                </a:lnTo>
                <a:lnTo>
                  <a:pt x="127472" y="2079686"/>
                </a:lnTo>
                <a:lnTo>
                  <a:pt x="84758" y="2105881"/>
                </a:lnTo>
                <a:lnTo>
                  <a:pt x="31214" y="2123566"/>
                </a:lnTo>
                <a:lnTo>
                  <a:pt x="0" y="2128799"/>
                </a:lnTo>
                <a:lnTo>
                  <a:pt x="2476" y="2255926"/>
                </a:lnTo>
                <a:lnTo>
                  <a:pt x="33337" y="2261160"/>
                </a:lnTo>
                <a:lnTo>
                  <a:pt x="61221" y="2268857"/>
                </a:lnTo>
                <a:lnTo>
                  <a:pt x="86279" y="2278848"/>
                </a:lnTo>
                <a:lnTo>
                  <a:pt x="108660" y="2290967"/>
                </a:lnTo>
                <a:lnTo>
                  <a:pt x="128517" y="2305044"/>
                </a:lnTo>
                <a:lnTo>
                  <a:pt x="145999" y="2320914"/>
                </a:lnTo>
                <a:lnTo>
                  <a:pt x="161259" y="2338408"/>
                </a:lnTo>
                <a:lnTo>
                  <a:pt x="174445" y="2357358"/>
                </a:lnTo>
                <a:lnTo>
                  <a:pt x="185711" y="2377597"/>
                </a:lnTo>
                <a:lnTo>
                  <a:pt x="195205" y="2398956"/>
                </a:lnTo>
                <a:lnTo>
                  <a:pt x="203079" y="2421270"/>
                </a:lnTo>
                <a:lnTo>
                  <a:pt x="209484" y="2444369"/>
                </a:lnTo>
                <a:lnTo>
                  <a:pt x="214571" y="2468086"/>
                </a:lnTo>
                <a:lnTo>
                  <a:pt x="218490" y="2492254"/>
                </a:lnTo>
                <a:lnTo>
                  <a:pt x="221393" y="2516705"/>
                </a:lnTo>
                <a:lnTo>
                  <a:pt x="223429" y="2541271"/>
                </a:lnTo>
                <a:lnTo>
                  <a:pt x="224751" y="2565784"/>
                </a:lnTo>
                <a:lnTo>
                  <a:pt x="225508" y="2590077"/>
                </a:lnTo>
                <a:lnTo>
                  <a:pt x="225851" y="2613982"/>
                </a:lnTo>
                <a:lnTo>
                  <a:pt x="225933" y="2637332"/>
                </a:lnTo>
                <a:lnTo>
                  <a:pt x="226142" y="2681699"/>
                </a:lnTo>
                <a:lnTo>
                  <a:pt x="226047" y="2730329"/>
                </a:lnTo>
                <a:lnTo>
                  <a:pt x="225681" y="2782777"/>
                </a:lnTo>
                <a:lnTo>
                  <a:pt x="225075" y="2838600"/>
                </a:lnTo>
                <a:lnTo>
                  <a:pt x="224261" y="2897352"/>
                </a:lnTo>
                <a:lnTo>
                  <a:pt x="223269" y="2958589"/>
                </a:lnTo>
                <a:lnTo>
                  <a:pt x="222133" y="3021867"/>
                </a:lnTo>
                <a:lnTo>
                  <a:pt x="220882" y="3086742"/>
                </a:lnTo>
                <a:lnTo>
                  <a:pt x="219550" y="3152768"/>
                </a:lnTo>
                <a:lnTo>
                  <a:pt x="218168" y="3219502"/>
                </a:lnTo>
                <a:lnTo>
                  <a:pt x="216767" y="3286499"/>
                </a:lnTo>
                <a:lnTo>
                  <a:pt x="215379" y="3353314"/>
                </a:lnTo>
                <a:lnTo>
                  <a:pt x="214036" y="3419503"/>
                </a:lnTo>
                <a:lnTo>
                  <a:pt x="212770" y="3484622"/>
                </a:lnTo>
                <a:lnTo>
                  <a:pt x="211611" y="3548227"/>
                </a:lnTo>
                <a:lnTo>
                  <a:pt x="210592" y="3609871"/>
                </a:lnTo>
                <a:lnTo>
                  <a:pt x="209745" y="3669113"/>
                </a:lnTo>
                <a:lnTo>
                  <a:pt x="209100" y="3725506"/>
                </a:lnTo>
                <a:lnTo>
                  <a:pt x="208690" y="3778606"/>
                </a:lnTo>
                <a:lnTo>
                  <a:pt x="208546" y="3827970"/>
                </a:lnTo>
                <a:lnTo>
                  <a:pt x="210113" y="3900881"/>
                </a:lnTo>
                <a:lnTo>
                  <a:pt x="214671" y="3967255"/>
                </a:lnTo>
                <a:lnTo>
                  <a:pt x="222012" y="4027396"/>
                </a:lnTo>
                <a:lnTo>
                  <a:pt x="231925" y="4081605"/>
                </a:lnTo>
                <a:lnTo>
                  <a:pt x="244198" y="4130185"/>
                </a:lnTo>
                <a:lnTo>
                  <a:pt x="258623" y="4173439"/>
                </a:lnTo>
                <a:lnTo>
                  <a:pt x="274987" y="4211668"/>
                </a:lnTo>
                <a:lnTo>
                  <a:pt x="293082" y="4245177"/>
                </a:lnTo>
                <a:lnTo>
                  <a:pt x="312696" y="4274266"/>
                </a:lnTo>
                <a:lnTo>
                  <a:pt x="333619" y="4299238"/>
                </a:lnTo>
                <a:lnTo>
                  <a:pt x="355641" y="4320397"/>
                </a:lnTo>
                <a:lnTo>
                  <a:pt x="378551" y="4338044"/>
                </a:lnTo>
                <a:close/>
              </a:path>
            </a:pathLst>
          </a:custGeom>
          <a:solidFill>
            <a:srgbClr val="A29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47760" y="2760847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2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47760" y="3378428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2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7760" y="4262492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2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47760" y="5156447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2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7760" y="6146675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7"/>
                </a:lnTo>
                <a:lnTo>
                  <a:pt x="120687" y="148762"/>
                </a:lnTo>
                <a:lnTo>
                  <a:pt x="131912" y="140717"/>
                </a:lnTo>
                <a:lnTo>
                  <a:pt x="141571" y="130895"/>
                </a:lnTo>
                <a:lnTo>
                  <a:pt x="149430" y="119530"/>
                </a:lnTo>
                <a:lnTo>
                  <a:pt x="155257" y="106854"/>
                </a:lnTo>
                <a:lnTo>
                  <a:pt x="158818" y="93101"/>
                </a:lnTo>
                <a:lnTo>
                  <a:pt x="159892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4"/>
                </a:lnTo>
                <a:lnTo>
                  <a:pt x="5107" y="108142"/>
                </a:lnTo>
                <a:lnTo>
                  <a:pt x="11143" y="120700"/>
                </a:lnTo>
                <a:lnTo>
                  <a:pt x="19188" y="131925"/>
                </a:lnTo>
                <a:lnTo>
                  <a:pt x="29009" y="141584"/>
                </a:lnTo>
                <a:lnTo>
                  <a:pt x="40375" y="149443"/>
                </a:lnTo>
                <a:lnTo>
                  <a:pt x="53050" y="155270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95248" y="509641"/>
            <a:ext cx="498985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 algn="ctr">
              <a:lnSpc>
                <a:spcPts val="3789"/>
              </a:lnSpc>
              <a:spcBef>
                <a:spcPts val="189"/>
              </a:spcBef>
            </a:pPr>
            <a:r>
              <a:rPr sz="3600" b="1" dirty="0">
                <a:solidFill>
                  <a:srgbClr val="A29061"/>
                </a:solidFill>
                <a:latin typeface="Arial"/>
                <a:cs typeface="Arial"/>
              </a:rPr>
              <a:t>FINESTRE</a:t>
            </a:r>
            <a:r>
              <a:rPr sz="3600" b="1" spc="-153" dirty="0">
                <a:solidFill>
                  <a:srgbClr val="A29061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A29061"/>
                </a:solidFill>
                <a:latin typeface="Arial"/>
                <a:cs typeface="Arial"/>
              </a:rPr>
              <a:t>A</a:t>
            </a:r>
            <a:r>
              <a:rPr sz="3600" b="1" spc="69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A29061"/>
                </a:solidFill>
                <a:latin typeface="Arial"/>
                <a:cs typeface="Arial"/>
              </a:rPr>
              <a:t>ÚNICA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2796" y="1316332"/>
            <a:ext cx="7782504" cy="639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6267" marR="985392" algn="ctr">
              <a:lnSpc>
                <a:spcPts val="2450"/>
              </a:lnSpc>
              <a:spcBef>
                <a:spcPts val="122"/>
              </a:spcBef>
            </a:pPr>
            <a:r>
              <a:rPr sz="2300" b="1" dirty="0">
                <a:solidFill>
                  <a:srgbClr val="A29061"/>
                </a:solidFill>
                <a:latin typeface="Arial"/>
                <a:cs typeface="Arial"/>
              </a:rPr>
              <a:t>53</a:t>
            </a:r>
            <a:r>
              <a:rPr sz="2300" b="1" spc="-218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A29061"/>
                </a:solidFill>
                <a:latin typeface="Arial"/>
                <a:cs typeface="Arial"/>
              </a:rPr>
              <a:t>OFICINES</a:t>
            </a:r>
            <a:r>
              <a:rPr sz="2300" b="1" spc="-99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A29061"/>
                </a:solidFill>
                <a:latin typeface="Arial"/>
                <a:cs typeface="Arial"/>
              </a:rPr>
              <a:t>TRIBUTÀRIES</a:t>
            </a:r>
            <a:endParaRPr sz="2300" dirty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113"/>
              </a:spcBef>
            </a:pP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RE</a:t>
            </a:r>
            <a:r>
              <a:rPr sz="2000" spc="-53" dirty="0">
                <a:solidFill>
                  <a:srgbClr val="A29061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rgbClr val="A29061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TIDES</a:t>
            </a:r>
            <a:r>
              <a:rPr sz="2000" spc="153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PER</a:t>
            </a:r>
            <a:r>
              <a:rPr sz="2000" spc="-35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TO</a:t>
            </a:r>
            <a:r>
              <a:rPr sz="2000" spc="-79" dirty="0">
                <a:solidFill>
                  <a:srgbClr val="A29061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A</a:t>
            </a:r>
            <a:r>
              <a:rPr sz="2000" spc="153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LA</a:t>
            </a:r>
            <a:r>
              <a:rPr sz="2000" spc="202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GEOGRAFIA</a:t>
            </a:r>
            <a:r>
              <a:rPr sz="2000" spc="-38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DE</a:t>
            </a:r>
            <a:r>
              <a:rPr sz="2000" spc="107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C</a:t>
            </a:r>
            <a:r>
              <a:rPr sz="2000" spc="-109" dirty="0">
                <a:solidFill>
                  <a:srgbClr val="A29061"/>
                </a:solidFill>
                <a:latin typeface="Arial"/>
                <a:cs typeface="Arial"/>
              </a:rPr>
              <a:t>AT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ALUN</a:t>
            </a:r>
            <a:r>
              <a:rPr sz="2000" spc="-109" dirty="0">
                <a:solidFill>
                  <a:srgbClr val="A29061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8233" y="2704706"/>
            <a:ext cx="6072667" cy="312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60"/>
              </a:lnSpc>
              <a:spcBef>
                <a:spcPts val="108"/>
              </a:spcBef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Agència</a:t>
            </a:r>
            <a:r>
              <a:rPr sz="2000" b="1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spc="-122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ributària</a:t>
            </a:r>
            <a:r>
              <a:rPr sz="2000" b="1" spc="18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Catalu</a:t>
            </a:r>
            <a:r>
              <a:rPr sz="2000" b="1" spc="17" dirty="0">
                <a:solidFill>
                  <a:srgbClr val="7F7F7F"/>
                </a:solidFill>
                <a:latin typeface="Arial"/>
                <a:cs typeface="Arial"/>
              </a:rPr>
              <a:t>ny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a:</a:t>
            </a:r>
            <a:r>
              <a:rPr sz="2000" b="1" spc="-9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4</a:t>
            </a:r>
            <a:r>
              <a:rPr sz="2000" spc="-58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oficines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8232" y="3322320"/>
            <a:ext cx="732729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60"/>
              </a:lnSpc>
              <a:spcBef>
                <a:spcPts val="108"/>
              </a:spcBef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Organisme</a:t>
            </a:r>
            <a:r>
              <a:rPr sz="2000" b="1" spc="1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8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Gestió</a:t>
            </a:r>
            <a:r>
              <a:rPr sz="2000" b="1" spc="-10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spc="-119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ributària</a:t>
            </a:r>
            <a:r>
              <a:rPr sz="2000" b="1" spc="38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8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la</a:t>
            </a:r>
            <a:r>
              <a:rPr sz="2000" b="1" spc="1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Diputació</a:t>
            </a:r>
            <a:r>
              <a:rPr sz="2000" b="1" spc="21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_tradnl" sz="2000" b="1" spc="217" dirty="0" smtClean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es-ES_tradnl" sz="2000" b="1" spc="217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82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Barcelona:</a:t>
            </a:r>
            <a:r>
              <a:rPr sz="2000" b="1" spc="167" dirty="0">
                <a:solidFill>
                  <a:srgbClr val="65656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21</a:t>
            </a:r>
            <a:r>
              <a:rPr sz="2000" spc="-99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oficines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8234" y="4206493"/>
            <a:ext cx="713946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60"/>
              </a:lnSpc>
              <a:spcBef>
                <a:spcPts val="108"/>
              </a:spcBef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BASE</a:t>
            </a:r>
            <a:r>
              <a:rPr sz="2000" b="1" spc="5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sz="2000" b="1" spc="-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Gestió</a:t>
            </a:r>
            <a:r>
              <a:rPr sz="2000" b="1" spc="-9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d’Ingressos</a:t>
            </a:r>
            <a:r>
              <a:rPr sz="2000" b="1" spc="14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5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la</a:t>
            </a:r>
            <a:r>
              <a:rPr sz="2000" b="1" spc="11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Diputació</a:t>
            </a:r>
            <a:r>
              <a:rPr sz="2000" b="1" spc="12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_tradnl" sz="2000" b="1" spc="121" dirty="0" smtClean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es-ES_tradnl" sz="2000" b="1" spc="121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-2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spc="-121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arragona:</a:t>
            </a:r>
            <a:r>
              <a:rPr sz="2000" b="1" spc="7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10</a:t>
            </a:r>
            <a:r>
              <a:rPr sz="2000" spc="-99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oficines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8233" y="5100573"/>
            <a:ext cx="6682267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60"/>
              </a:lnSpc>
              <a:spcBef>
                <a:spcPts val="108"/>
              </a:spcBef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Xarxa</a:t>
            </a:r>
            <a:r>
              <a:rPr sz="2000" b="1" spc="25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local</a:t>
            </a:r>
            <a:r>
              <a:rPr sz="2000" b="1" spc="17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8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municipis</a:t>
            </a:r>
            <a:r>
              <a:rPr sz="2000" b="1" spc="3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8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la</a:t>
            </a:r>
            <a:r>
              <a:rPr sz="2000" b="1" spc="1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Diputació</a:t>
            </a:r>
            <a:r>
              <a:rPr sz="2000" b="1" spc="21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_tradnl" sz="2000" b="1" spc="217" dirty="0" smtClean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es-ES_tradnl" sz="2000" b="1" spc="217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82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Girona:</a:t>
            </a:r>
            <a:r>
              <a:rPr sz="2000" b="1" spc="-1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A29061"/>
                </a:solidFill>
                <a:latin typeface="Arial"/>
                <a:cs typeface="Arial"/>
              </a:rPr>
              <a:t>8</a:t>
            </a:r>
            <a:r>
              <a:rPr sz="2000" spc="-58" dirty="0" smtClean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oficines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98233" y="6090920"/>
            <a:ext cx="6606067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Organisme</a:t>
            </a:r>
            <a:r>
              <a:rPr sz="2000" b="1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autònom</a:t>
            </a:r>
            <a:r>
              <a:rPr sz="2000" b="1" spc="1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5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Gestió</a:t>
            </a:r>
            <a:r>
              <a:rPr sz="2000" b="1" spc="-9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000" b="1" spc="-1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Recaptació</a:t>
            </a:r>
            <a:r>
              <a:rPr sz="2000" b="1" spc="13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-2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spc="-121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ributs</a:t>
            </a:r>
            <a:r>
              <a:rPr sz="2000" b="1" spc="7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Locals</a:t>
            </a:r>
            <a:r>
              <a:rPr lang="es-ES_tradnl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24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la</a:t>
            </a:r>
            <a:r>
              <a:rPr sz="2000" b="1" spc="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Diputació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Lleida:</a:t>
            </a:r>
            <a:r>
              <a:rPr sz="2000" b="1" spc="-1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10</a:t>
            </a:r>
            <a:r>
              <a:rPr sz="2000" spc="-99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29061"/>
                </a:solidFill>
                <a:latin typeface="Arial"/>
                <a:cs typeface="Arial"/>
              </a:rPr>
              <a:t>oficines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9" name="object 12"/>
          <p:cNvSpPr txBox="1"/>
          <p:nvPr/>
        </p:nvSpPr>
        <p:spPr>
          <a:xfrm>
            <a:off x="427967" y="6972300"/>
            <a:ext cx="170053" cy="241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1839"/>
              </a:lnSpc>
              <a:spcBef>
                <a:spcPts val="92"/>
              </a:spcBef>
            </a:pPr>
            <a:r>
              <a:rPr lang="es-ES_tradnl" sz="1700" b="1" dirty="0" smtClean="0">
                <a:solidFill>
                  <a:srgbClr val="2D76B5"/>
                </a:solidFill>
                <a:latin typeface="Arial"/>
                <a:cs typeface="Arial"/>
              </a:rPr>
              <a:t>4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3" name="Imagen 1262" descr="llom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176" cy="7569200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3724528" y="1603109"/>
            <a:ext cx="424434" cy="519582"/>
          </a:xfrm>
          <a:custGeom>
            <a:avLst/>
            <a:gdLst/>
            <a:ahLst/>
            <a:cxnLst/>
            <a:rect l="l" t="t" r="r" b="b"/>
            <a:pathLst>
              <a:path w="424434" h="519582">
                <a:moveTo>
                  <a:pt x="292061" y="485622"/>
                </a:moveTo>
                <a:lnTo>
                  <a:pt x="271678" y="492417"/>
                </a:lnTo>
                <a:lnTo>
                  <a:pt x="271678" y="506006"/>
                </a:lnTo>
                <a:lnTo>
                  <a:pt x="254635" y="519582"/>
                </a:lnTo>
                <a:lnTo>
                  <a:pt x="244513" y="516267"/>
                </a:lnTo>
                <a:lnTo>
                  <a:pt x="227457" y="512787"/>
                </a:lnTo>
                <a:lnTo>
                  <a:pt x="210553" y="502678"/>
                </a:lnTo>
                <a:lnTo>
                  <a:pt x="207086" y="489089"/>
                </a:lnTo>
                <a:lnTo>
                  <a:pt x="196964" y="475513"/>
                </a:lnTo>
                <a:lnTo>
                  <a:pt x="183388" y="468718"/>
                </a:lnTo>
                <a:lnTo>
                  <a:pt x="173126" y="465239"/>
                </a:lnTo>
                <a:lnTo>
                  <a:pt x="173126" y="461924"/>
                </a:lnTo>
                <a:lnTo>
                  <a:pt x="173126" y="455129"/>
                </a:lnTo>
                <a:lnTo>
                  <a:pt x="176593" y="448335"/>
                </a:lnTo>
                <a:lnTo>
                  <a:pt x="179908" y="438061"/>
                </a:lnTo>
                <a:lnTo>
                  <a:pt x="169799" y="431279"/>
                </a:lnTo>
                <a:lnTo>
                  <a:pt x="156210" y="424484"/>
                </a:lnTo>
                <a:lnTo>
                  <a:pt x="145948" y="417690"/>
                </a:lnTo>
                <a:lnTo>
                  <a:pt x="139166" y="431279"/>
                </a:lnTo>
                <a:lnTo>
                  <a:pt x="111988" y="441540"/>
                </a:lnTo>
                <a:lnTo>
                  <a:pt x="98399" y="451650"/>
                </a:lnTo>
                <a:lnTo>
                  <a:pt x="91605" y="461924"/>
                </a:lnTo>
                <a:lnTo>
                  <a:pt x="74714" y="472033"/>
                </a:lnTo>
                <a:lnTo>
                  <a:pt x="57645" y="478828"/>
                </a:lnTo>
                <a:lnTo>
                  <a:pt x="50850" y="458444"/>
                </a:lnTo>
                <a:lnTo>
                  <a:pt x="37274" y="448335"/>
                </a:lnTo>
                <a:lnTo>
                  <a:pt x="27165" y="444868"/>
                </a:lnTo>
                <a:lnTo>
                  <a:pt x="23685" y="421170"/>
                </a:lnTo>
                <a:lnTo>
                  <a:pt x="0" y="397306"/>
                </a:lnTo>
                <a:lnTo>
                  <a:pt x="10096" y="383730"/>
                </a:lnTo>
                <a:lnTo>
                  <a:pt x="40754" y="383730"/>
                </a:lnTo>
                <a:lnTo>
                  <a:pt x="84823" y="373608"/>
                </a:lnTo>
                <a:lnTo>
                  <a:pt x="88290" y="353237"/>
                </a:lnTo>
                <a:lnTo>
                  <a:pt x="108673" y="322592"/>
                </a:lnTo>
                <a:lnTo>
                  <a:pt x="98399" y="326059"/>
                </a:lnTo>
                <a:lnTo>
                  <a:pt x="91605" y="322592"/>
                </a:lnTo>
                <a:lnTo>
                  <a:pt x="84823" y="315798"/>
                </a:lnTo>
                <a:lnTo>
                  <a:pt x="91605" y="264922"/>
                </a:lnTo>
                <a:lnTo>
                  <a:pt x="74714" y="258127"/>
                </a:lnTo>
                <a:lnTo>
                  <a:pt x="67919" y="230962"/>
                </a:lnTo>
                <a:lnTo>
                  <a:pt x="88290" y="213906"/>
                </a:lnTo>
                <a:lnTo>
                  <a:pt x="105194" y="203784"/>
                </a:lnTo>
                <a:lnTo>
                  <a:pt x="139166" y="179933"/>
                </a:lnTo>
                <a:lnTo>
                  <a:pt x="145948" y="166357"/>
                </a:lnTo>
                <a:lnTo>
                  <a:pt x="152742" y="156235"/>
                </a:lnTo>
                <a:lnTo>
                  <a:pt x="166319" y="142659"/>
                </a:lnTo>
                <a:lnTo>
                  <a:pt x="190182" y="115481"/>
                </a:lnTo>
                <a:lnTo>
                  <a:pt x="203758" y="108686"/>
                </a:lnTo>
                <a:lnTo>
                  <a:pt x="200279" y="95097"/>
                </a:lnTo>
                <a:lnTo>
                  <a:pt x="179908" y="64452"/>
                </a:lnTo>
                <a:lnTo>
                  <a:pt x="179908" y="57823"/>
                </a:lnTo>
                <a:lnTo>
                  <a:pt x="176593" y="44081"/>
                </a:lnTo>
                <a:lnTo>
                  <a:pt x="163004" y="33959"/>
                </a:lnTo>
                <a:lnTo>
                  <a:pt x="152742" y="20383"/>
                </a:lnTo>
                <a:lnTo>
                  <a:pt x="159537" y="0"/>
                </a:lnTo>
                <a:lnTo>
                  <a:pt x="186702" y="16903"/>
                </a:lnTo>
                <a:lnTo>
                  <a:pt x="203758" y="33959"/>
                </a:lnTo>
                <a:lnTo>
                  <a:pt x="213880" y="44081"/>
                </a:lnTo>
                <a:lnTo>
                  <a:pt x="224142" y="50876"/>
                </a:lnTo>
                <a:lnTo>
                  <a:pt x="244513" y="61137"/>
                </a:lnTo>
                <a:lnTo>
                  <a:pt x="251307" y="64452"/>
                </a:lnTo>
                <a:lnTo>
                  <a:pt x="254635" y="50876"/>
                </a:lnTo>
                <a:lnTo>
                  <a:pt x="271678" y="37287"/>
                </a:lnTo>
                <a:lnTo>
                  <a:pt x="295376" y="27178"/>
                </a:lnTo>
                <a:lnTo>
                  <a:pt x="305650" y="33959"/>
                </a:lnTo>
                <a:lnTo>
                  <a:pt x="312432" y="40754"/>
                </a:lnTo>
                <a:lnTo>
                  <a:pt x="322554" y="47561"/>
                </a:lnTo>
                <a:lnTo>
                  <a:pt x="326021" y="57823"/>
                </a:lnTo>
                <a:lnTo>
                  <a:pt x="332816" y="67932"/>
                </a:lnTo>
                <a:lnTo>
                  <a:pt x="342925" y="71247"/>
                </a:lnTo>
                <a:lnTo>
                  <a:pt x="370090" y="61137"/>
                </a:lnTo>
                <a:lnTo>
                  <a:pt x="407530" y="74726"/>
                </a:lnTo>
                <a:lnTo>
                  <a:pt x="424434" y="71247"/>
                </a:lnTo>
                <a:lnTo>
                  <a:pt x="421119" y="88303"/>
                </a:lnTo>
                <a:lnTo>
                  <a:pt x="410845" y="105219"/>
                </a:lnTo>
                <a:lnTo>
                  <a:pt x="410845" y="125742"/>
                </a:lnTo>
                <a:lnTo>
                  <a:pt x="407530" y="139179"/>
                </a:lnTo>
                <a:lnTo>
                  <a:pt x="414324" y="139179"/>
                </a:lnTo>
                <a:lnTo>
                  <a:pt x="410845" y="149440"/>
                </a:lnTo>
                <a:lnTo>
                  <a:pt x="407530" y="179933"/>
                </a:lnTo>
                <a:lnTo>
                  <a:pt x="404063" y="197002"/>
                </a:lnTo>
                <a:lnTo>
                  <a:pt x="393954" y="210578"/>
                </a:lnTo>
                <a:lnTo>
                  <a:pt x="404063" y="241071"/>
                </a:lnTo>
                <a:lnTo>
                  <a:pt x="380365" y="247865"/>
                </a:lnTo>
                <a:lnTo>
                  <a:pt x="366776" y="237756"/>
                </a:lnTo>
                <a:lnTo>
                  <a:pt x="349719" y="258127"/>
                </a:lnTo>
                <a:lnTo>
                  <a:pt x="326021" y="268249"/>
                </a:lnTo>
                <a:lnTo>
                  <a:pt x="312432" y="285305"/>
                </a:lnTo>
                <a:lnTo>
                  <a:pt x="332816" y="305689"/>
                </a:lnTo>
                <a:lnTo>
                  <a:pt x="326021" y="319265"/>
                </a:lnTo>
                <a:lnTo>
                  <a:pt x="308965" y="380403"/>
                </a:lnTo>
                <a:lnTo>
                  <a:pt x="302171" y="404101"/>
                </a:lnTo>
                <a:lnTo>
                  <a:pt x="292061" y="417690"/>
                </a:lnTo>
                <a:lnTo>
                  <a:pt x="288594" y="434746"/>
                </a:lnTo>
                <a:lnTo>
                  <a:pt x="281800" y="441540"/>
                </a:lnTo>
                <a:lnTo>
                  <a:pt x="288594" y="458444"/>
                </a:lnTo>
                <a:lnTo>
                  <a:pt x="298856" y="458444"/>
                </a:lnTo>
                <a:lnTo>
                  <a:pt x="292061" y="48562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10482" y="1623491"/>
            <a:ext cx="417804" cy="441540"/>
          </a:xfrm>
          <a:custGeom>
            <a:avLst/>
            <a:gdLst/>
            <a:ahLst/>
            <a:cxnLst/>
            <a:rect l="l" t="t" r="r" b="b"/>
            <a:pathLst>
              <a:path w="417804" h="441540">
                <a:moveTo>
                  <a:pt x="241211" y="424484"/>
                </a:moveTo>
                <a:lnTo>
                  <a:pt x="217360" y="431266"/>
                </a:lnTo>
                <a:lnTo>
                  <a:pt x="176606" y="441540"/>
                </a:lnTo>
                <a:lnTo>
                  <a:pt x="156222" y="438061"/>
                </a:lnTo>
                <a:lnTo>
                  <a:pt x="139331" y="431266"/>
                </a:lnTo>
                <a:lnTo>
                  <a:pt x="132537" y="434746"/>
                </a:lnTo>
                <a:lnTo>
                  <a:pt x="105371" y="427951"/>
                </a:lnTo>
                <a:lnTo>
                  <a:pt x="84988" y="417677"/>
                </a:lnTo>
                <a:lnTo>
                  <a:pt x="61137" y="400786"/>
                </a:lnTo>
                <a:lnTo>
                  <a:pt x="61137" y="360019"/>
                </a:lnTo>
                <a:lnTo>
                  <a:pt x="54343" y="326059"/>
                </a:lnTo>
                <a:lnTo>
                  <a:pt x="44234" y="319265"/>
                </a:lnTo>
                <a:lnTo>
                  <a:pt x="30645" y="305676"/>
                </a:lnTo>
                <a:lnTo>
                  <a:pt x="20535" y="275031"/>
                </a:lnTo>
                <a:lnTo>
                  <a:pt x="10274" y="271716"/>
                </a:lnTo>
                <a:lnTo>
                  <a:pt x="0" y="254660"/>
                </a:lnTo>
                <a:lnTo>
                  <a:pt x="10274" y="254660"/>
                </a:lnTo>
                <a:lnTo>
                  <a:pt x="13741" y="258127"/>
                </a:lnTo>
                <a:lnTo>
                  <a:pt x="23850" y="254660"/>
                </a:lnTo>
                <a:lnTo>
                  <a:pt x="61137" y="261442"/>
                </a:lnTo>
                <a:lnTo>
                  <a:pt x="81508" y="261442"/>
                </a:lnTo>
                <a:lnTo>
                  <a:pt x="84988" y="234276"/>
                </a:lnTo>
                <a:lnTo>
                  <a:pt x="115468" y="183400"/>
                </a:lnTo>
                <a:lnTo>
                  <a:pt x="125729" y="186715"/>
                </a:lnTo>
                <a:lnTo>
                  <a:pt x="125729" y="169824"/>
                </a:lnTo>
                <a:lnTo>
                  <a:pt x="122262" y="163029"/>
                </a:lnTo>
                <a:lnTo>
                  <a:pt x="146113" y="142646"/>
                </a:lnTo>
                <a:lnTo>
                  <a:pt x="149428" y="135851"/>
                </a:lnTo>
                <a:lnTo>
                  <a:pt x="163017" y="125590"/>
                </a:lnTo>
                <a:lnTo>
                  <a:pt x="183400" y="88303"/>
                </a:lnTo>
                <a:lnTo>
                  <a:pt x="193662" y="54343"/>
                </a:lnTo>
                <a:lnTo>
                  <a:pt x="193662" y="47548"/>
                </a:lnTo>
                <a:lnTo>
                  <a:pt x="186867" y="37439"/>
                </a:lnTo>
                <a:lnTo>
                  <a:pt x="207251" y="33959"/>
                </a:lnTo>
                <a:lnTo>
                  <a:pt x="234416" y="37439"/>
                </a:lnTo>
                <a:lnTo>
                  <a:pt x="244525" y="27177"/>
                </a:lnTo>
                <a:lnTo>
                  <a:pt x="261581" y="27177"/>
                </a:lnTo>
                <a:lnTo>
                  <a:pt x="319239" y="13576"/>
                </a:lnTo>
                <a:lnTo>
                  <a:pt x="329514" y="10109"/>
                </a:lnTo>
                <a:lnTo>
                  <a:pt x="346405" y="6794"/>
                </a:lnTo>
                <a:lnTo>
                  <a:pt x="356679" y="6794"/>
                </a:lnTo>
                <a:lnTo>
                  <a:pt x="366788" y="0"/>
                </a:lnTo>
                <a:lnTo>
                  <a:pt x="377050" y="13576"/>
                </a:lnTo>
                <a:lnTo>
                  <a:pt x="390639" y="23698"/>
                </a:lnTo>
                <a:lnTo>
                  <a:pt x="393954" y="37439"/>
                </a:lnTo>
                <a:lnTo>
                  <a:pt x="393954" y="44068"/>
                </a:lnTo>
                <a:lnTo>
                  <a:pt x="414324" y="74714"/>
                </a:lnTo>
                <a:lnTo>
                  <a:pt x="417804" y="88303"/>
                </a:lnTo>
                <a:lnTo>
                  <a:pt x="404228" y="95097"/>
                </a:lnTo>
                <a:lnTo>
                  <a:pt x="380365" y="122275"/>
                </a:lnTo>
                <a:lnTo>
                  <a:pt x="366788" y="135851"/>
                </a:lnTo>
                <a:lnTo>
                  <a:pt x="359994" y="145973"/>
                </a:lnTo>
                <a:lnTo>
                  <a:pt x="353212" y="159550"/>
                </a:lnTo>
                <a:lnTo>
                  <a:pt x="319239" y="183400"/>
                </a:lnTo>
                <a:lnTo>
                  <a:pt x="302336" y="193522"/>
                </a:lnTo>
                <a:lnTo>
                  <a:pt x="281965" y="210578"/>
                </a:lnTo>
                <a:lnTo>
                  <a:pt x="288759" y="237743"/>
                </a:lnTo>
                <a:lnTo>
                  <a:pt x="305650" y="244538"/>
                </a:lnTo>
                <a:lnTo>
                  <a:pt x="298869" y="295414"/>
                </a:lnTo>
                <a:lnTo>
                  <a:pt x="305650" y="302209"/>
                </a:lnTo>
                <a:lnTo>
                  <a:pt x="312445" y="305676"/>
                </a:lnTo>
                <a:lnTo>
                  <a:pt x="322719" y="302209"/>
                </a:lnTo>
                <a:lnTo>
                  <a:pt x="302336" y="332854"/>
                </a:lnTo>
                <a:lnTo>
                  <a:pt x="298869" y="353225"/>
                </a:lnTo>
                <a:lnTo>
                  <a:pt x="254800" y="363346"/>
                </a:lnTo>
                <a:lnTo>
                  <a:pt x="224142" y="363346"/>
                </a:lnTo>
                <a:lnTo>
                  <a:pt x="214045" y="376923"/>
                </a:lnTo>
                <a:lnTo>
                  <a:pt x="237731" y="400786"/>
                </a:lnTo>
                <a:lnTo>
                  <a:pt x="241211" y="42448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06330" y="1674355"/>
            <a:ext cx="363461" cy="441540"/>
          </a:xfrm>
          <a:custGeom>
            <a:avLst/>
            <a:gdLst/>
            <a:ahLst/>
            <a:cxnLst/>
            <a:rect l="l" t="t" r="r" b="b"/>
            <a:pathLst>
              <a:path w="363461" h="441540">
                <a:moveTo>
                  <a:pt x="298856" y="326059"/>
                </a:moveTo>
                <a:lnTo>
                  <a:pt x="275158" y="329539"/>
                </a:lnTo>
                <a:lnTo>
                  <a:pt x="261581" y="332854"/>
                </a:lnTo>
                <a:lnTo>
                  <a:pt x="261581" y="336334"/>
                </a:lnTo>
                <a:lnTo>
                  <a:pt x="268376" y="349923"/>
                </a:lnTo>
                <a:lnTo>
                  <a:pt x="275158" y="356704"/>
                </a:lnTo>
                <a:lnTo>
                  <a:pt x="275158" y="360032"/>
                </a:lnTo>
                <a:lnTo>
                  <a:pt x="261581" y="360032"/>
                </a:lnTo>
                <a:lnTo>
                  <a:pt x="258102" y="370293"/>
                </a:lnTo>
                <a:lnTo>
                  <a:pt x="271691" y="397471"/>
                </a:lnTo>
                <a:lnTo>
                  <a:pt x="234403" y="411060"/>
                </a:lnTo>
                <a:lnTo>
                  <a:pt x="241198" y="404266"/>
                </a:lnTo>
                <a:lnTo>
                  <a:pt x="234403" y="400786"/>
                </a:lnTo>
                <a:lnTo>
                  <a:pt x="220827" y="414375"/>
                </a:lnTo>
                <a:lnTo>
                  <a:pt x="210553" y="427964"/>
                </a:lnTo>
                <a:lnTo>
                  <a:pt x="203758" y="441540"/>
                </a:lnTo>
                <a:lnTo>
                  <a:pt x="190182" y="441540"/>
                </a:lnTo>
                <a:lnTo>
                  <a:pt x="132524" y="427964"/>
                </a:lnTo>
                <a:lnTo>
                  <a:pt x="122262" y="427964"/>
                </a:lnTo>
                <a:lnTo>
                  <a:pt x="105359" y="438226"/>
                </a:lnTo>
                <a:lnTo>
                  <a:pt x="95084" y="441540"/>
                </a:lnTo>
                <a:lnTo>
                  <a:pt x="81508" y="431431"/>
                </a:lnTo>
                <a:lnTo>
                  <a:pt x="84975" y="417842"/>
                </a:lnTo>
                <a:lnTo>
                  <a:pt x="78193" y="411060"/>
                </a:lnTo>
                <a:lnTo>
                  <a:pt x="67919" y="407581"/>
                </a:lnTo>
                <a:lnTo>
                  <a:pt x="54330" y="400786"/>
                </a:lnTo>
                <a:lnTo>
                  <a:pt x="33959" y="404266"/>
                </a:lnTo>
                <a:lnTo>
                  <a:pt x="10261" y="414375"/>
                </a:lnTo>
                <a:lnTo>
                  <a:pt x="17056" y="387197"/>
                </a:lnTo>
                <a:lnTo>
                  <a:pt x="6794" y="387197"/>
                </a:lnTo>
                <a:lnTo>
                  <a:pt x="0" y="370293"/>
                </a:lnTo>
                <a:lnTo>
                  <a:pt x="6794" y="363499"/>
                </a:lnTo>
                <a:lnTo>
                  <a:pt x="10261" y="346443"/>
                </a:lnTo>
                <a:lnTo>
                  <a:pt x="20370" y="332854"/>
                </a:lnTo>
                <a:lnTo>
                  <a:pt x="27165" y="309156"/>
                </a:lnTo>
                <a:lnTo>
                  <a:pt x="44221" y="248018"/>
                </a:lnTo>
                <a:lnTo>
                  <a:pt x="51015" y="234441"/>
                </a:lnTo>
                <a:lnTo>
                  <a:pt x="30632" y="214058"/>
                </a:lnTo>
                <a:lnTo>
                  <a:pt x="44221" y="197002"/>
                </a:lnTo>
                <a:lnTo>
                  <a:pt x="67919" y="186880"/>
                </a:lnTo>
                <a:lnTo>
                  <a:pt x="84975" y="166509"/>
                </a:lnTo>
                <a:lnTo>
                  <a:pt x="98564" y="176618"/>
                </a:lnTo>
                <a:lnTo>
                  <a:pt x="122262" y="169824"/>
                </a:lnTo>
                <a:lnTo>
                  <a:pt x="112153" y="139331"/>
                </a:lnTo>
                <a:lnTo>
                  <a:pt x="122262" y="125755"/>
                </a:lnTo>
                <a:lnTo>
                  <a:pt x="125729" y="108686"/>
                </a:lnTo>
                <a:lnTo>
                  <a:pt x="129044" y="78193"/>
                </a:lnTo>
                <a:lnTo>
                  <a:pt x="132524" y="67932"/>
                </a:lnTo>
                <a:lnTo>
                  <a:pt x="125729" y="67932"/>
                </a:lnTo>
                <a:lnTo>
                  <a:pt x="129044" y="54495"/>
                </a:lnTo>
                <a:lnTo>
                  <a:pt x="129044" y="33972"/>
                </a:lnTo>
                <a:lnTo>
                  <a:pt x="139318" y="17056"/>
                </a:lnTo>
                <a:lnTo>
                  <a:pt x="142633" y="0"/>
                </a:lnTo>
                <a:lnTo>
                  <a:pt x="152907" y="6794"/>
                </a:lnTo>
                <a:lnTo>
                  <a:pt x="156222" y="13588"/>
                </a:lnTo>
                <a:lnTo>
                  <a:pt x="207238" y="3479"/>
                </a:lnTo>
                <a:lnTo>
                  <a:pt x="214033" y="0"/>
                </a:lnTo>
                <a:lnTo>
                  <a:pt x="220827" y="13588"/>
                </a:lnTo>
                <a:lnTo>
                  <a:pt x="230936" y="23850"/>
                </a:lnTo>
                <a:lnTo>
                  <a:pt x="261581" y="40754"/>
                </a:lnTo>
                <a:lnTo>
                  <a:pt x="268376" y="54495"/>
                </a:lnTo>
                <a:lnTo>
                  <a:pt x="285267" y="64617"/>
                </a:lnTo>
                <a:lnTo>
                  <a:pt x="298856" y="84988"/>
                </a:lnTo>
                <a:lnTo>
                  <a:pt x="298856" y="112166"/>
                </a:lnTo>
                <a:lnTo>
                  <a:pt x="302171" y="122275"/>
                </a:lnTo>
                <a:lnTo>
                  <a:pt x="302171" y="139331"/>
                </a:lnTo>
                <a:lnTo>
                  <a:pt x="322706" y="149453"/>
                </a:lnTo>
                <a:lnTo>
                  <a:pt x="332816" y="166509"/>
                </a:lnTo>
                <a:lnTo>
                  <a:pt x="346405" y="176618"/>
                </a:lnTo>
                <a:lnTo>
                  <a:pt x="363461" y="183413"/>
                </a:lnTo>
                <a:lnTo>
                  <a:pt x="329501" y="220852"/>
                </a:lnTo>
                <a:lnTo>
                  <a:pt x="315912" y="230962"/>
                </a:lnTo>
                <a:lnTo>
                  <a:pt x="295541" y="241236"/>
                </a:lnTo>
                <a:lnTo>
                  <a:pt x="285267" y="261607"/>
                </a:lnTo>
                <a:lnTo>
                  <a:pt x="275158" y="278510"/>
                </a:lnTo>
                <a:lnTo>
                  <a:pt x="292061" y="309156"/>
                </a:lnTo>
                <a:lnTo>
                  <a:pt x="295541" y="322745"/>
                </a:lnTo>
                <a:lnTo>
                  <a:pt x="298856" y="32605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17277" y="1681150"/>
            <a:ext cx="152908" cy="88315"/>
          </a:xfrm>
          <a:custGeom>
            <a:avLst/>
            <a:gdLst/>
            <a:ahLst/>
            <a:cxnLst/>
            <a:rect l="l" t="t" r="r" b="b"/>
            <a:pathLst>
              <a:path w="152908" h="88315">
                <a:moveTo>
                  <a:pt x="27177" y="88315"/>
                </a:moveTo>
                <a:lnTo>
                  <a:pt x="6946" y="88315"/>
                </a:lnTo>
                <a:lnTo>
                  <a:pt x="0" y="78193"/>
                </a:lnTo>
                <a:lnTo>
                  <a:pt x="0" y="61137"/>
                </a:lnTo>
                <a:lnTo>
                  <a:pt x="51028" y="54343"/>
                </a:lnTo>
                <a:lnTo>
                  <a:pt x="47548" y="30645"/>
                </a:lnTo>
                <a:lnTo>
                  <a:pt x="54343" y="23850"/>
                </a:lnTo>
                <a:lnTo>
                  <a:pt x="57823" y="13589"/>
                </a:lnTo>
                <a:lnTo>
                  <a:pt x="81508" y="13589"/>
                </a:lnTo>
                <a:lnTo>
                  <a:pt x="91782" y="0"/>
                </a:lnTo>
                <a:lnTo>
                  <a:pt x="139318" y="3479"/>
                </a:lnTo>
                <a:lnTo>
                  <a:pt x="152907" y="13589"/>
                </a:lnTo>
                <a:lnTo>
                  <a:pt x="132537" y="27178"/>
                </a:lnTo>
                <a:lnTo>
                  <a:pt x="115468" y="30645"/>
                </a:lnTo>
                <a:lnTo>
                  <a:pt x="78193" y="67932"/>
                </a:lnTo>
                <a:lnTo>
                  <a:pt x="61137" y="54343"/>
                </a:lnTo>
                <a:lnTo>
                  <a:pt x="61137" y="57823"/>
                </a:lnTo>
                <a:lnTo>
                  <a:pt x="61137" y="64617"/>
                </a:lnTo>
                <a:lnTo>
                  <a:pt x="40754" y="74726"/>
                </a:lnTo>
                <a:lnTo>
                  <a:pt x="27177" y="883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76584" y="1966455"/>
            <a:ext cx="152742" cy="309156"/>
          </a:xfrm>
          <a:custGeom>
            <a:avLst/>
            <a:gdLst/>
            <a:ahLst/>
            <a:cxnLst/>
            <a:rect l="l" t="t" r="r" b="b"/>
            <a:pathLst>
              <a:path w="152742" h="309156">
                <a:moveTo>
                  <a:pt x="105206" y="298894"/>
                </a:moveTo>
                <a:lnTo>
                  <a:pt x="98412" y="302361"/>
                </a:lnTo>
                <a:lnTo>
                  <a:pt x="88137" y="292099"/>
                </a:lnTo>
                <a:lnTo>
                  <a:pt x="57657" y="309156"/>
                </a:lnTo>
                <a:lnTo>
                  <a:pt x="50863" y="278510"/>
                </a:lnTo>
                <a:lnTo>
                  <a:pt x="37274" y="258127"/>
                </a:lnTo>
                <a:lnTo>
                  <a:pt x="30492" y="237756"/>
                </a:lnTo>
                <a:lnTo>
                  <a:pt x="3314" y="224167"/>
                </a:lnTo>
                <a:lnTo>
                  <a:pt x="0" y="220852"/>
                </a:lnTo>
                <a:lnTo>
                  <a:pt x="16903" y="183400"/>
                </a:lnTo>
                <a:lnTo>
                  <a:pt x="6629" y="152920"/>
                </a:lnTo>
                <a:lnTo>
                  <a:pt x="0" y="139331"/>
                </a:lnTo>
                <a:lnTo>
                  <a:pt x="3314" y="129070"/>
                </a:lnTo>
                <a:lnTo>
                  <a:pt x="20218" y="112166"/>
                </a:lnTo>
                <a:lnTo>
                  <a:pt x="10109" y="88303"/>
                </a:lnTo>
                <a:lnTo>
                  <a:pt x="3314" y="81521"/>
                </a:lnTo>
                <a:lnTo>
                  <a:pt x="13423" y="71399"/>
                </a:lnTo>
                <a:lnTo>
                  <a:pt x="20218" y="64604"/>
                </a:lnTo>
                <a:lnTo>
                  <a:pt x="20218" y="30645"/>
                </a:lnTo>
                <a:lnTo>
                  <a:pt x="30492" y="0"/>
                </a:lnTo>
                <a:lnTo>
                  <a:pt x="37274" y="0"/>
                </a:lnTo>
                <a:lnTo>
                  <a:pt x="60972" y="33959"/>
                </a:lnTo>
                <a:lnTo>
                  <a:pt x="60972" y="40754"/>
                </a:lnTo>
                <a:lnTo>
                  <a:pt x="74561" y="54343"/>
                </a:lnTo>
                <a:lnTo>
                  <a:pt x="67767" y="67932"/>
                </a:lnTo>
                <a:lnTo>
                  <a:pt x="71247" y="101892"/>
                </a:lnTo>
                <a:lnTo>
                  <a:pt x="78028" y="101892"/>
                </a:lnTo>
                <a:lnTo>
                  <a:pt x="94932" y="115481"/>
                </a:lnTo>
                <a:lnTo>
                  <a:pt x="115315" y="115481"/>
                </a:lnTo>
                <a:lnTo>
                  <a:pt x="118783" y="122275"/>
                </a:lnTo>
                <a:lnTo>
                  <a:pt x="125577" y="125742"/>
                </a:lnTo>
                <a:lnTo>
                  <a:pt x="115315" y="146126"/>
                </a:lnTo>
                <a:lnTo>
                  <a:pt x="98412" y="142659"/>
                </a:lnTo>
                <a:lnTo>
                  <a:pt x="74561" y="146126"/>
                </a:lnTo>
                <a:lnTo>
                  <a:pt x="71247" y="163029"/>
                </a:lnTo>
                <a:lnTo>
                  <a:pt x="94932" y="163029"/>
                </a:lnTo>
                <a:lnTo>
                  <a:pt x="101726" y="169824"/>
                </a:lnTo>
                <a:lnTo>
                  <a:pt x="122097" y="180085"/>
                </a:lnTo>
                <a:lnTo>
                  <a:pt x="132372" y="200469"/>
                </a:lnTo>
                <a:lnTo>
                  <a:pt x="152742" y="217373"/>
                </a:lnTo>
                <a:lnTo>
                  <a:pt x="145961" y="227647"/>
                </a:lnTo>
                <a:lnTo>
                  <a:pt x="125577" y="241223"/>
                </a:lnTo>
                <a:lnTo>
                  <a:pt x="112001" y="275196"/>
                </a:lnTo>
                <a:lnTo>
                  <a:pt x="105206" y="29889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32745" y="2020797"/>
            <a:ext cx="393954" cy="400786"/>
          </a:xfrm>
          <a:custGeom>
            <a:avLst/>
            <a:gdLst/>
            <a:ahLst/>
            <a:cxnLst/>
            <a:rect l="l" t="t" r="r" b="b"/>
            <a:pathLst>
              <a:path w="393953" h="400786">
                <a:moveTo>
                  <a:pt x="149428" y="61137"/>
                </a:moveTo>
                <a:lnTo>
                  <a:pt x="166496" y="54343"/>
                </a:lnTo>
                <a:lnTo>
                  <a:pt x="183387" y="44234"/>
                </a:lnTo>
                <a:lnTo>
                  <a:pt x="190182" y="33959"/>
                </a:lnTo>
                <a:lnTo>
                  <a:pt x="203771" y="23850"/>
                </a:lnTo>
                <a:lnTo>
                  <a:pt x="230949" y="13588"/>
                </a:lnTo>
                <a:lnTo>
                  <a:pt x="237731" y="0"/>
                </a:lnTo>
                <a:lnTo>
                  <a:pt x="247992" y="6794"/>
                </a:lnTo>
                <a:lnTo>
                  <a:pt x="261581" y="13588"/>
                </a:lnTo>
                <a:lnTo>
                  <a:pt x="271691" y="20370"/>
                </a:lnTo>
                <a:lnTo>
                  <a:pt x="268376" y="30645"/>
                </a:lnTo>
                <a:lnTo>
                  <a:pt x="264909" y="37439"/>
                </a:lnTo>
                <a:lnTo>
                  <a:pt x="264909" y="44234"/>
                </a:lnTo>
                <a:lnTo>
                  <a:pt x="264909" y="47548"/>
                </a:lnTo>
                <a:lnTo>
                  <a:pt x="275170" y="51028"/>
                </a:lnTo>
                <a:lnTo>
                  <a:pt x="288747" y="57823"/>
                </a:lnTo>
                <a:lnTo>
                  <a:pt x="298869" y="71399"/>
                </a:lnTo>
                <a:lnTo>
                  <a:pt x="302336" y="84988"/>
                </a:lnTo>
                <a:lnTo>
                  <a:pt x="319239" y="95097"/>
                </a:lnTo>
                <a:lnTo>
                  <a:pt x="336295" y="98577"/>
                </a:lnTo>
                <a:lnTo>
                  <a:pt x="346417" y="115481"/>
                </a:lnTo>
                <a:lnTo>
                  <a:pt x="349884" y="122275"/>
                </a:lnTo>
                <a:lnTo>
                  <a:pt x="373583" y="122275"/>
                </a:lnTo>
                <a:lnTo>
                  <a:pt x="390639" y="139331"/>
                </a:lnTo>
                <a:lnTo>
                  <a:pt x="393953" y="186880"/>
                </a:lnTo>
                <a:lnTo>
                  <a:pt x="380377" y="197002"/>
                </a:lnTo>
                <a:lnTo>
                  <a:pt x="373583" y="207263"/>
                </a:lnTo>
                <a:lnTo>
                  <a:pt x="366788" y="214058"/>
                </a:lnTo>
                <a:lnTo>
                  <a:pt x="370255" y="230962"/>
                </a:lnTo>
                <a:lnTo>
                  <a:pt x="359994" y="241223"/>
                </a:lnTo>
                <a:lnTo>
                  <a:pt x="346417" y="248018"/>
                </a:lnTo>
                <a:lnTo>
                  <a:pt x="346417" y="261607"/>
                </a:lnTo>
                <a:lnTo>
                  <a:pt x="322719" y="264921"/>
                </a:lnTo>
                <a:lnTo>
                  <a:pt x="319239" y="275196"/>
                </a:lnTo>
                <a:lnTo>
                  <a:pt x="305663" y="292099"/>
                </a:lnTo>
                <a:lnTo>
                  <a:pt x="305663" y="302361"/>
                </a:lnTo>
                <a:lnTo>
                  <a:pt x="309130" y="319265"/>
                </a:lnTo>
                <a:lnTo>
                  <a:pt x="305663" y="336334"/>
                </a:lnTo>
                <a:lnTo>
                  <a:pt x="275170" y="346443"/>
                </a:lnTo>
                <a:lnTo>
                  <a:pt x="254787" y="353237"/>
                </a:lnTo>
                <a:lnTo>
                  <a:pt x="234416" y="390677"/>
                </a:lnTo>
                <a:lnTo>
                  <a:pt x="230949" y="390677"/>
                </a:lnTo>
                <a:lnTo>
                  <a:pt x="210565" y="387197"/>
                </a:lnTo>
                <a:lnTo>
                  <a:pt x="200456" y="400786"/>
                </a:lnTo>
                <a:lnTo>
                  <a:pt x="193662" y="400786"/>
                </a:lnTo>
                <a:lnTo>
                  <a:pt x="163017" y="387197"/>
                </a:lnTo>
                <a:lnTo>
                  <a:pt x="146113" y="387197"/>
                </a:lnTo>
                <a:lnTo>
                  <a:pt x="125742" y="393992"/>
                </a:lnTo>
                <a:lnTo>
                  <a:pt x="105359" y="380403"/>
                </a:lnTo>
                <a:lnTo>
                  <a:pt x="57823" y="373608"/>
                </a:lnTo>
                <a:lnTo>
                  <a:pt x="44234" y="387197"/>
                </a:lnTo>
                <a:lnTo>
                  <a:pt x="30645" y="377088"/>
                </a:lnTo>
                <a:lnTo>
                  <a:pt x="13588" y="346443"/>
                </a:lnTo>
                <a:lnTo>
                  <a:pt x="13588" y="336334"/>
                </a:lnTo>
                <a:lnTo>
                  <a:pt x="17068" y="332854"/>
                </a:lnTo>
                <a:lnTo>
                  <a:pt x="17068" y="315950"/>
                </a:lnTo>
                <a:lnTo>
                  <a:pt x="10274" y="312483"/>
                </a:lnTo>
                <a:lnTo>
                  <a:pt x="0" y="305688"/>
                </a:lnTo>
                <a:lnTo>
                  <a:pt x="0" y="298881"/>
                </a:lnTo>
                <a:lnTo>
                  <a:pt x="6794" y="278510"/>
                </a:lnTo>
                <a:lnTo>
                  <a:pt x="27165" y="281990"/>
                </a:lnTo>
                <a:lnTo>
                  <a:pt x="44234" y="254812"/>
                </a:lnTo>
                <a:lnTo>
                  <a:pt x="47548" y="234441"/>
                </a:lnTo>
                <a:lnTo>
                  <a:pt x="40754" y="220852"/>
                </a:lnTo>
                <a:lnTo>
                  <a:pt x="64604" y="197002"/>
                </a:lnTo>
                <a:lnTo>
                  <a:pt x="84988" y="190195"/>
                </a:lnTo>
                <a:lnTo>
                  <a:pt x="91782" y="183413"/>
                </a:lnTo>
                <a:lnTo>
                  <a:pt x="88303" y="149440"/>
                </a:lnTo>
                <a:lnTo>
                  <a:pt x="101879" y="149440"/>
                </a:lnTo>
                <a:lnTo>
                  <a:pt x="95097" y="129057"/>
                </a:lnTo>
                <a:lnTo>
                  <a:pt x="98564" y="115481"/>
                </a:lnTo>
                <a:lnTo>
                  <a:pt x="105359" y="98577"/>
                </a:lnTo>
                <a:lnTo>
                  <a:pt x="118948" y="88315"/>
                </a:lnTo>
                <a:lnTo>
                  <a:pt x="129057" y="84988"/>
                </a:lnTo>
                <a:lnTo>
                  <a:pt x="152907" y="88315"/>
                </a:lnTo>
                <a:lnTo>
                  <a:pt x="149428" y="6113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54613" y="2295994"/>
            <a:ext cx="230936" cy="169824"/>
          </a:xfrm>
          <a:custGeom>
            <a:avLst/>
            <a:gdLst/>
            <a:ahLst/>
            <a:cxnLst/>
            <a:rect l="l" t="t" r="r" b="b"/>
            <a:pathLst>
              <a:path w="230936" h="169824">
                <a:moveTo>
                  <a:pt x="47548" y="149440"/>
                </a:moveTo>
                <a:lnTo>
                  <a:pt x="37287" y="145961"/>
                </a:lnTo>
                <a:lnTo>
                  <a:pt x="33972" y="115481"/>
                </a:lnTo>
                <a:lnTo>
                  <a:pt x="30492" y="95097"/>
                </a:lnTo>
                <a:lnTo>
                  <a:pt x="20383" y="78041"/>
                </a:lnTo>
                <a:lnTo>
                  <a:pt x="3314" y="47548"/>
                </a:lnTo>
                <a:lnTo>
                  <a:pt x="0" y="40754"/>
                </a:lnTo>
                <a:lnTo>
                  <a:pt x="0" y="20370"/>
                </a:lnTo>
                <a:lnTo>
                  <a:pt x="44068" y="13589"/>
                </a:lnTo>
                <a:lnTo>
                  <a:pt x="54343" y="3314"/>
                </a:lnTo>
                <a:lnTo>
                  <a:pt x="81508" y="13589"/>
                </a:lnTo>
                <a:lnTo>
                  <a:pt x="122262" y="20370"/>
                </a:lnTo>
                <a:lnTo>
                  <a:pt x="166331" y="27165"/>
                </a:lnTo>
                <a:lnTo>
                  <a:pt x="203771" y="20370"/>
                </a:lnTo>
                <a:lnTo>
                  <a:pt x="213880" y="13589"/>
                </a:lnTo>
                <a:lnTo>
                  <a:pt x="213880" y="3314"/>
                </a:lnTo>
                <a:lnTo>
                  <a:pt x="230936" y="0"/>
                </a:lnTo>
                <a:lnTo>
                  <a:pt x="230936" y="20370"/>
                </a:lnTo>
                <a:lnTo>
                  <a:pt x="230936" y="44069"/>
                </a:lnTo>
                <a:lnTo>
                  <a:pt x="230936" y="47548"/>
                </a:lnTo>
                <a:lnTo>
                  <a:pt x="227469" y="61137"/>
                </a:lnTo>
                <a:lnTo>
                  <a:pt x="224142" y="74714"/>
                </a:lnTo>
                <a:lnTo>
                  <a:pt x="196976" y="84823"/>
                </a:lnTo>
                <a:lnTo>
                  <a:pt x="196976" y="98412"/>
                </a:lnTo>
                <a:lnTo>
                  <a:pt x="186715" y="115481"/>
                </a:lnTo>
                <a:lnTo>
                  <a:pt x="159537" y="156235"/>
                </a:lnTo>
                <a:lnTo>
                  <a:pt x="149428" y="166344"/>
                </a:lnTo>
                <a:lnTo>
                  <a:pt x="129057" y="156235"/>
                </a:lnTo>
                <a:lnTo>
                  <a:pt x="112001" y="159550"/>
                </a:lnTo>
                <a:lnTo>
                  <a:pt x="105206" y="159550"/>
                </a:lnTo>
                <a:lnTo>
                  <a:pt x="88303" y="166344"/>
                </a:lnTo>
                <a:lnTo>
                  <a:pt x="71246" y="169824"/>
                </a:lnTo>
                <a:lnTo>
                  <a:pt x="64452" y="163029"/>
                </a:lnTo>
                <a:lnTo>
                  <a:pt x="54343" y="156235"/>
                </a:lnTo>
                <a:lnTo>
                  <a:pt x="47548" y="14944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85946" y="2513368"/>
            <a:ext cx="370103" cy="366814"/>
          </a:xfrm>
          <a:custGeom>
            <a:avLst/>
            <a:gdLst/>
            <a:ahLst/>
            <a:cxnLst/>
            <a:rect l="l" t="t" r="r" b="b"/>
            <a:pathLst>
              <a:path w="370103" h="366814">
                <a:moveTo>
                  <a:pt x="30645" y="237756"/>
                </a:moveTo>
                <a:lnTo>
                  <a:pt x="20383" y="237756"/>
                </a:lnTo>
                <a:lnTo>
                  <a:pt x="10261" y="217373"/>
                </a:lnTo>
                <a:lnTo>
                  <a:pt x="0" y="210578"/>
                </a:lnTo>
                <a:lnTo>
                  <a:pt x="0" y="200317"/>
                </a:lnTo>
                <a:lnTo>
                  <a:pt x="3479" y="190207"/>
                </a:lnTo>
                <a:lnTo>
                  <a:pt x="10261" y="176618"/>
                </a:lnTo>
                <a:lnTo>
                  <a:pt x="44234" y="179933"/>
                </a:lnTo>
                <a:lnTo>
                  <a:pt x="51015" y="166344"/>
                </a:lnTo>
                <a:lnTo>
                  <a:pt x="64604" y="156235"/>
                </a:lnTo>
                <a:lnTo>
                  <a:pt x="67932" y="129070"/>
                </a:lnTo>
                <a:lnTo>
                  <a:pt x="74714" y="115481"/>
                </a:lnTo>
                <a:lnTo>
                  <a:pt x="81508" y="91617"/>
                </a:lnTo>
                <a:lnTo>
                  <a:pt x="88303" y="81521"/>
                </a:lnTo>
                <a:lnTo>
                  <a:pt x="88303" y="64452"/>
                </a:lnTo>
                <a:lnTo>
                  <a:pt x="105359" y="54343"/>
                </a:lnTo>
                <a:lnTo>
                  <a:pt x="118948" y="44081"/>
                </a:lnTo>
                <a:lnTo>
                  <a:pt x="125742" y="10109"/>
                </a:lnTo>
                <a:lnTo>
                  <a:pt x="152908" y="0"/>
                </a:lnTo>
                <a:lnTo>
                  <a:pt x="156222" y="20383"/>
                </a:lnTo>
                <a:lnTo>
                  <a:pt x="149428" y="44081"/>
                </a:lnTo>
                <a:lnTo>
                  <a:pt x="132537" y="95097"/>
                </a:lnTo>
                <a:lnTo>
                  <a:pt x="122262" y="105219"/>
                </a:lnTo>
                <a:lnTo>
                  <a:pt x="129057" y="118795"/>
                </a:lnTo>
                <a:lnTo>
                  <a:pt x="142646" y="135864"/>
                </a:lnTo>
                <a:lnTo>
                  <a:pt x="146113" y="132384"/>
                </a:lnTo>
                <a:lnTo>
                  <a:pt x="156222" y="132384"/>
                </a:lnTo>
                <a:lnTo>
                  <a:pt x="159702" y="139179"/>
                </a:lnTo>
                <a:lnTo>
                  <a:pt x="173291" y="142646"/>
                </a:lnTo>
                <a:lnTo>
                  <a:pt x="180073" y="145961"/>
                </a:lnTo>
                <a:lnTo>
                  <a:pt x="196977" y="173139"/>
                </a:lnTo>
                <a:lnTo>
                  <a:pt x="190182" y="190207"/>
                </a:lnTo>
                <a:lnTo>
                  <a:pt x="193662" y="193522"/>
                </a:lnTo>
                <a:lnTo>
                  <a:pt x="261581" y="179933"/>
                </a:lnTo>
                <a:lnTo>
                  <a:pt x="298856" y="179933"/>
                </a:lnTo>
                <a:lnTo>
                  <a:pt x="332828" y="179933"/>
                </a:lnTo>
                <a:lnTo>
                  <a:pt x="339610" y="179933"/>
                </a:lnTo>
                <a:lnTo>
                  <a:pt x="349885" y="190207"/>
                </a:lnTo>
                <a:lnTo>
                  <a:pt x="366788" y="210578"/>
                </a:lnTo>
                <a:lnTo>
                  <a:pt x="370103" y="213906"/>
                </a:lnTo>
                <a:lnTo>
                  <a:pt x="349885" y="244551"/>
                </a:lnTo>
                <a:lnTo>
                  <a:pt x="349885" y="254660"/>
                </a:lnTo>
                <a:lnTo>
                  <a:pt x="319239" y="258127"/>
                </a:lnTo>
                <a:lnTo>
                  <a:pt x="298856" y="258127"/>
                </a:lnTo>
                <a:lnTo>
                  <a:pt x="295541" y="271716"/>
                </a:lnTo>
                <a:lnTo>
                  <a:pt x="281965" y="285305"/>
                </a:lnTo>
                <a:lnTo>
                  <a:pt x="319239" y="309003"/>
                </a:lnTo>
                <a:lnTo>
                  <a:pt x="329349" y="315785"/>
                </a:lnTo>
                <a:lnTo>
                  <a:pt x="339610" y="329387"/>
                </a:lnTo>
                <a:lnTo>
                  <a:pt x="339610" y="346443"/>
                </a:lnTo>
                <a:lnTo>
                  <a:pt x="329349" y="356552"/>
                </a:lnTo>
                <a:lnTo>
                  <a:pt x="329349" y="366814"/>
                </a:lnTo>
                <a:lnTo>
                  <a:pt x="322554" y="363347"/>
                </a:lnTo>
                <a:lnTo>
                  <a:pt x="295541" y="356552"/>
                </a:lnTo>
                <a:lnTo>
                  <a:pt x="278485" y="342963"/>
                </a:lnTo>
                <a:lnTo>
                  <a:pt x="268376" y="332854"/>
                </a:lnTo>
                <a:lnTo>
                  <a:pt x="258102" y="329387"/>
                </a:lnTo>
                <a:lnTo>
                  <a:pt x="261581" y="339648"/>
                </a:lnTo>
                <a:lnTo>
                  <a:pt x="258102" y="339648"/>
                </a:lnTo>
                <a:lnTo>
                  <a:pt x="227622" y="329387"/>
                </a:lnTo>
                <a:lnTo>
                  <a:pt x="203771" y="326059"/>
                </a:lnTo>
                <a:lnTo>
                  <a:pt x="186867" y="326059"/>
                </a:lnTo>
                <a:lnTo>
                  <a:pt x="166497" y="315785"/>
                </a:lnTo>
                <a:lnTo>
                  <a:pt x="139331" y="312470"/>
                </a:lnTo>
                <a:lnTo>
                  <a:pt x="132537" y="305689"/>
                </a:lnTo>
                <a:lnTo>
                  <a:pt x="118948" y="298894"/>
                </a:lnTo>
                <a:lnTo>
                  <a:pt x="115468" y="309003"/>
                </a:lnTo>
                <a:lnTo>
                  <a:pt x="98577" y="288620"/>
                </a:lnTo>
                <a:lnTo>
                  <a:pt x="78193" y="288620"/>
                </a:lnTo>
                <a:lnTo>
                  <a:pt x="67932" y="278511"/>
                </a:lnTo>
                <a:lnTo>
                  <a:pt x="54343" y="275043"/>
                </a:lnTo>
                <a:lnTo>
                  <a:pt x="33959" y="275043"/>
                </a:lnTo>
                <a:lnTo>
                  <a:pt x="30645" y="23775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67911" y="2628850"/>
            <a:ext cx="410845" cy="278511"/>
          </a:xfrm>
          <a:custGeom>
            <a:avLst/>
            <a:gdLst/>
            <a:ahLst/>
            <a:cxnLst/>
            <a:rect l="l" t="t" r="r" b="b"/>
            <a:pathLst>
              <a:path w="410845" h="278511">
                <a:moveTo>
                  <a:pt x="84823" y="95097"/>
                </a:moveTo>
                <a:lnTo>
                  <a:pt x="105206" y="71247"/>
                </a:lnTo>
                <a:lnTo>
                  <a:pt x="111988" y="47548"/>
                </a:lnTo>
                <a:lnTo>
                  <a:pt x="132372" y="44081"/>
                </a:lnTo>
                <a:lnTo>
                  <a:pt x="149275" y="23698"/>
                </a:lnTo>
                <a:lnTo>
                  <a:pt x="193497" y="3314"/>
                </a:lnTo>
                <a:lnTo>
                  <a:pt x="193497" y="0"/>
                </a:lnTo>
                <a:lnTo>
                  <a:pt x="200291" y="13589"/>
                </a:lnTo>
                <a:lnTo>
                  <a:pt x="186702" y="23698"/>
                </a:lnTo>
                <a:lnTo>
                  <a:pt x="186702" y="37287"/>
                </a:lnTo>
                <a:lnTo>
                  <a:pt x="196811" y="78041"/>
                </a:lnTo>
                <a:lnTo>
                  <a:pt x="200291" y="95097"/>
                </a:lnTo>
                <a:lnTo>
                  <a:pt x="213880" y="112001"/>
                </a:lnTo>
                <a:lnTo>
                  <a:pt x="210400" y="118795"/>
                </a:lnTo>
                <a:lnTo>
                  <a:pt x="237566" y="108686"/>
                </a:lnTo>
                <a:lnTo>
                  <a:pt x="237566" y="78041"/>
                </a:lnTo>
                <a:lnTo>
                  <a:pt x="230771" y="67932"/>
                </a:lnTo>
                <a:lnTo>
                  <a:pt x="244360" y="64452"/>
                </a:lnTo>
                <a:lnTo>
                  <a:pt x="264731" y="84836"/>
                </a:lnTo>
                <a:lnTo>
                  <a:pt x="275005" y="91617"/>
                </a:lnTo>
                <a:lnTo>
                  <a:pt x="285115" y="84836"/>
                </a:lnTo>
                <a:lnTo>
                  <a:pt x="288594" y="67932"/>
                </a:lnTo>
                <a:lnTo>
                  <a:pt x="302171" y="84836"/>
                </a:lnTo>
                <a:lnTo>
                  <a:pt x="325869" y="88303"/>
                </a:lnTo>
                <a:lnTo>
                  <a:pt x="346240" y="108686"/>
                </a:lnTo>
                <a:lnTo>
                  <a:pt x="353034" y="132384"/>
                </a:lnTo>
                <a:lnTo>
                  <a:pt x="336130" y="145961"/>
                </a:lnTo>
                <a:lnTo>
                  <a:pt x="339445" y="159562"/>
                </a:lnTo>
                <a:lnTo>
                  <a:pt x="356514" y="152755"/>
                </a:lnTo>
                <a:lnTo>
                  <a:pt x="363308" y="149440"/>
                </a:lnTo>
                <a:lnTo>
                  <a:pt x="373418" y="159562"/>
                </a:lnTo>
                <a:lnTo>
                  <a:pt x="376885" y="149440"/>
                </a:lnTo>
                <a:lnTo>
                  <a:pt x="400583" y="163029"/>
                </a:lnTo>
                <a:lnTo>
                  <a:pt x="407377" y="166344"/>
                </a:lnTo>
                <a:lnTo>
                  <a:pt x="404063" y="176618"/>
                </a:lnTo>
                <a:lnTo>
                  <a:pt x="410845" y="186728"/>
                </a:lnTo>
                <a:lnTo>
                  <a:pt x="393801" y="220687"/>
                </a:lnTo>
                <a:lnTo>
                  <a:pt x="397268" y="244551"/>
                </a:lnTo>
                <a:lnTo>
                  <a:pt x="390474" y="258127"/>
                </a:lnTo>
                <a:lnTo>
                  <a:pt x="383679" y="264922"/>
                </a:lnTo>
                <a:lnTo>
                  <a:pt x="380199" y="271716"/>
                </a:lnTo>
                <a:lnTo>
                  <a:pt x="376885" y="278511"/>
                </a:lnTo>
                <a:lnTo>
                  <a:pt x="373418" y="275031"/>
                </a:lnTo>
                <a:lnTo>
                  <a:pt x="376885" y="271716"/>
                </a:lnTo>
                <a:lnTo>
                  <a:pt x="390474" y="251333"/>
                </a:lnTo>
                <a:lnTo>
                  <a:pt x="386994" y="234276"/>
                </a:lnTo>
                <a:lnTo>
                  <a:pt x="370103" y="237756"/>
                </a:lnTo>
                <a:lnTo>
                  <a:pt x="373418" y="220687"/>
                </a:lnTo>
                <a:lnTo>
                  <a:pt x="370103" y="217373"/>
                </a:lnTo>
                <a:lnTo>
                  <a:pt x="353034" y="213906"/>
                </a:lnTo>
                <a:lnTo>
                  <a:pt x="329349" y="224167"/>
                </a:lnTo>
                <a:lnTo>
                  <a:pt x="302171" y="224167"/>
                </a:lnTo>
                <a:lnTo>
                  <a:pt x="281800" y="220687"/>
                </a:lnTo>
                <a:lnTo>
                  <a:pt x="281800" y="213906"/>
                </a:lnTo>
                <a:lnTo>
                  <a:pt x="271526" y="207098"/>
                </a:lnTo>
                <a:lnTo>
                  <a:pt x="251155" y="210578"/>
                </a:lnTo>
                <a:lnTo>
                  <a:pt x="241046" y="220687"/>
                </a:lnTo>
                <a:lnTo>
                  <a:pt x="227457" y="217373"/>
                </a:lnTo>
                <a:lnTo>
                  <a:pt x="220675" y="237756"/>
                </a:lnTo>
                <a:lnTo>
                  <a:pt x="223989" y="244551"/>
                </a:lnTo>
                <a:lnTo>
                  <a:pt x="207086" y="247865"/>
                </a:lnTo>
                <a:lnTo>
                  <a:pt x="190017" y="237756"/>
                </a:lnTo>
                <a:lnTo>
                  <a:pt x="169646" y="241071"/>
                </a:lnTo>
                <a:lnTo>
                  <a:pt x="149275" y="234276"/>
                </a:lnTo>
                <a:lnTo>
                  <a:pt x="142481" y="237756"/>
                </a:lnTo>
                <a:lnTo>
                  <a:pt x="132372" y="251333"/>
                </a:lnTo>
                <a:lnTo>
                  <a:pt x="105206" y="247865"/>
                </a:lnTo>
                <a:lnTo>
                  <a:pt x="91605" y="241071"/>
                </a:lnTo>
                <a:lnTo>
                  <a:pt x="74714" y="241071"/>
                </a:lnTo>
                <a:lnTo>
                  <a:pt x="57645" y="241071"/>
                </a:lnTo>
                <a:lnTo>
                  <a:pt x="47383" y="251333"/>
                </a:lnTo>
                <a:lnTo>
                  <a:pt x="47383" y="241071"/>
                </a:lnTo>
                <a:lnTo>
                  <a:pt x="57645" y="230962"/>
                </a:lnTo>
                <a:lnTo>
                  <a:pt x="57645" y="213906"/>
                </a:lnTo>
                <a:lnTo>
                  <a:pt x="47383" y="200304"/>
                </a:lnTo>
                <a:lnTo>
                  <a:pt x="37274" y="193522"/>
                </a:lnTo>
                <a:lnTo>
                  <a:pt x="0" y="169824"/>
                </a:lnTo>
                <a:lnTo>
                  <a:pt x="13576" y="156235"/>
                </a:lnTo>
                <a:lnTo>
                  <a:pt x="16891" y="142646"/>
                </a:lnTo>
                <a:lnTo>
                  <a:pt x="37274" y="142646"/>
                </a:lnTo>
                <a:lnTo>
                  <a:pt x="67919" y="139179"/>
                </a:lnTo>
                <a:lnTo>
                  <a:pt x="67919" y="129070"/>
                </a:lnTo>
                <a:lnTo>
                  <a:pt x="88138" y="98425"/>
                </a:lnTo>
                <a:lnTo>
                  <a:pt x="84823" y="9509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08106" y="2642439"/>
            <a:ext cx="20383" cy="27165"/>
          </a:xfrm>
          <a:custGeom>
            <a:avLst/>
            <a:gdLst/>
            <a:ahLst/>
            <a:cxnLst/>
            <a:rect l="l" t="t" r="r" b="b"/>
            <a:pathLst>
              <a:path w="20383" h="27165">
                <a:moveTo>
                  <a:pt x="20383" y="6794"/>
                </a:moveTo>
                <a:lnTo>
                  <a:pt x="10274" y="27165"/>
                </a:lnTo>
                <a:lnTo>
                  <a:pt x="0" y="23698"/>
                </a:lnTo>
                <a:lnTo>
                  <a:pt x="6794" y="10109"/>
                </a:lnTo>
                <a:lnTo>
                  <a:pt x="10274" y="6794"/>
                </a:lnTo>
                <a:lnTo>
                  <a:pt x="17068" y="0"/>
                </a:lnTo>
                <a:lnTo>
                  <a:pt x="20383" y="679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41330" y="2241652"/>
            <a:ext cx="441501" cy="421157"/>
          </a:xfrm>
          <a:custGeom>
            <a:avLst/>
            <a:gdLst/>
            <a:ahLst/>
            <a:cxnLst/>
            <a:rect l="l" t="t" r="r" b="b"/>
            <a:pathLst>
              <a:path w="441502" h="421157">
                <a:moveTo>
                  <a:pt x="380364" y="373608"/>
                </a:moveTo>
                <a:lnTo>
                  <a:pt x="363461" y="373608"/>
                </a:lnTo>
                <a:lnTo>
                  <a:pt x="349884" y="376936"/>
                </a:lnTo>
                <a:lnTo>
                  <a:pt x="332816" y="376936"/>
                </a:lnTo>
                <a:lnTo>
                  <a:pt x="329501" y="363334"/>
                </a:lnTo>
                <a:lnTo>
                  <a:pt x="319239" y="356552"/>
                </a:lnTo>
                <a:lnTo>
                  <a:pt x="315925" y="315798"/>
                </a:lnTo>
                <a:lnTo>
                  <a:pt x="315925" y="302209"/>
                </a:lnTo>
                <a:lnTo>
                  <a:pt x="305650" y="288620"/>
                </a:lnTo>
                <a:lnTo>
                  <a:pt x="285280" y="298881"/>
                </a:lnTo>
                <a:lnTo>
                  <a:pt x="278485" y="298881"/>
                </a:lnTo>
                <a:lnTo>
                  <a:pt x="278485" y="308991"/>
                </a:lnTo>
                <a:lnTo>
                  <a:pt x="268376" y="336169"/>
                </a:lnTo>
                <a:lnTo>
                  <a:pt x="264896" y="346443"/>
                </a:lnTo>
                <a:lnTo>
                  <a:pt x="264896" y="360019"/>
                </a:lnTo>
                <a:lnTo>
                  <a:pt x="271691" y="376936"/>
                </a:lnTo>
                <a:lnTo>
                  <a:pt x="268376" y="397306"/>
                </a:lnTo>
                <a:lnTo>
                  <a:pt x="264896" y="410895"/>
                </a:lnTo>
                <a:lnTo>
                  <a:pt x="258102" y="421157"/>
                </a:lnTo>
                <a:lnTo>
                  <a:pt x="210565" y="410895"/>
                </a:lnTo>
                <a:lnTo>
                  <a:pt x="190182" y="387197"/>
                </a:lnTo>
                <a:lnTo>
                  <a:pt x="190182" y="393992"/>
                </a:lnTo>
                <a:lnTo>
                  <a:pt x="183387" y="397306"/>
                </a:lnTo>
                <a:lnTo>
                  <a:pt x="173278" y="380403"/>
                </a:lnTo>
                <a:lnTo>
                  <a:pt x="173278" y="373608"/>
                </a:lnTo>
                <a:lnTo>
                  <a:pt x="169811" y="363334"/>
                </a:lnTo>
                <a:lnTo>
                  <a:pt x="152895" y="346443"/>
                </a:lnTo>
                <a:lnTo>
                  <a:pt x="149428" y="312470"/>
                </a:lnTo>
                <a:lnTo>
                  <a:pt x="115468" y="315798"/>
                </a:lnTo>
                <a:lnTo>
                  <a:pt x="101879" y="305676"/>
                </a:lnTo>
                <a:lnTo>
                  <a:pt x="88303" y="305676"/>
                </a:lnTo>
                <a:lnTo>
                  <a:pt x="67919" y="302209"/>
                </a:lnTo>
                <a:lnTo>
                  <a:pt x="61125" y="285305"/>
                </a:lnTo>
                <a:lnTo>
                  <a:pt x="61125" y="264922"/>
                </a:lnTo>
                <a:lnTo>
                  <a:pt x="57810" y="254647"/>
                </a:lnTo>
                <a:lnTo>
                  <a:pt x="47536" y="237756"/>
                </a:lnTo>
                <a:lnTo>
                  <a:pt x="27165" y="210578"/>
                </a:lnTo>
                <a:lnTo>
                  <a:pt x="0" y="190195"/>
                </a:lnTo>
                <a:lnTo>
                  <a:pt x="0" y="169824"/>
                </a:lnTo>
                <a:lnTo>
                  <a:pt x="10261" y="152755"/>
                </a:lnTo>
                <a:lnTo>
                  <a:pt x="10261" y="139166"/>
                </a:lnTo>
                <a:lnTo>
                  <a:pt x="37426" y="129057"/>
                </a:lnTo>
                <a:lnTo>
                  <a:pt x="40754" y="115481"/>
                </a:lnTo>
                <a:lnTo>
                  <a:pt x="44221" y="101892"/>
                </a:lnTo>
                <a:lnTo>
                  <a:pt x="44221" y="98412"/>
                </a:lnTo>
                <a:lnTo>
                  <a:pt x="44221" y="74714"/>
                </a:lnTo>
                <a:lnTo>
                  <a:pt x="44221" y="54343"/>
                </a:lnTo>
                <a:lnTo>
                  <a:pt x="57810" y="57658"/>
                </a:lnTo>
                <a:lnTo>
                  <a:pt x="64604" y="67932"/>
                </a:lnTo>
                <a:lnTo>
                  <a:pt x="88303" y="54343"/>
                </a:lnTo>
                <a:lnTo>
                  <a:pt x="101879" y="37287"/>
                </a:lnTo>
                <a:lnTo>
                  <a:pt x="118935" y="30480"/>
                </a:lnTo>
                <a:lnTo>
                  <a:pt x="129057" y="20370"/>
                </a:lnTo>
                <a:lnTo>
                  <a:pt x="139318" y="16903"/>
                </a:lnTo>
                <a:lnTo>
                  <a:pt x="176593" y="0"/>
                </a:lnTo>
                <a:lnTo>
                  <a:pt x="193649" y="13589"/>
                </a:lnTo>
                <a:lnTo>
                  <a:pt x="196976" y="37287"/>
                </a:lnTo>
                <a:lnTo>
                  <a:pt x="217347" y="74714"/>
                </a:lnTo>
                <a:lnTo>
                  <a:pt x="180073" y="108686"/>
                </a:lnTo>
                <a:lnTo>
                  <a:pt x="146113" y="118795"/>
                </a:lnTo>
                <a:lnTo>
                  <a:pt x="135839" y="135851"/>
                </a:lnTo>
                <a:lnTo>
                  <a:pt x="152895" y="139166"/>
                </a:lnTo>
                <a:lnTo>
                  <a:pt x="173278" y="156235"/>
                </a:lnTo>
                <a:lnTo>
                  <a:pt x="169811" y="179933"/>
                </a:lnTo>
                <a:lnTo>
                  <a:pt x="180073" y="190195"/>
                </a:lnTo>
                <a:lnTo>
                  <a:pt x="173278" y="213893"/>
                </a:lnTo>
                <a:lnTo>
                  <a:pt x="180073" y="227482"/>
                </a:lnTo>
                <a:lnTo>
                  <a:pt x="173278" y="227482"/>
                </a:lnTo>
                <a:lnTo>
                  <a:pt x="180073" y="241071"/>
                </a:lnTo>
                <a:lnTo>
                  <a:pt x="207238" y="247853"/>
                </a:lnTo>
                <a:lnTo>
                  <a:pt x="237731" y="251333"/>
                </a:lnTo>
                <a:lnTo>
                  <a:pt x="264896" y="254647"/>
                </a:lnTo>
                <a:lnTo>
                  <a:pt x="298856" y="264922"/>
                </a:lnTo>
                <a:lnTo>
                  <a:pt x="326021" y="258127"/>
                </a:lnTo>
                <a:lnTo>
                  <a:pt x="356679" y="254647"/>
                </a:lnTo>
                <a:lnTo>
                  <a:pt x="359994" y="237756"/>
                </a:lnTo>
                <a:lnTo>
                  <a:pt x="370255" y="224167"/>
                </a:lnTo>
                <a:lnTo>
                  <a:pt x="366775" y="210578"/>
                </a:lnTo>
                <a:lnTo>
                  <a:pt x="370255" y="200304"/>
                </a:lnTo>
                <a:lnTo>
                  <a:pt x="380364" y="200304"/>
                </a:lnTo>
                <a:lnTo>
                  <a:pt x="393953" y="210578"/>
                </a:lnTo>
                <a:lnTo>
                  <a:pt x="407530" y="217373"/>
                </a:lnTo>
                <a:lnTo>
                  <a:pt x="434708" y="237756"/>
                </a:lnTo>
                <a:lnTo>
                  <a:pt x="441502" y="271716"/>
                </a:lnTo>
                <a:lnTo>
                  <a:pt x="441502" y="278511"/>
                </a:lnTo>
                <a:lnTo>
                  <a:pt x="421119" y="308991"/>
                </a:lnTo>
                <a:lnTo>
                  <a:pt x="404215" y="326059"/>
                </a:lnTo>
                <a:lnTo>
                  <a:pt x="393953" y="349758"/>
                </a:lnTo>
                <a:lnTo>
                  <a:pt x="380364" y="349758"/>
                </a:lnTo>
                <a:lnTo>
                  <a:pt x="380364" y="37360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96116" y="2686508"/>
            <a:ext cx="13588" cy="23850"/>
          </a:xfrm>
          <a:custGeom>
            <a:avLst/>
            <a:gdLst/>
            <a:ahLst/>
            <a:cxnLst/>
            <a:rect l="l" t="t" r="r" b="b"/>
            <a:pathLst>
              <a:path w="13588" h="23850">
                <a:moveTo>
                  <a:pt x="0" y="17068"/>
                </a:moveTo>
                <a:lnTo>
                  <a:pt x="10109" y="23850"/>
                </a:lnTo>
                <a:lnTo>
                  <a:pt x="13588" y="17068"/>
                </a:lnTo>
                <a:lnTo>
                  <a:pt x="10109" y="3479"/>
                </a:lnTo>
                <a:lnTo>
                  <a:pt x="6794" y="0"/>
                </a:lnTo>
                <a:lnTo>
                  <a:pt x="3314" y="3479"/>
                </a:lnTo>
                <a:lnTo>
                  <a:pt x="0" y="3479"/>
                </a:lnTo>
                <a:lnTo>
                  <a:pt x="3314" y="6794"/>
                </a:lnTo>
                <a:lnTo>
                  <a:pt x="0" y="1706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31512" y="2656014"/>
            <a:ext cx="210553" cy="186740"/>
          </a:xfrm>
          <a:custGeom>
            <a:avLst/>
            <a:gdLst/>
            <a:ahLst/>
            <a:cxnLst/>
            <a:rect l="l" t="t" r="r" b="b"/>
            <a:pathLst>
              <a:path w="210553" h="186740">
                <a:moveTo>
                  <a:pt x="27165" y="169824"/>
                </a:moveTo>
                <a:lnTo>
                  <a:pt x="0" y="156248"/>
                </a:lnTo>
                <a:lnTo>
                  <a:pt x="0" y="129070"/>
                </a:lnTo>
                <a:lnTo>
                  <a:pt x="17056" y="122275"/>
                </a:lnTo>
                <a:lnTo>
                  <a:pt x="17056" y="115481"/>
                </a:lnTo>
                <a:lnTo>
                  <a:pt x="27165" y="108699"/>
                </a:lnTo>
                <a:lnTo>
                  <a:pt x="13589" y="71259"/>
                </a:lnTo>
                <a:lnTo>
                  <a:pt x="10274" y="61137"/>
                </a:lnTo>
                <a:lnTo>
                  <a:pt x="30645" y="50876"/>
                </a:lnTo>
                <a:lnTo>
                  <a:pt x="40754" y="50876"/>
                </a:lnTo>
                <a:lnTo>
                  <a:pt x="61125" y="33972"/>
                </a:lnTo>
                <a:lnTo>
                  <a:pt x="64604" y="10121"/>
                </a:lnTo>
                <a:lnTo>
                  <a:pt x="91770" y="13588"/>
                </a:lnTo>
                <a:lnTo>
                  <a:pt x="105359" y="10121"/>
                </a:lnTo>
                <a:lnTo>
                  <a:pt x="112153" y="13588"/>
                </a:lnTo>
                <a:lnTo>
                  <a:pt x="122262" y="0"/>
                </a:lnTo>
                <a:lnTo>
                  <a:pt x="135839" y="6794"/>
                </a:lnTo>
                <a:lnTo>
                  <a:pt x="139319" y="13588"/>
                </a:lnTo>
                <a:lnTo>
                  <a:pt x="146113" y="13588"/>
                </a:lnTo>
                <a:lnTo>
                  <a:pt x="156222" y="13588"/>
                </a:lnTo>
                <a:lnTo>
                  <a:pt x="173278" y="10121"/>
                </a:lnTo>
                <a:lnTo>
                  <a:pt x="180073" y="30492"/>
                </a:lnTo>
                <a:lnTo>
                  <a:pt x="193662" y="37287"/>
                </a:lnTo>
                <a:lnTo>
                  <a:pt x="186867" y="71259"/>
                </a:lnTo>
                <a:lnTo>
                  <a:pt x="190182" y="118795"/>
                </a:lnTo>
                <a:lnTo>
                  <a:pt x="210553" y="176618"/>
                </a:lnTo>
                <a:lnTo>
                  <a:pt x="203771" y="176618"/>
                </a:lnTo>
                <a:lnTo>
                  <a:pt x="180073" y="186740"/>
                </a:lnTo>
                <a:lnTo>
                  <a:pt x="163017" y="186740"/>
                </a:lnTo>
                <a:lnTo>
                  <a:pt x="159702" y="166357"/>
                </a:lnTo>
                <a:lnTo>
                  <a:pt x="142633" y="166357"/>
                </a:lnTo>
                <a:lnTo>
                  <a:pt x="135839" y="159562"/>
                </a:lnTo>
                <a:lnTo>
                  <a:pt x="105359" y="135864"/>
                </a:lnTo>
                <a:lnTo>
                  <a:pt x="67919" y="142659"/>
                </a:lnTo>
                <a:lnTo>
                  <a:pt x="30645" y="166357"/>
                </a:lnTo>
                <a:lnTo>
                  <a:pt x="27165" y="16982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60861" y="2656015"/>
            <a:ext cx="149427" cy="193522"/>
          </a:xfrm>
          <a:custGeom>
            <a:avLst/>
            <a:gdLst/>
            <a:ahLst/>
            <a:cxnLst/>
            <a:rect l="l" t="t" r="r" b="b"/>
            <a:pathLst>
              <a:path w="149428" h="193522">
                <a:moveTo>
                  <a:pt x="112153" y="186740"/>
                </a:moveTo>
                <a:lnTo>
                  <a:pt x="105371" y="176618"/>
                </a:lnTo>
                <a:lnTo>
                  <a:pt x="84975" y="186740"/>
                </a:lnTo>
                <a:lnTo>
                  <a:pt x="81508" y="183413"/>
                </a:lnTo>
                <a:lnTo>
                  <a:pt x="71399" y="183413"/>
                </a:lnTo>
                <a:lnTo>
                  <a:pt x="51003" y="183413"/>
                </a:lnTo>
                <a:lnTo>
                  <a:pt x="37439" y="186740"/>
                </a:lnTo>
                <a:lnTo>
                  <a:pt x="33959" y="193522"/>
                </a:lnTo>
                <a:lnTo>
                  <a:pt x="17056" y="193522"/>
                </a:lnTo>
                <a:lnTo>
                  <a:pt x="0" y="179933"/>
                </a:lnTo>
                <a:lnTo>
                  <a:pt x="10274" y="71259"/>
                </a:lnTo>
                <a:lnTo>
                  <a:pt x="17056" y="61137"/>
                </a:lnTo>
                <a:lnTo>
                  <a:pt x="3467" y="33972"/>
                </a:lnTo>
                <a:lnTo>
                  <a:pt x="17056" y="6794"/>
                </a:lnTo>
                <a:lnTo>
                  <a:pt x="20523" y="3314"/>
                </a:lnTo>
                <a:lnTo>
                  <a:pt x="30645" y="6794"/>
                </a:lnTo>
                <a:lnTo>
                  <a:pt x="44221" y="0"/>
                </a:lnTo>
                <a:lnTo>
                  <a:pt x="57810" y="13588"/>
                </a:lnTo>
                <a:lnTo>
                  <a:pt x="71399" y="6794"/>
                </a:lnTo>
                <a:lnTo>
                  <a:pt x="78193" y="3314"/>
                </a:lnTo>
                <a:lnTo>
                  <a:pt x="84975" y="3314"/>
                </a:lnTo>
                <a:lnTo>
                  <a:pt x="95097" y="10121"/>
                </a:lnTo>
                <a:lnTo>
                  <a:pt x="102044" y="3314"/>
                </a:lnTo>
                <a:lnTo>
                  <a:pt x="118948" y="23698"/>
                </a:lnTo>
                <a:lnTo>
                  <a:pt x="135851" y="40766"/>
                </a:lnTo>
                <a:lnTo>
                  <a:pt x="142633" y="57670"/>
                </a:lnTo>
                <a:lnTo>
                  <a:pt x="142633" y="67932"/>
                </a:lnTo>
                <a:lnTo>
                  <a:pt x="139319" y="88315"/>
                </a:lnTo>
                <a:lnTo>
                  <a:pt x="135851" y="122275"/>
                </a:lnTo>
                <a:lnTo>
                  <a:pt x="149428" y="145973"/>
                </a:lnTo>
                <a:lnTo>
                  <a:pt x="139319" y="186740"/>
                </a:lnTo>
                <a:lnTo>
                  <a:pt x="112153" y="18674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18379" y="2689987"/>
            <a:ext cx="159537" cy="145962"/>
          </a:xfrm>
          <a:custGeom>
            <a:avLst/>
            <a:gdLst/>
            <a:ahLst/>
            <a:cxnLst/>
            <a:rect l="l" t="t" r="r" b="b"/>
            <a:pathLst>
              <a:path w="159537" h="145961">
                <a:moveTo>
                  <a:pt x="47548" y="145961"/>
                </a:moveTo>
                <a:lnTo>
                  <a:pt x="23685" y="142646"/>
                </a:lnTo>
                <a:lnTo>
                  <a:pt x="3314" y="84823"/>
                </a:lnTo>
                <a:lnTo>
                  <a:pt x="0" y="37287"/>
                </a:lnTo>
                <a:lnTo>
                  <a:pt x="16903" y="23698"/>
                </a:lnTo>
                <a:lnTo>
                  <a:pt x="23685" y="16903"/>
                </a:lnTo>
                <a:lnTo>
                  <a:pt x="33959" y="27165"/>
                </a:lnTo>
                <a:lnTo>
                  <a:pt x="40754" y="27165"/>
                </a:lnTo>
                <a:lnTo>
                  <a:pt x="50863" y="16903"/>
                </a:lnTo>
                <a:lnTo>
                  <a:pt x="91617" y="3314"/>
                </a:lnTo>
                <a:lnTo>
                  <a:pt x="88303" y="30479"/>
                </a:lnTo>
                <a:lnTo>
                  <a:pt x="95084" y="33959"/>
                </a:lnTo>
                <a:lnTo>
                  <a:pt x="112001" y="27165"/>
                </a:lnTo>
                <a:lnTo>
                  <a:pt x="122250" y="13588"/>
                </a:lnTo>
                <a:lnTo>
                  <a:pt x="139166" y="0"/>
                </a:lnTo>
                <a:lnTo>
                  <a:pt x="145948" y="0"/>
                </a:lnTo>
                <a:lnTo>
                  <a:pt x="159537" y="27165"/>
                </a:lnTo>
                <a:lnTo>
                  <a:pt x="152755" y="37287"/>
                </a:lnTo>
                <a:lnTo>
                  <a:pt x="142481" y="145961"/>
                </a:lnTo>
                <a:lnTo>
                  <a:pt x="122250" y="139166"/>
                </a:lnTo>
                <a:lnTo>
                  <a:pt x="71234" y="145961"/>
                </a:lnTo>
                <a:lnTo>
                  <a:pt x="47548" y="14596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604042" y="2761232"/>
            <a:ext cx="27178" cy="27178"/>
          </a:xfrm>
          <a:custGeom>
            <a:avLst/>
            <a:gdLst/>
            <a:ahLst/>
            <a:cxnLst/>
            <a:rect l="l" t="t" r="r" b="b"/>
            <a:pathLst>
              <a:path w="27177" h="27177">
                <a:moveTo>
                  <a:pt x="27177" y="17056"/>
                </a:moveTo>
                <a:lnTo>
                  <a:pt x="20383" y="20370"/>
                </a:lnTo>
                <a:lnTo>
                  <a:pt x="3314" y="27177"/>
                </a:lnTo>
                <a:lnTo>
                  <a:pt x="0" y="13576"/>
                </a:lnTo>
                <a:lnTo>
                  <a:pt x="16903" y="0"/>
                </a:lnTo>
                <a:lnTo>
                  <a:pt x="27177" y="1705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54614" y="2411476"/>
            <a:ext cx="356527" cy="336169"/>
          </a:xfrm>
          <a:custGeom>
            <a:avLst/>
            <a:gdLst/>
            <a:ahLst/>
            <a:cxnLst/>
            <a:rect l="l" t="t" r="r" b="b"/>
            <a:pathLst>
              <a:path w="356527" h="336169">
                <a:moveTo>
                  <a:pt x="356527" y="193509"/>
                </a:moveTo>
                <a:lnTo>
                  <a:pt x="342938" y="224167"/>
                </a:lnTo>
                <a:lnTo>
                  <a:pt x="346405" y="234276"/>
                </a:lnTo>
                <a:lnTo>
                  <a:pt x="332828" y="247853"/>
                </a:lnTo>
                <a:lnTo>
                  <a:pt x="329349" y="264921"/>
                </a:lnTo>
                <a:lnTo>
                  <a:pt x="353212" y="281825"/>
                </a:lnTo>
                <a:lnTo>
                  <a:pt x="349732" y="285305"/>
                </a:lnTo>
                <a:lnTo>
                  <a:pt x="332828" y="305676"/>
                </a:lnTo>
                <a:lnTo>
                  <a:pt x="312445" y="312470"/>
                </a:lnTo>
                <a:lnTo>
                  <a:pt x="292074" y="292099"/>
                </a:lnTo>
                <a:lnTo>
                  <a:pt x="251320" y="295414"/>
                </a:lnTo>
                <a:lnTo>
                  <a:pt x="210565" y="281825"/>
                </a:lnTo>
                <a:lnTo>
                  <a:pt x="193497" y="288620"/>
                </a:lnTo>
                <a:lnTo>
                  <a:pt x="196976" y="305676"/>
                </a:lnTo>
                <a:lnTo>
                  <a:pt x="179920" y="305676"/>
                </a:lnTo>
                <a:lnTo>
                  <a:pt x="166331" y="312470"/>
                </a:lnTo>
                <a:lnTo>
                  <a:pt x="159537" y="326059"/>
                </a:lnTo>
                <a:lnTo>
                  <a:pt x="139166" y="305676"/>
                </a:lnTo>
                <a:lnTo>
                  <a:pt x="115468" y="302209"/>
                </a:lnTo>
                <a:lnTo>
                  <a:pt x="101892" y="285305"/>
                </a:lnTo>
                <a:lnTo>
                  <a:pt x="98412" y="302209"/>
                </a:lnTo>
                <a:lnTo>
                  <a:pt x="88303" y="308990"/>
                </a:lnTo>
                <a:lnTo>
                  <a:pt x="78028" y="302209"/>
                </a:lnTo>
                <a:lnTo>
                  <a:pt x="57657" y="281825"/>
                </a:lnTo>
                <a:lnTo>
                  <a:pt x="44068" y="285305"/>
                </a:lnTo>
                <a:lnTo>
                  <a:pt x="50863" y="295414"/>
                </a:lnTo>
                <a:lnTo>
                  <a:pt x="50863" y="326059"/>
                </a:lnTo>
                <a:lnTo>
                  <a:pt x="23698" y="336168"/>
                </a:lnTo>
                <a:lnTo>
                  <a:pt x="27177" y="329374"/>
                </a:lnTo>
                <a:lnTo>
                  <a:pt x="13588" y="312470"/>
                </a:lnTo>
                <a:lnTo>
                  <a:pt x="10109" y="295414"/>
                </a:lnTo>
                <a:lnTo>
                  <a:pt x="0" y="254660"/>
                </a:lnTo>
                <a:lnTo>
                  <a:pt x="0" y="241071"/>
                </a:lnTo>
                <a:lnTo>
                  <a:pt x="13588" y="230962"/>
                </a:lnTo>
                <a:lnTo>
                  <a:pt x="6794" y="217373"/>
                </a:lnTo>
                <a:lnTo>
                  <a:pt x="23698" y="186728"/>
                </a:lnTo>
                <a:lnTo>
                  <a:pt x="23698" y="118795"/>
                </a:lnTo>
                <a:lnTo>
                  <a:pt x="30492" y="108686"/>
                </a:lnTo>
                <a:lnTo>
                  <a:pt x="50863" y="108686"/>
                </a:lnTo>
                <a:lnTo>
                  <a:pt x="47548" y="81508"/>
                </a:lnTo>
                <a:lnTo>
                  <a:pt x="37287" y="54343"/>
                </a:lnTo>
                <a:lnTo>
                  <a:pt x="47548" y="33959"/>
                </a:lnTo>
                <a:lnTo>
                  <a:pt x="54343" y="40754"/>
                </a:lnTo>
                <a:lnTo>
                  <a:pt x="64452" y="47548"/>
                </a:lnTo>
                <a:lnTo>
                  <a:pt x="71246" y="54343"/>
                </a:lnTo>
                <a:lnTo>
                  <a:pt x="88303" y="50863"/>
                </a:lnTo>
                <a:lnTo>
                  <a:pt x="105206" y="44068"/>
                </a:lnTo>
                <a:lnTo>
                  <a:pt x="112001" y="44068"/>
                </a:lnTo>
                <a:lnTo>
                  <a:pt x="129057" y="40754"/>
                </a:lnTo>
                <a:lnTo>
                  <a:pt x="149428" y="50863"/>
                </a:lnTo>
                <a:lnTo>
                  <a:pt x="159537" y="40754"/>
                </a:lnTo>
                <a:lnTo>
                  <a:pt x="186715" y="0"/>
                </a:lnTo>
                <a:lnTo>
                  <a:pt x="186715" y="20370"/>
                </a:lnTo>
                <a:lnTo>
                  <a:pt x="213880" y="40754"/>
                </a:lnTo>
                <a:lnTo>
                  <a:pt x="234251" y="67932"/>
                </a:lnTo>
                <a:lnTo>
                  <a:pt x="244525" y="84823"/>
                </a:lnTo>
                <a:lnTo>
                  <a:pt x="247840" y="95097"/>
                </a:lnTo>
                <a:lnTo>
                  <a:pt x="247840" y="115481"/>
                </a:lnTo>
                <a:lnTo>
                  <a:pt x="254634" y="132384"/>
                </a:lnTo>
                <a:lnTo>
                  <a:pt x="275018" y="135851"/>
                </a:lnTo>
                <a:lnTo>
                  <a:pt x="288594" y="135851"/>
                </a:lnTo>
                <a:lnTo>
                  <a:pt x="302183" y="145973"/>
                </a:lnTo>
                <a:lnTo>
                  <a:pt x="336143" y="142646"/>
                </a:lnTo>
                <a:lnTo>
                  <a:pt x="339610" y="176618"/>
                </a:lnTo>
                <a:lnTo>
                  <a:pt x="356527" y="19350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39893" y="2791879"/>
            <a:ext cx="326034" cy="271716"/>
          </a:xfrm>
          <a:custGeom>
            <a:avLst/>
            <a:gdLst/>
            <a:ahLst/>
            <a:cxnLst/>
            <a:rect l="l" t="t" r="r" b="b"/>
            <a:pathLst>
              <a:path w="326034" h="271716">
                <a:moveTo>
                  <a:pt x="326034" y="44069"/>
                </a:moveTo>
                <a:lnTo>
                  <a:pt x="315760" y="84836"/>
                </a:lnTo>
                <a:lnTo>
                  <a:pt x="322554" y="91630"/>
                </a:lnTo>
                <a:lnTo>
                  <a:pt x="302171" y="105219"/>
                </a:lnTo>
                <a:lnTo>
                  <a:pt x="285280" y="108686"/>
                </a:lnTo>
                <a:lnTo>
                  <a:pt x="275005" y="115481"/>
                </a:lnTo>
                <a:lnTo>
                  <a:pt x="254634" y="115481"/>
                </a:lnTo>
                <a:lnTo>
                  <a:pt x="244525" y="129070"/>
                </a:lnTo>
                <a:lnTo>
                  <a:pt x="220675" y="139179"/>
                </a:lnTo>
                <a:lnTo>
                  <a:pt x="207086" y="210578"/>
                </a:lnTo>
                <a:lnTo>
                  <a:pt x="207086" y="227482"/>
                </a:lnTo>
                <a:lnTo>
                  <a:pt x="207086" y="254660"/>
                </a:lnTo>
                <a:lnTo>
                  <a:pt x="196976" y="261454"/>
                </a:lnTo>
                <a:lnTo>
                  <a:pt x="193497" y="271716"/>
                </a:lnTo>
                <a:lnTo>
                  <a:pt x="186715" y="264922"/>
                </a:lnTo>
                <a:lnTo>
                  <a:pt x="179920" y="268236"/>
                </a:lnTo>
                <a:lnTo>
                  <a:pt x="156222" y="271716"/>
                </a:lnTo>
                <a:lnTo>
                  <a:pt x="149428" y="271716"/>
                </a:lnTo>
                <a:lnTo>
                  <a:pt x="142646" y="251345"/>
                </a:lnTo>
                <a:lnTo>
                  <a:pt x="115468" y="251345"/>
                </a:lnTo>
                <a:lnTo>
                  <a:pt x="101892" y="244551"/>
                </a:lnTo>
                <a:lnTo>
                  <a:pt x="98412" y="230962"/>
                </a:lnTo>
                <a:lnTo>
                  <a:pt x="95084" y="227482"/>
                </a:lnTo>
                <a:lnTo>
                  <a:pt x="74714" y="224167"/>
                </a:lnTo>
                <a:lnTo>
                  <a:pt x="71246" y="213893"/>
                </a:lnTo>
                <a:lnTo>
                  <a:pt x="54330" y="190207"/>
                </a:lnTo>
                <a:lnTo>
                  <a:pt x="44068" y="183413"/>
                </a:lnTo>
                <a:lnTo>
                  <a:pt x="30492" y="179933"/>
                </a:lnTo>
                <a:lnTo>
                  <a:pt x="6794" y="176618"/>
                </a:lnTo>
                <a:lnTo>
                  <a:pt x="16903" y="166357"/>
                </a:lnTo>
                <a:lnTo>
                  <a:pt x="6794" y="149440"/>
                </a:lnTo>
                <a:lnTo>
                  <a:pt x="6794" y="129070"/>
                </a:lnTo>
                <a:lnTo>
                  <a:pt x="0" y="125590"/>
                </a:lnTo>
                <a:lnTo>
                  <a:pt x="0" y="112001"/>
                </a:lnTo>
                <a:lnTo>
                  <a:pt x="6794" y="115481"/>
                </a:lnTo>
                <a:lnTo>
                  <a:pt x="20370" y="101892"/>
                </a:lnTo>
                <a:lnTo>
                  <a:pt x="33959" y="105219"/>
                </a:lnTo>
                <a:lnTo>
                  <a:pt x="37274" y="105219"/>
                </a:lnTo>
                <a:lnTo>
                  <a:pt x="50863" y="95097"/>
                </a:lnTo>
                <a:lnTo>
                  <a:pt x="88303" y="81521"/>
                </a:lnTo>
                <a:lnTo>
                  <a:pt x="118783" y="71247"/>
                </a:lnTo>
                <a:lnTo>
                  <a:pt x="125577" y="64452"/>
                </a:lnTo>
                <a:lnTo>
                  <a:pt x="129057" y="47548"/>
                </a:lnTo>
                <a:lnTo>
                  <a:pt x="118783" y="33959"/>
                </a:lnTo>
                <a:lnTo>
                  <a:pt x="122262" y="30492"/>
                </a:lnTo>
                <a:lnTo>
                  <a:pt x="159537" y="6794"/>
                </a:lnTo>
                <a:lnTo>
                  <a:pt x="196976" y="0"/>
                </a:lnTo>
                <a:lnTo>
                  <a:pt x="227456" y="23698"/>
                </a:lnTo>
                <a:lnTo>
                  <a:pt x="234251" y="30492"/>
                </a:lnTo>
                <a:lnTo>
                  <a:pt x="251320" y="30492"/>
                </a:lnTo>
                <a:lnTo>
                  <a:pt x="254634" y="50876"/>
                </a:lnTo>
                <a:lnTo>
                  <a:pt x="271691" y="50876"/>
                </a:lnTo>
                <a:lnTo>
                  <a:pt x="295389" y="40754"/>
                </a:lnTo>
                <a:lnTo>
                  <a:pt x="302171" y="40754"/>
                </a:lnTo>
                <a:lnTo>
                  <a:pt x="326034" y="4406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89425" y="2825839"/>
            <a:ext cx="336130" cy="234275"/>
          </a:xfrm>
          <a:custGeom>
            <a:avLst/>
            <a:gdLst/>
            <a:ahLst/>
            <a:cxnLst/>
            <a:rect l="l" t="t" r="r" b="b"/>
            <a:pathLst>
              <a:path w="336130" h="234276">
                <a:moveTo>
                  <a:pt x="0" y="169824"/>
                </a:moveTo>
                <a:lnTo>
                  <a:pt x="13576" y="142659"/>
                </a:lnTo>
                <a:lnTo>
                  <a:pt x="13576" y="135864"/>
                </a:lnTo>
                <a:lnTo>
                  <a:pt x="20383" y="115481"/>
                </a:lnTo>
                <a:lnTo>
                  <a:pt x="16903" y="95110"/>
                </a:lnTo>
                <a:lnTo>
                  <a:pt x="16903" y="84835"/>
                </a:lnTo>
                <a:lnTo>
                  <a:pt x="20383" y="78041"/>
                </a:lnTo>
                <a:lnTo>
                  <a:pt x="30480" y="71259"/>
                </a:lnTo>
                <a:lnTo>
                  <a:pt x="33959" y="50876"/>
                </a:lnTo>
                <a:lnTo>
                  <a:pt x="57658" y="44081"/>
                </a:lnTo>
                <a:lnTo>
                  <a:pt x="67919" y="47561"/>
                </a:lnTo>
                <a:lnTo>
                  <a:pt x="91617" y="44081"/>
                </a:lnTo>
                <a:lnTo>
                  <a:pt x="115468" y="30492"/>
                </a:lnTo>
                <a:lnTo>
                  <a:pt x="118783" y="20383"/>
                </a:lnTo>
                <a:lnTo>
                  <a:pt x="125577" y="16916"/>
                </a:lnTo>
                <a:lnTo>
                  <a:pt x="125577" y="6794"/>
                </a:lnTo>
                <a:lnTo>
                  <a:pt x="135851" y="0"/>
                </a:lnTo>
                <a:lnTo>
                  <a:pt x="163017" y="3314"/>
                </a:lnTo>
                <a:lnTo>
                  <a:pt x="183388" y="13588"/>
                </a:lnTo>
                <a:lnTo>
                  <a:pt x="200291" y="13588"/>
                </a:lnTo>
                <a:lnTo>
                  <a:pt x="224142" y="16916"/>
                </a:lnTo>
                <a:lnTo>
                  <a:pt x="254622" y="27177"/>
                </a:lnTo>
                <a:lnTo>
                  <a:pt x="258102" y="27177"/>
                </a:lnTo>
                <a:lnTo>
                  <a:pt x="254622" y="16916"/>
                </a:lnTo>
                <a:lnTo>
                  <a:pt x="264896" y="20383"/>
                </a:lnTo>
                <a:lnTo>
                  <a:pt x="275005" y="30492"/>
                </a:lnTo>
                <a:lnTo>
                  <a:pt x="292061" y="44081"/>
                </a:lnTo>
                <a:lnTo>
                  <a:pt x="319074" y="50876"/>
                </a:lnTo>
                <a:lnTo>
                  <a:pt x="325869" y="54343"/>
                </a:lnTo>
                <a:lnTo>
                  <a:pt x="322554" y="57670"/>
                </a:lnTo>
                <a:lnTo>
                  <a:pt x="336130" y="84835"/>
                </a:lnTo>
                <a:lnTo>
                  <a:pt x="305650" y="105219"/>
                </a:lnTo>
                <a:lnTo>
                  <a:pt x="305650" y="118795"/>
                </a:lnTo>
                <a:lnTo>
                  <a:pt x="281800" y="122275"/>
                </a:lnTo>
                <a:lnTo>
                  <a:pt x="268211" y="135864"/>
                </a:lnTo>
                <a:lnTo>
                  <a:pt x="230936" y="156248"/>
                </a:lnTo>
                <a:lnTo>
                  <a:pt x="224142" y="173139"/>
                </a:lnTo>
                <a:lnTo>
                  <a:pt x="224142" y="193522"/>
                </a:lnTo>
                <a:lnTo>
                  <a:pt x="234251" y="203796"/>
                </a:lnTo>
                <a:lnTo>
                  <a:pt x="196977" y="220700"/>
                </a:lnTo>
                <a:lnTo>
                  <a:pt x="169811" y="220700"/>
                </a:lnTo>
                <a:lnTo>
                  <a:pt x="166331" y="224167"/>
                </a:lnTo>
                <a:lnTo>
                  <a:pt x="152742" y="234276"/>
                </a:lnTo>
                <a:lnTo>
                  <a:pt x="129057" y="230962"/>
                </a:lnTo>
                <a:lnTo>
                  <a:pt x="115468" y="227495"/>
                </a:lnTo>
                <a:lnTo>
                  <a:pt x="91617" y="217385"/>
                </a:lnTo>
                <a:lnTo>
                  <a:pt x="71234" y="220700"/>
                </a:lnTo>
                <a:lnTo>
                  <a:pt x="47536" y="220700"/>
                </a:lnTo>
                <a:lnTo>
                  <a:pt x="33959" y="217385"/>
                </a:lnTo>
                <a:lnTo>
                  <a:pt x="23698" y="203796"/>
                </a:lnTo>
                <a:lnTo>
                  <a:pt x="6781" y="186740"/>
                </a:lnTo>
                <a:lnTo>
                  <a:pt x="0" y="16982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09352" y="2764713"/>
            <a:ext cx="183388" cy="193522"/>
          </a:xfrm>
          <a:custGeom>
            <a:avLst/>
            <a:gdLst/>
            <a:ahLst/>
            <a:cxnLst/>
            <a:rect l="l" t="t" r="r" b="b"/>
            <a:pathLst>
              <a:path w="183387" h="193522">
                <a:moveTo>
                  <a:pt x="183387" y="193522"/>
                </a:moveTo>
                <a:lnTo>
                  <a:pt x="163017" y="186715"/>
                </a:lnTo>
                <a:lnTo>
                  <a:pt x="142633" y="179920"/>
                </a:lnTo>
                <a:lnTo>
                  <a:pt x="132524" y="166344"/>
                </a:lnTo>
                <a:lnTo>
                  <a:pt x="115455" y="132384"/>
                </a:lnTo>
                <a:lnTo>
                  <a:pt x="112140" y="152755"/>
                </a:lnTo>
                <a:lnTo>
                  <a:pt x="108673" y="163029"/>
                </a:lnTo>
                <a:lnTo>
                  <a:pt x="78181" y="152755"/>
                </a:lnTo>
                <a:lnTo>
                  <a:pt x="51015" y="149440"/>
                </a:lnTo>
                <a:lnTo>
                  <a:pt x="27165" y="129057"/>
                </a:lnTo>
                <a:lnTo>
                  <a:pt x="13576" y="108686"/>
                </a:lnTo>
                <a:lnTo>
                  <a:pt x="3467" y="101892"/>
                </a:lnTo>
                <a:lnTo>
                  <a:pt x="6781" y="91617"/>
                </a:lnTo>
                <a:lnTo>
                  <a:pt x="0" y="67919"/>
                </a:lnTo>
                <a:lnTo>
                  <a:pt x="3467" y="50863"/>
                </a:lnTo>
                <a:lnTo>
                  <a:pt x="17056" y="33959"/>
                </a:lnTo>
                <a:lnTo>
                  <a:pt x="27165" y="30480"/>
                </a:lnTo>
                <a:lnTo>
                  <a:pt x="37426" y="13576"/>
                </a:lnTo>
                <a:lnTo>
                  <a:pt x="61125" y="0"/>
                </a:lnTo>
                <a:lnTo>
                  <a:pt x="64604" y="3314"/>
                </a:lnTo>
                <a:lnTo>
                  <a:pt x="74714" y="20370"/>
                </a:lnTo>
                <a:lnTo>
                  <a:pt x="98564" y="23698"/>
                </a:lnTo>
                <a:lnTo>
                  <a:pt x="115455" y="33959"/>
                </a:lnTo>
                <a:lnTo>
                  <a:pt x="132524" y="37274"/>
                </a:lnTo>
                <a:lnTo>
                  <a:pt x="142633" y="30480"/>
                </a:lnTo>
                <a:lnTo>
                  <a:pt x="142633" y="40754"/>
                </a:lnTo>
                <a:lnTo>
                  <a:pt x="166484" y="47548"/>
                </a:lnTo>
                <a:lnTo>
                  <a:pt x="152895" y="84823"/>
                </a:lnTo>
                <a:lnTo>
                  <a:pt x="183387" y="19352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46979" y="2829153"/>
            <a:ext cx="285280" cy="200482"/>
          </a:xfrm>
          <a:custGeom>
            <a:avLst/>
            <a:gdLst/>
            <a:ahLst/>
            <a:cxnLst/>
            <a:rect l="l" t="t" r="r" b="b"/>
            <a:pathLst>
              <a:path w="285280" h="200482">
                <a:moveTo>
                  <a:pt x="118948" y="6794"/>
                </a:moveTo>
                <a:lnTo>
                  <a:pt x="142633" y="6794"/>
                </a:lnTo>
                <a:lnTo>
                  <a:pt x="193649" y="0"/>
                </a:lnTo>
                <a:lnTo>
                  <a:pt x="213880" y="6794"/>
                </a:lnTo>
                <a:lnTo>
                  <a:pt x="230936" y="20383"/>
                </a:lnTo>
                <a:lnTo>
                  <a:pt x="247840" y="20383"/>
                </a:lnTo>
                <a:lnTo>
                  <a:pt x="278498" y="27178"/>
                </a:lnTo>
                <a:lnTo>
                  <a:pt x="285280" y="57823"/>
                </a:lnTo>
                <a:lnTo>
                  <a:pt x="268376" y="67945"/>
                </a:lnTo>
                <a:lnTo>
                  <a:pt x="268376" y="74726"/>
                </a:lnTo>
                <a:lnTo>
                  <a:pt x="244525" y="78206"/>
                </a:lnTo>
                <a:lnTo>
                  <a:pt x="230936" y="81521"/>
                </a:lnTo>
                <a:lnTo>
                  <a:pt x="224154" y="81521"/>
                </a:lnTo>
                <a:lnTo>
                  <a:pt x="190182" y="95110"/>
                </a:lnTo>
                <a:lnTo>
                  <a:pt x="183400" y="101904"/>
                </a:lnTo>
                <a:lnTo>
                  <a:pt x="169811" y="115481"/>
                </a:lnTo>
                <a:lnTo>
                  <a:pt x="166484" y="129082"/>
                </a:lnTo>
                <a:lnTo>
                  <a:pt x="142633" y="173304"/>
                </a:lnTo>
                <a:lnTo>
                  <a:pt x="146113" y="200482"/>
                </a:lnTo>
                <a:lnTo>
                  <a:pt x="118948" y="200482"/>
                </a:lnTo>
                <a:lnTo>
                  <a:pt x="88303" y="190207"/>
                </a:lnTo>
                <a:lnTo>
                  <a:pt x="67919" y="183426"/>
                </a:lnTo>
                <a:lnTo>
                  <a:pt x="30645" y="180098"/>
                </a:lnTo>
                <a:lnTo>
                  <a:pt x="0" y="190207"/>
                </a:lnTo>
                <a:lnTo>
                  <a:pt x="0" y="173304"/>
                </a:lnTo>
                <a:lnTo>
                  <a:pt x="13588" y="101904"/>
                </a:lnTo>
                <a:lnTo>
                  <a:pt x="37439" y="91795"/>
                </a:lnTo>
                <a:lnTo>
                  <a:pt x="47548" y="78206"/>
                </a:lnTo>
                <a:lnTo>
                  <a:pt x="67919" y="78206"/>
                </a:lnTo>
                <a:lnTo>
                  <a:pt x="78193" y="71412"/>
                </a:lnTo>
                <a:lnTo>
                  <a:pt x="95084" y="67945"/>
                </a:lnTo>
                <a:lnTo>
                  <a:pt x="115468" y="54356"/>
                </a:lnTo>
                <a:lnTo>
                  <a:pt x="108673" y="47561"/>
                </a:lnTo>
                <a:lnTo>
                  <a:pt x="118948" y="679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49712" y="2842756"/>
            <a:ext cx="91617" cy="37425"/>
          </a:xfrm>
          <a:custGeom>
            <a:avLst/>
            <a:gdLst/>
            <a:ahLst/>
            <a:cxnLst/>
            <a:rect l="l" t="t" r="r" b="b"/>
            <a:pathLst>
              <a:path w="91617" h="37426">
                <a:moveTo>
                  <a:pt x="0" y="6781"/>
                </a:moveTo>
                <a:lnTo>
                  <a:pt x="20370" y="10261"/>
                </a:lnTo>
                <a:lnTo>
                  <a:pt x="47548" y="10261"/>
                </a:lnTo>
                <a:lnTo>
                  <a:pt x="71234" y="0"/>
                </a:lnTo>
                <a:lnTo>
                  <a:pt x="88303" y="3467"/>
                </a:lnTo>
                <a:lnTo>
                  <a:pt x="91617" y="6781"/>
                </a:lnTo>
                <a:lnTo>
                  <a:pt x="88303" y="23850"/>
                </a:lnTo>
                <a:lnTo>
                  <a:pt x="78028" y="30645"/>
                </a:lnTo>
                <a:lnTo>
                  <a:pt x="64439" y="37426"/>
                </a:lnTo>
                <a:lnTo>
                  <a:pt x="16903" y="33959"/>
                </a:lnTo>
                <a:lnTo>
                  <a:pt x="0" y="20370"/>
                </a:lnTo>
                <a:lnTo>
                  <a:pt x="0" y="67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614151" y="2689987"/>
            <a:ext cx="254800" cy="278510"/>
          </a:xfrm>
          <a:custGeom>
            <a:avLst/>
            <a:gdLst/>
            <a:ahLst/>
            <a:cxnLst/>
            <a:rect l="l" t="t" r="r" b="b"/>
            <a:pathLst>
              <a:path w="254800" h="278511">
                <a:moveTo>
                  <a:pt x="30645" y="217373"/>
                </a:moveTo>
                <a:lnTo>
                  <a:pt x="33959" y="210578"/>
                </a:lnTo>
                <a:lnTo>
                  <a:pt x="37439" y="203784"/>
                </a:lnTo>
                <a:lnTo>
                  <a:pt x="44234" y="196989"/>
                </a:lnTo>
                <a:lnTo>
                  <a:pt x="51028" y="183413"/>
                </a:lnTo>
                <a:lnTo>
                  <a:pt x="47561" y="159550"/>
                </a:lnTo>
                <a:lnTo>
                  <a:pt x="64604" y="125590"/>
                </a:lnTo>
                <a:lnTo>
                  <a:pt x="57823" y="115481"/>
                </a:lnTo>
                <a:lnTo>
                  <a:pt x="61137" y="105206"/>
                </a:lnTo>
                <a:lnTo>
                  <a:pt x="54343" y="101892"/>
                </a:lnTo>
                <a:lnTo>
                  <a:pt x="30645" y="88303"/>
                </a:lnTo>
                <a:lnTo>
                  <a:pt x="27177" y="98424"/>
                </a:lnTo>
                <a:lnTo>
                  <a:pt x="17068" y="88303"/>
                </a:lnTo>
                <a:lnTo>
                  <a:pt x="6794" y="71246"/>
                </a:lnTo>
                <a:lnTo>
                  <a:pt x="0" y="47548"/>
                </a:lnTo>
                <a:lnTo>
                  <a:pt x="6794" y="33959"/>
                </a:lnTo>
                <a:lnTo>
                  <a:pt x="20383" y="27165"/>
                </a:lnTo>
                <a:lnTo>
                  <a:pt x="37439" y="27165"/>
                </a:lnTo>
                <a:lnTo>
                  <a:pt x="33959" y="10109"/>
                </a:lnTo>
                <a:lnTo>
                  <a:pt x="51028" y="3314"/>
                </a:lnTo>
                <a:lnTo>
                  <a:pt x="91782" y="16903"/>
                </a:lnTo>
                <a:lnTo>
                  <a:pt x="132537" y="13588"/>
                </a:lnTo>
                <a:lnTo>
                  <a:pt x="152907" y="33959"/>
                </a:lnTo>
                <a:lnTo>
                  <a:pt x="173291" y="27165"/>
                </a:lnTo>
                <a:lnTo>
                  <a:pt x="190195" y="6794"/>
                </a:lnTo>
                <a:lnTo>
                  <a:pt x="193674" y="3314"/>
                </a:lnTo>
                <a:lnTo>
                  <a:pt x="207251" y="0"/>
                </a:lnTo>
                <a:lnTo>
                  <a:pt x="210565" y="3314"/>
                </a:lnTo>
                <a:lnTo>
                  <a:pt x="227634" y="27165"/>
                </a:lnTo>
                <a:lnTo>
                  <a:pt x="230949" y="37287"/>
                </a:lnTo>
                <a:lnTo>
                  <a:pt x="244525" y="74726"/>
                </a:lnTo>
                <a:lnTo>
                  <a:pt x="234416" y="81508"/>
                </a:lnTo>
                <a:lnTo>
                  <a:pt x="234416" y="88303"/>
                </a:lnTo>
                <a:lnTo>
                  <a:pt x="217360" y="95097"/>
                </a:lnTo>
                <a:lnTo>
                  <a:pt x="217360" y="122275"/>
                </a:lnTo>
                <a:lnTo>
                  <a:pt x="244525" y="135851"/>
                </a:lnTo>
                <a:lnTo>
                  <a:pt x="254800" y="149440"/>
                </a:lnTo>
                <a:lnTo>
                  <a:pt x="251320" y="166344"/>
                </a:lnTo>
                <a:lnTo>
                  <a:pt x="244525" y="173139"/>
                </a:lnTo>
                <a:lnTo>
                  <a:pt x="214045" y="183413"/>
                </a:lnTo>
                <a:lnTo>
                  <a:pt x="176606" y="196989"/>
                </a:lnTo>
                <a:lnTo>
                  <a:pt x="163017" y="207111"/>
                </a:lnTo>
                <a:lnTo>
                  <a:pt x="159702" y="207111"/>
                </a:lnTo>
                <a:lnTo>
                  <a:pt x="146113" y="203784"/>
                </a:lnTo>
                <a:lnTo>
                  <a:pt x="132537" y="217373"/>
                </a:lnTo>
                <a:lnTo>
                  <a:pt x="125742" y="213893"/>
                </a:lnTo>
                <a:lnTo>
                  <a:pt x="125742" y="227482"/>
                </a:lnTo>
                <a:lnTo>
                  <a:pt x="132537" y="230962"/>
                </a:lnTo>
                <a:lnTo>
                  <a:pt x="132537" y="251332"/>
                </a:lnTo>
                <a:lnTo>
                  <a:pt x="142646" y="268249"/>
                </a:lnTo>
                <a:lnTo>
                  <a:pt x="132537" y="278510"/>
                </a:lnTo>
                <a:lnTo>
                  <a:pt x="95097" y="275031"/>
                </a:lnTo>
                <a:lnTo>
                  <a:pt x="78193" y="268249"/>
                </a:lnTo>
                <a:lnTo>
                  <a:pt x="67932" y="261442"/>
                </a:lnTo>
                <a:lnTo>
                  <a:pt x="54343" y="261442"/>
                </a:lnTo>
                <a:lnTo>
                  <a:pt x="44234" y="258127"/>
                </a:lnTo>
                <a:lnTo>
                  <a:pt x="40754" y="237756"/>
                </a:lnTo>
                <a:lnTo>
                  <a:pt x="27177" y="230962"/>
                </a:lnTo>
                <a:lnTo>
                  <a:pt x="30645" y="21737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6614" y="2863127"/>
            <a:ext cx="366775" cy="285305"/>
          </a:xfrm>
          <a:custGeom>
            <a:avLst/>
            <a:gdLst/>
            <a:ahLst/>
            <a:cxnLst/>
            <a:rect l="l" t="t" r="r" b="b"/>
            <a:pathLst>
              <a:path w="366775" h="285305">
                <a:moveTo>
                  <a:pt x="47536" y="190207"/>
                </a:moveTo>
                <a:lnTo>
                  <a:pt x="51015" y="180098"/>
                </a:lnTo>
                <a:lnTo>
                  <a:pt x="51015" y="149453"/>
                </a:lnTo>
                <a:lnTo>
                  <a:pt x="54330" y="129070"/>
                </a:lnTo>
                <a:lnTo>
                  <a:pt x="57810" y="101892"/>
                </a:lnTo>
                <a:lnTo>
                  <a:pt x="71399" y="95110"/>
                </a:lnTo>
                <a:lnTo>
                  <a:pt x="37426" y="61137"/>
                </a:lnTo>
                <a:lnTo>
                  <a:pt x="17056" y="57823"/>
                </a:lnTo>
                <a:lnTo>
                  <a:pt x="6781" y="47548"/>
                </a:lnTo>
                <a:lnTo>
                  <a:pt x="3467" y="40754"/>
                </a:lnTo>
                <a:lnTo>
                  <a:pt x="0" y="30645"/>
                </a:lnTo>
                <a:lnTo>
                  <a:pt x="6781" y="27165"/>
                </a:lnTo>
                <a:lnTo>
                  <a:pt x="0" y="13589"/>
                </a:lnTo>
                <a:lnTo>
                  <a:pt x="47536" y="17056"/>
                </a:lnTo>
                <a:lnTo>
                  <a:pt x="61125" y="10274"/>
                </a:lnTo>
                <a:lnTo>
                  <a:pt x="71399" y="3479"/>
                </a:lnTo>
                <a:lnTo>
                  <a:pt x="88290" y="0"/>
                </a:lnTo>
                <a:lnTo>
                  <a:pt x="91770" y="17056"/>
                </a:lnTo>
                <a:lnTo>
                  <a:pt x="78181" y="37439"/>
                </a:lnTo>
                <a:lnTo>
                  <a:pt x="74714" y="40754"/>
                </a:lnTo>
                <a:lnTo>
                  <a:pt x="78181" y="44234"/>
                </a:lnTo>
                <a:lnTo>
                  <a:pt x="74714" y="57823"/>
                </a:lnTo>
                <a:lnTo>
                  <a:pt x="88290" y="64617"/>
                </a:lnTo>
                <a:lnTo>
                  <a:pt x="91770" y="84988"/>
                </a:lnTo>
                <a:lnTo>
                  <a:pt x="101879" y="88303"/>
                </a:lnTo>
                <a:lnTo>
                  <a:pt x="115468" y="88303"/>
                </a:lnTo>
                <a:lnTo>
                  <a:pt x="125729" y="95110"/>
                </a:lnTo>
                <a:lnTo>
                  <a:pt x="142633" y="101892"/>
                </a:lnTo>
                <a:lnTo>
                  <a:pt x="180073" y="105371"/>
                </a:lnTo>
                <a:lnTo>
                  <a:pt x="203771" y="108686"/>
                </a:lnTo>
                <a:lnTo>
                  <a:pt x="217347" y="112166"/>
                </a:lnTo>
                <a:lnTo>
                  <a:pt x="227609" y="118960"/>
                </a:lnTo>
                <a:lnTo>
                  <a:pt x="244525" y="142646"/>
                </a:lnTo>
                <a:lnTo>
                  <a:pt x="247992" y="152920"/>
                </a:lnTo>
                <a:lnTo>
                  <a:pt x="268363" y="156235"/>
                </a:lnTo>
                <a:lnTo>
                  <a:pt x="271691" y="159715"/>
                </a:lnTo>
                <a:lnTo>
                  <a:pt x="275170" y="173304"/>
                </a:lnTo>
                <a:lnTo>
                  <a:pt x="288747" y="180098"/>
                </a:lnTo>
                <a:lnTo>
                  <a:pt x="315925" y="180098"/>
                </a:lnTo>
                <a:lnTo>
                  <a:pt x="322706" y="200469"/>
                </a:lnTo>
                <a:lnTo>
                  <a:pt x="329501" y="200469"/>
                </a:lnTo>
                <a:lnTo>
                  <a:pt x="353199" y="196989"/>
                </a:lnTo>
                <a:lnTo>
                  <a:pt x="359994" y="193675"/>
                </a:lnTo>
                <a:lnTo>
                  <a:pt x="366775" y="200469"/>
                </a:lnTo>
                <a:lnTo>
                  <a:pt x="332816" y="227647"/>
                </a:lnTo>
                <a:lnTo>
                  <a:pt x="292061" y="258127"/>
                </a:lnTo>
                <a:lnTo>
                  <a:pt x="244525" y="285305"/>
                </a:lnTo>
                <a:lnTo>
                  <a:pt x="220827" y="268401"/>
                </a:lnTo>
                <a:lnTo>
                  <a:pt x="217347" y="254812"/>
                </a:lnTo>
                <a:lnTo>
                  <a:pt x="193649" y="254812"/>
                </a:lnTo>
                <a:lnTo>
                  <a:pt x="159689" y="271716"/>
                </a:lnTo>
                <a:lnTo>
                  <a:pt x="142633" y="271716"/>
                </a:lnTo>
                <a:lnTo>
                  <a:pt x="129057" y="264934"/>
                </a:lnTo>
                <a:lnTo>
                  <a:pt x="108673" y="275196"/>
                </a:lnTo>
                <a:lnTo>
                  <a:pt x="105359" y="275196"/>
                </a:lnTo>
                <a:lnTo>
                  <a:pt x="105359" y="278511"/>
                </a:lnTo>
                <a:lnTo>
                  <a:pt x="101879" y="275196"/>
                </a:lnTo>
                <a:lnTo>
                  <a:pt x="95097" y="278511"/>
                </a:lnTo>
                <a:lnTo>
                  <a:pt x="91770" y="278511"/>
                </a:lnTo>
                <a:lnTo>
                  <a:pt x="78181" y="271716"/>
                </a:lnTo>
                <a:lnTo>
                  <a:pt x="74714" y="271716"/>
                </a:lnTo>
                <a:lnTo>
                  <a:pt x="78181" y="264934"/>
                </a:lnTo>
                <a:lnTo>
                  <a:pt x="88290" y="251333"/>
                </a:lnTo>
                <a:lnTo>
                  <a:pt x="71399" y="217373"/>
                </a:lnTo>
                <a:lnTo>
                  <a:pt x="78181" y="207264"/>
                </a:lnTo>
                <a:lnTo>
                  <a:pt x="78181" y="183413"/>
                </a:lnTo>
                <a:lnTo>
                  <a:pt x="61125" y="186880"/>
                </a:lnTo>
                <a:lnTo>
                  <a:pt x="47536" y="196989"/>
                </a:lnTo>
                <a:lnTo>
                  <a:pt x="47536" y="19020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62551" y="3365804"/>
            <a:ext cx="40754" cy="88303"/>
          </a:xfrm>
          <a:custGeom>
            <a:avLst/>
            <a:gdLst/>
            <a:ahLst/>
            <a:cxnLst/>
            <a:rect l="l" t="t" r="r" b="b"/>
            <a:pathLst>
              <a:path w="40754" h="88303">
                <a:moveTo>
                  <a:pt x="23850" y="84835"/>
                </a:moveTo>
                <a:lnTo>
                  <a:pt x="10261" y="88303"/>
                </a:lnTo>
                <a:lnTo>
                  <a:pt x="10261" y="44234"/>
                </a:lnTo>
                <a:lnTo>
                  <a:pt x="0" y="20383"/>
                </a:lnTo>
                <a:lnTo>
                  <a:pt x="13576" y="0"/>
                </a:lnTo>
                <a:lnTo>
                  <a:pt x="33959" y="23850"/>
                </a:lnTo>
                <a:lnTo>
                  <a:pt x="40754" y="40766"/>
                </a:lnTo>
                <a:lnTo>
                  <a:pt x="23850" y="8483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21494" y="2995664"/>
            <a:ext cx="393801" cy="353237"/>
          </a:xfrm>
          <a:custGeom>
            <a:avLst/>
            <a:gdLst/>
            <a:ahLst/>
            <a:cxnLst/>
            <a:rect l="l" t="t" r="r" b="b"/>
            <a:pathLst>
              <a:path w="393801" h="353237">
                <a:moveTo>
                  <a:pt x="98412" y="247865"/>
                </a:moveTo>
                <a:lnTo>
                  <a:pt x="101892" y="237756"/>
                </a:lnTo>
                <a:lnTo>
                  <a:pt x="95097" y="227495"/>
                </a:lnTo>
                <a:lnTo>
                  <a:pt x="91630" y="207111"/>
                </a:lnTo>
                <a:lnTo>
                  <a:pt x="81508" y="210578"/>
                </a:lnTo>
                <a:lnTo>
                  <a:pt x="64452" y="200317"/>
                </a:lnTo>
                <a:lnTo>
                  <a:pt x="54343" y="197002"/>
                </a:lnTo>
                <a:lnTo>
                  <a:pt x="54343" y="200317"/>
                </a:lnTo>
                <a:lnTo>
                  <a:pt x="37287" y="183413"/>
                </a:lnTo>
                <a:lnTo>
                  <a:pt x="47548" y="173139"/>
                </a:lnTo>
                <a:lnTo>
                  <a:pt x="54343" y="152768"/>
                </a:lnTo>
                <a:lnTo>
                  <a:pt x="78041" y="112014"/>
                </a:lnTo>
                <a:lnTo>
                  <a:pt x="78041" y="84836"/>
                </a:lnTo>
                <a:lnTo>
                  <a:pt x="81508" y="78041"/>
                </a:lnTo>
                <a:lnTo>
                  <a:pt x="50876" y="88315"/>
                </a:lnTo>
                <a:lnTo>
                  <a:pt x="47548" y="81521"/>
                </a:lnTo>
                <a:lnTo>
                  <a:pt x="27177" y="78041"/>
                </a:lnTo>
                <a:lnTo>
                  <a:pt x="10121" y="81521"/>
                </a:lnTo>
                <a:lnTo>
                  <a:pt x="6794" y="78041"/>
                </a:lnTo>
                <a:lnTo>
                  <a:pt x="0" y="61137"/>
                </a:lnTo>
                <a:lnTo>
                  <a:pt x="20383" y="54343"/>
                </a:lnTo>
                <a:lnTo>
                  <a:pt x="23698" y="40767"/>
                </a:lnTo>
                <a:lnTo>
                  <a:pt x="30492" y="30492"/>
                </a:lnTo>
                <a:lnTo>
                  <a:pt x="23698" y="23698"/>
                </a:lnTo>
                <a:lnTo>
                  <a:pt x="67932" y="0"/>
                </a:lnTo>
                <a:lnTo>
                  <a:pt x="74714" y="16916"/>
                </a:lnTo>
                <a:lnTo>
                  <a:pt x="91630" y="33972"/>
                </a:lnTo>
                <a:lnTo>
                  <a:pt x="101892" y="47561"/>
                </a:lnTo>
                <a:lnTo>
                  <a:pt x="115468" y="50876"/>
                </a:lnTo>
                <a:lnTo>
                  <a:pt x="139166" y="50876"/>
                </a:lnTo>
                <a:lnTo>
                  <a:pt x="159550" y="47561"/>
                </a:lnTo>
                <a:lnTo>
                  <a:pt x="183400" y="57670"/>
                </a:lnTo>
                <a:lnTo>
                  <a:pt x="196989" y="61137"/>
                </a:lnTo>
                <a:lnTo>
                  <a:pt x="220675" y="64452"/>
                </a:lnTo>
                <a:lnTo>
                  <a:pt x="234264" y="54343"/>
                </a:lnTo>
                <a:lnTo>
                  <a:pt x="237744" y="50876"/>
                </a:lnTo>
                <a:lnTo>
                  <a:pt x="237744" y="57670"/>
                </a:lnTo>
                <a:lnTo>
                  <a:pt x="230949" y="67932"/>
                </a:lnTo>
                <a:lnTo>
                  <a:pt x="217360" y="95110"/>
                </a:lnTo>
                <a:lnTo>
                  <a:pt x="203784" y="108699"/>
                </a:lnTo>
                <a:lnTo>
                  <a:pt x="220675" y="118795"/>
                </a:lnTo>
                <a:lnTo>
                  <a:pt x="230949" y="132397"/>
                </a:lnTo>
                <a:lnTo>
                  <a:pt x="224154" y="156248"/>
                </a:lnTo>
                <a:lnTo>
                  <a:pt x="227469" y="176618"/>
                </a:lnTo>
                <a:lnTo>
                  <a:pt x="268223" y="166357"/>
                </a:lnTo>
                <a:lnTo>
                  <a:pt x="292074" y="163042"/>
                </a:lnTo>
                <a:lnTo>
                  <a:pt x="359994" y="135864"/>
                </a:lnTo>
                <a:lnTo>
                  <a:pt x="359994" y="142659"/>
                </a:lnTo>
                <a:lnTo>
                  <a:pt x="370103" y="142659"/>
                </a:lnTo>
                <a:lnTo>
                  <a:pt x="376897" y="169824"/>
                </a:lnTo>
                <a:lnTo>
                  <a:pt x="393801" y="169824"/>
                </a:lnTo>
                <a:lnTo>
                  <a:pt x="393801" y="197002"/>
                </a:lnTo>
                <a:lnTo>
                  <a:pt x="387007" y="213906"/>
                </a:lnTo>
                <a:lnTo>
                  <a:pt x="380377" y="210578"/>
                </a:lnTo>
                <a:lnTo>
                  <a:pt x="376897" y="213906"/>
                </a:lnTo>
                <a:lnTo>
                  <a:pt x="366788" y="203796"/>
                </a:lnTo>
                <a:lnTo>
                  <a:pt x="359994" y="213906"/>
                </a:lnTo>
                <a:lnTo>
                  <a:pt x="342938" y="241084"/>
                </a:lnTo>
                <a:lnTo>
                  <a:pt x="336143" y="261454"/>
                </a:lnTo>
                <a:lnTo>
                  <a:pt x="326034" y="275043"/>
                </a:lnTo>
                <a:lnTo>
                  <a:pt x="312458" y="285305"/>
                </a:lnTo>
                <a:lnTo>
                  <a:pt x="295389" y="315798"/>
                </a:lnTo>
                <a:lnTo>
                  <a:pt x="292074" y="329387"/>
                </a:lnTo>
                <a:lnTo>
                  <a:pt x="278498" y="349758"/>
                </a:lnTo>
                <a:lnTo>
                  <a:pt x="271703" y="353237"/>
                </a:lnTo>
                <a:lnTo>
                  <a:pt x="247840" y="329387"/>
                </a:lnTo>
                <a:lnTo>
                  <a:pt x="241058" y="295414"/>
                </a:lnTo>
                <a:lnTo>
                  <a:pt x="234264" y="292100"/>
                </a:lnTo>
                <a:lnTo>
                  <a:pt x="224154" y="281838"/>
                </a:lnTo>
                <a:lnTo>
                  <a:pt x="217360" y="264934"/>
                </a:lnTo>
                <a:lnTo>
                  <a:pt x="210565" y="261454"/>
                </a:lnTo>
                <a:lnTo>
                  <a:pt x="183400" y="251345"/>
                </a:lnTo>
                <a:lnTo>
                  <a:pt x="132384" y="275043"/>
                </a:lnTo>
                <a:lnTo>
                  <a:pt x="118795" y="271564"/>
                </a:lnTo>
                <a:lnTo>
                  <a:pt x="105206" y="258140"/>
                </a:lnTo>
                <a:lnTo>
                  <a:pt x="98412" y="24786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30077" y="3009253"/>
            <a:ext cx="227469" cy="163029"/>
          </a:xfrm>
          <a:custGeom>
            <a:avLst/>
            <a:gdLst/>
            <a:ahLst/>
            <a:cxnLst/>
            <a:rect l="l" t="t" r="r" b="b"/>
            <a:pathLst>
              <a:path w="227469" h="163029">
                <a:moveTo>
                  <a:pt x="122262" y="139179"/>
                </a:moveTo>
                <a:lnTo>
                  <a:pt x="115468" y="145973"/>
                </a:lnTo>
                <a:lnTo>
                  <a:pt x="101892" y="139179"/>
                </a:lnTo>
                <a:lnTo>
                  <a:pt x="88303" y="125590"/>
                </a:lnTo>
                <a:lnTo>
                  <a:pt x="74714" y="108686"/>
                </a:lnTo>
                <a:lnTo>
                  <a:pt x="40754" y="129070"/>
                </a:lnTo>
                <a:lnTo>
                  <a:pt x="0" y="129070"/>
                </a:lnTo>
                <a:lnTo>
                  <a:pt x="10109" y="118808"/>
                </a:lnTo>
                <a:lnTo>
                  <a:pt x="10109" y="112001"/>
                </a:lnTo>
                <a:lnTo>
                  <a:pt x="3314" y="108686"/>
                </a:lnTo>
                <a:lnTo>
                  <a:pt x="3314" y="101892"/>
                </a:lnTo>
                <a:lnTo>
                  <a:pt x="6794" y="98424"/>
                </a:lnTo>
                <a:lnTo>
                  <a:pt x="3314" y="95110"/>
                </a:lnTo>
                <a:lnTo>
                  <a:pt x="0" y="88315"/>
                </a:lnTo>
                <a:lnTo>
                  <a:pt x="0" y="71246"/>
                </a:lnTo>
                <a:lnTo>
                  <a:pt x="6794" y="64452"/>
                </a:lnTo>
                <a:lnTo>
                  <a:pt x="3314" y="54343"/>
                </a:lnTo>
                <a:lnTo>
                  <a:pt x="6794" y="44081"/>
                </a:lnTo>
                <a:lnTo>
                  <a:pt x="16903" y="37287"/>
                </a:lnTo>
                <a:lnTo>
                  <a:pt x="16903" y="10109"/>
                </a:lnTo>
                <a:lnTo>
                  <a:pt x="47548" y="0"/>
                </a:lnTo>
                <a:lnTo>
                  <a:pt x="84823" y="3327"/>
                </a:lnTo>
                <a:lnTo>
                  <a:pt x="105206" y="10109"/>
                </a:lnTo>
                <a:lnTo>
                  <a:pt x="135851" y="20383"/>
                </a:lnTo>
                <a:lnTo>
                  <a:pt x="163017" y="20383"/>
                </a:lnTo>
                <a:lnTo>
                  <a:pt x="169811" y="16903"/>
                </a:lnTo>
                <a:lnTo>
                  <a:pt x="183387" y="27177"/>
                </a:lnTo>
                <a:lnTo>
                  <a:pt x="190182" y="27177"/>
                </a:lnTo>
                <a:lnTo>
                  <a:pt x="213893" y="30492"/>
                </a:lnTo>
                <a:lnTo>
                  <a:pt x="210553" y="40754"/>
                </a:lnTo>
                <a:lnTo>
                  <a:pt x="227469" y="74726"/>
                </a:lnTo>
                <a:lnTo>
                  <a:pt x="217360" y="81521"/>
                </a:lnTo>
                <a:lnTo>
                  <a:pt x="213893" y="95110"/>
                </a:lnTo>
                <a:lnTo>
                  <a:pt x="210553" y="108686"/>
                </a:lnTo>
                <a:lnTo>
                  <a:pt x="183387" y="163029"/>
                </a:lnTo>
                <a:lnTo>
                  <a:pt x="169811" y="159550"/>
                </a:lnTo>
                <a:lnTo>
                  <a:pt x="156222" y="163029"/>
                </a:lnTo>
                <a:lnTo>
                  <a:pt x="149428" y="159550"/>
                </a:lnTo>
                <a:lnTo>
                  <a:pt x="145961" y="152768"/>
                </a:lnTo>
                <a:lnTo>
                  <a:pt x="142646" y="145973"/>
                </a:lnTo>
                <a:lnTo>
                  <a:pt x="135851" y="142659"/>
                </a:lnTo>
                <a:lnTo>
                  <a:pt x="135851" y="129070"/>
                </a:lnTo>
                <a:lnTo>
                  <a:pt x="125577" y="132384"/>
                </a:lnTo>
                <a:lnTo>
                  <a:pt x="122262" y="1391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97260" y="3063596"/>
            <a:ext cx="390474" cy="247865"/>
          </a:xfrm>
          <a:custGeom>
            <a:avLst/>
            <a:gdLst/>
            <a:ahLst/>
            <a:cxnLst/>
            <a:rect l="l" t="t" r="r" b="b"/>
            <a:pathLst>
              <a:path w="390474" h="247865">
                <a:moveTo>
                  <a:pt x="78028" y="234289"/>
                </a:moveTo>
                <a:lnTo>
                  <a:pt x="64452" y="237604"/>
                </a:lnTo>
                <a:lnTo>
                  <a:pt x="61125" y="244386"/>
                </a:lnTo>
                <a:lnTo>
                  <a:pt x="54330" y="241071"/>
                </a:lnTo>
                <a:lnTo>
                  <a:pt x="47536" y="247865"/>
                </a:lnTo>
                <a:lnTo>
                  <a:pt x="40754" y="247865"/>
                </a:lnTo>
                <a:lnTo>
                  <a:pt x="16891" y="237604"/>
                </a:lnTo>
                <a:lnTo>
                  <a:pt x="0" y="200317"/>
                </a:lnTo>
                <a:lnTo>
                  <a:pt x="6781" y="156235"/>
                </a:lnTo>
                <a:lnTo>
                  <a:pt x="20370" y="142646"/>
                </a:lnTo>
                <a:lnTo>
                  <a:pt x="30480" y="139179"/>
                </a:lnTo>
                <a:lnTo>
                  <a:pt x="33959" y="135864"/>
                </a:lnTo>
                <a:lnTo>
                  <a:pt x="44069" y="132384"/>
                </a:lnTo>
                <a:lnTo>
                  <a:pt x="47536" y="122275"/>
                </a:lnTo>
                <a:lnTo>
                  <a:pt x="57645" y="122275"/>
                </a:lnTo>
                <a:lnTo>
                  <a:pt x="64452" y="118808"/>
                </a:lnTo>
                <a:lnTo>
                  <a:pt x="74714" y="98424"/>
                </a:lnTo>
                <a:lnTo>
                  <a:pt x="64452" y="91630"/>
                </a:lnTo>
                <a:lnTo>
                  <a:pt x="61125" y="88315"/>
                </a:lnTo>
                <a:lnTo>
                  <a:pt x="61125" y="78041"/>
                </a:lnTo>
                <a:lnTo>
                  <a:pt x="64452" y="78041"/>
                </a:lnTo>
                <a:lnTo>
                  <a:pt x="71234" y="74726"/>
                </a:lnTo>
                <a:lnTo>
                  <a:pt x="74714" y="78041"/>
                </a:lnTo>
                <a:lnTo>
                  <a:pt x="74714" y="74726"/>
                </a:lnTo>
                <a:lnTo>
                  <a:pt x="78028" y="74726"/>
                </a:lnTo>
                <a:lnTo>
                  <a:pt x="98412" y="64465"/>
                </a:lnTo>
                <a:lnTo>
                  <a:pt x="111988" y="71246"/>
                </a:lnTo>
                <a:lnTo>
                  <a:pt x="129044" y="71246"/>
                </a:lnTo>
                <a:lnTo>
                  <a:pt x="163004" y="54343"/>
                </a:lnTo>
                <a:lnTo>
                  <a:pt x="186702" y="54343"/>
                </a:lnTo>
                <a:lnTo>
                  <a:pt x="190182" y="67932"/>
                </a:lnTo>
                <a:lnTo>
                  <a:pt x="213880" y="84835"/>
                </a:lnTo>
                <a:lnTo>
                  <a:pt x="261416" y="57657"/>
                </a:lnTo>
                <a:lnTo>
                  <a:pt x="302171" y="27177"/>
                </a:lnTo>
                <a:lnTo>
                  <a:pt x="336130" y="0"/>
                </a:lnTo>
                <a:lnTo>
                  <a:pt x="339610" y="10109"/>
                </a:lnTo>
                <a:lnTo>
                  <a:pt x="332816" y="16903"/>
                </a:lnTo>
                <a:lnTo>
                  <a:pt x="332816" y="33972"/>
                </a:lnTo>
                <a:lnTo>
                  <a:pt x="336130" y="40766"/>
                </a:lnTo>
                <a:lnTo>
                  <a:pt x="339610" y="44081"/>
                </a:lnTo>
                <a:lnTo>
                  <a:pt x="336130" y="47548"/>
                </a:lnTo>
                <a:lnTo>
                  <a:pt x="336130" y="54343"/>
                </a:lnTo>
                <a:lnTo>
                  <a:pt x="342925" y="57657"/>
                </a:lnTo>
                <a:lnTo>
                  <a:pt x="342925" y="64465"/>
                </a:lnTo>
                <a:lnTo>
                  <a:pt x="332816" y="74726"/>
                </a:lnTo>
                <a:lnTo>
                  <a:pt x="332816" y="81508"/>
                </a:lnTo>
                <a:lnTo>
                  <a:pt x="339610" y="84835"/>
                </a:lnTo>
                <a:lnTo>
                  <a:pt x="339610" y="91630"/>
                </a:lnTo>
                <a:lnTo>
                  <a:pt x="346405" y="98424"/>
                </a:lnTo>
                <a:lnTo>
                  <a:pt x="353199" y="98424"/>
                </a:lnTo>
                <a:lnTo>
                  <a:pt x="356514" y="101892"/>
                </a:lnTo>
                <a:lnTo>
                  <a:pt x="356514" y="118808"/>
                </a:lnTo>
                <a:lnTo>
                  <a:pt x="366776" y="122275"/>
                </a:lnTo>
                <a:lnTo>
                  <a:pt x="390474" y="149453"/>
                </a:lnTo>
                <a:lnTo>
                  <a:pt x="390474" y="169824"/>
                </a:lnTo>
                <a:lnTo>
                  <a:pt x="376885" y="179933"/>
                </a:lnTo>
                <a:lnTo>
                  <a:pt x="366776" y="193522"/>
                </a:lnTo>
                <a:lnTo>
                  <a:pt x="349719" y="193522"/>
                </a:lnTo>
                <a:lnTo>
                  <a:pt x="339610" y="173151"/>
                </a:lnTo>
                <a:lnTo>
                  <a:pt x="326021" y="176618"/>
                </a:lnTo>
                <a:lnTo>
                  <a:pt x="312445" y="203631"/>
                </a:lnTo>
                <a:lnTo>
                  <a:pt x="285280" y="197002"/>
                </a:lnTo>
                <a:lnTo>
                  <a:pt x="264896" y="200317"/>
                </a:lnTo>
                <a:lnTo>
                  <a:pt x="251307" y="224167"/>
                </a:lnTo>
                <a:lnTo>
                  <a:pt x="237718" y="224167"/>
                </a:lnTo>
                <a:lnTo>
                  <a:pt x="207086" y="207111"/>
                </a:lnTo>
                <a:lnTo>
                  <a:pt x="193497" y="213906"/>
                </a:lnTo>
                <a:lnTo>
                  <a:pt x="183388" y="203631"/>
                </a:lnTo>
                <a:lnTo>
                  <a:pt x="176593" y="179933"/>
                </a:lnTo>
                <a:lnTo>
                  <a:pt x="159537" y="169824"/>
                </a:lnTo>
                <a:lnTo>
                  <a:pt x="145948" y="166344"/>
                </a:lnTo>
                <a:lnTo>
                  <a:pt x="139166" y="159562"/>
                </a:lnTo>
                <a:lnTo>
                  <a:pt x="135839" y="166344"/>
                </a:lnTo>
                <a:lnTo>
                  <a:pt x="125564" y="166344"/>
                </a:lnTo>
                <a:lnTo>
                  <a:pt x="118783" y="173151"/>
                </a:lnTo>
                <a:lnTo>
                  <a:pt x="111988" y="176618"/>
                </a:lnTo>
                <a:lnTo>
                  <a:pt x="111988" y="193522"/>
                </a:lnTo>
                <a:lnTo>
                  <a:pt x="95084" y="217373"/>
                </a:lnTo>
                <a:lnTo>
                  <a:pt x="88290" y="230962"/>
                </a:lnTo>
                <a:lnTo>
                  <a:pt x="78028" y="23428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30075" y="3070390"/>
            <a:ext cx="373418" cy="183413"/>
          </a:xfrm>
          <a:custGeom>
            <a:avLst/>
            <a:gdLst/>
            <a:ahLst/>
            <a:cxnLst/>
            <a:rect l="l" t="t" r="r" b="b"/>
            <a:pathLst>
              <a:path w="373418" h="183413">
                <a:moveTo>
                  <a:pt x="346240" y="74714"/>
                </a:moveTo>
                <a:lnTo>
                  <a:pt x="332828" y="67932"/>
                </a:lnTo>
                <a:lnTo>
                  <a:pt x="305485" y="115481"/>
                </a:lnTo>
                <a:lnTo>
                  <a:pt x="305485" y="125590"/>
                </a:lnTo>
                <a:lnTo>
                  <a:pt x="322554" y="139179"/>
                </a:lnTo>
                <a:lnTo>
                  <a:pt x="329349" y="145973"/>
                </a:lnTo>
                <a:lnTo>
                  <a:pt x="325881" y="152768"/>
                </a:lnTo>
                <a:lnTo>
                  <a:pt x="322554" y="169824"/>
                </a:lnTo>
                <a:lnTo>
                  <a:pt x="315760" y="176618"/>
                </a:lnTo>
                <a:lnTo>
                  <a:pt x="312293" y="183413"/>
                </a:lnTo>
                <a:lnTo>
                  <a:pt x="292061" y="179933"/>
                </a:lnTo>
                <a:lnTo>
                  <a:pt x="288594" y="176618"/>
                </a:lnTo>
                <a:lnTo>
                  <a:pt x="295402" y="163029"/>
                </a:lnTo>
                <a:lnTo>
                  <a:pt x="268224" y="156235"/>
                </a:lnTo>
                <a:lnTo>
                  <a:pt x="213893" y="159550"/>
                </a:lnTo>
                <a:lnTo>
                  <a:pt x="179920" y="166357"/>
                </a:lnTo>
                <a:lnTo>
                  <a:pt x="173126" y="159550"/>
                </a:lnTo>
                <a:lnTo>
                  <a:pt x="156222" y="156235"/>
                </a:lnTo>
                <a:lnTo>
                  <a:pt x="156222" y="149440"/>
                </a:lnTo>
                <a:lnTo>
                  <a:pt x="159537" y="145973"/>
                </a:lnTo>
                <a:lnTo>
                  <a:pt x="156222" y="142659"/>
                </a:lnTo>
                <a:lnTo>
                  <a:pt x="101892" y="129070"/>
                </a:lnTo>
                <a:lnTo>
                  <a:pt x="108673" y="135851"/>
                </a:lnTo>
                <a:lnTo>
                  <a:pt x="98412" y="139179"/>
                </a:lnTo>
                <a:lnTo>
                  <a:pt x="95097" y="129070"/>
                </a:lnTo>
                <a:lnTo>
                  <a:pt x="57658" y="142659"/>
                </a:lnTo>
                <a:lnTo>
                  <a:pt x="33959" y="115481"/>
                </a:lnTo>
                <a:lnTo>
                  <a:pt x="23698" y="112014"/>
                </a:lnTo>
                <a:lnTo>
                  <a:pt x="23698" y="95097"/>
                </a:lnTo>
                <a:lnTo>
                  <a:pt x="20383" y="91630"/>
                </a:lnTo>
                <a:lnTo>
                  <a:pt x="13589" y="91630"/>
                </a:lnTo>
                <a:lnTo>
                  <a:pt x="6794" y="84836"/>
                </a:lnTo>
                <a:lnTo>
                  <a:pt x="6794" y="78041"/>
                </a:lnTo>
                <a:lnTo>
                  <a:pt x="0" y="74714"/>
                </a:lnTo>
                <a:lnTo>
                  <a:pt x="0" y="67932"/>
                </a:lnTo>
                <a:lnTo>
                  <a:pt x="40754" y="67932"/>
                </a:lnTo>
                <a:lnTo>
                  <a:pt x="74714" y="47548"/>
                </a:lnTo>
                <a:lnTo>
                  <a:pt x="88303" y="64452"/>
                </a:lnTo>
                <a:lnTo>
                  <a:pt x="101892" y="78041"/>
                </a:lnTo>
                <a:lnTo>
                  <a:pt x="115468" y="84836"/>
                </a:lnTo>
                <a:lnTo>
                  <a:pt x="115468" y="91630"/>
                </a:lnTo>
                <a:lnTo>
                  <a:pt x="105206" y="91630"/>
                </a:lnTo>
                <a:lnTo>
                  <a:pt x="105206" y="98412"/>
                </a:lnTo>
                <a:lnTo>
                  <a:pt x="101892" y="105206"/>
                </a:lnTo>
                <a:lnTo>
                  <a:pt x="91617" y="108686"/>
                </a:lnTo>
                <a:lnTo>
                  <a:pt x="95097" y="115481"/>
                </a:lnTo>
                <a:lnTo>
                  <a:pt x="88303" y="115481"/>
                </a:lnTo>
                <a:lnTo>
                  <a:pt x="95097" y="118795"/>
                </a:lnTo>
                <a:lnTo>
                  <a:pt x="111988" y="122275"/>
                </a:lnTo>
                <a:lnTo>
                  <a:pt x="129057" y="125590"/>
                </a:lnTo>
                <a:lnTo>
                  <a:pt x="132372" y="118795"/>
                </a:lnTo>
                <a:lnTo>
                  <a:pt x="149428" y="118795"/>
                </a:lnTo>
                <a:lnTo>
                  <a:pt x="149428" y="112014"/>
                </a:lnTo>
                <a:lnTo>
                  <a:pt x="142646" y="112014"/>
                </a:lnTo>
                <a:lnTo>
                  <a:pt x="135851" y="101892"/>
                </a:lnTo>
                <a:lnTo>
                  <a:pt x="132372" y="95097"/>
                </a:lnTo>
                <a:lnTo>
                  <a:pt x="132372" y="88315"/>
                </a:lnTo>
                <a:lnTo>
                  <a:pt x="132372" y="81521"/>
                </a:lnTo>
                <a:lnTo>
                  <a:pt x="125577" y="78041"/>
                </a:lnTo>
                <a:lnTo>
                  <a:pt x="122262" y="78041"/>
                </a:lnTo>
                <a:lnTo>
                  <a:pt x="125577" y="71247"/>
                </a:lnTo>
                <a:lnTo>
                  <a:pt x="135851" y="67932"/>
                </a:lnTo>
                <a:lnTo>
                  <a:pt x="135851" y="81521"/>
                </a:lnTo>
                <a:lnTo>
                  <a:pt x="142646" y="84836"/>
                </a:lnTo>
                <a:lnTo>
                  <a:pt x="145961" y="91630"/>
                </a:lnTo>
                <a:lnTo>
                  <a:pt x="149428" y="98412"/>
                </a:lnTo>
                <a:lnTo>
                  <a:pt x="156222" y="101892"/>
                </a:lnTo>
                <a:lnTo>
                  <a:pt x="169811" y="98412"/>
                </a:lnTo>
                <a:lnTo>
                  <a:pt x="183387" y="101892"/>
                </a:lnTo>
                <a:lnTo>
                  <a:pt x="210553" y="47548"/>
                </a:lnTo>
                <a:lnTo>
                  <a:pt x="213893" y="33972"/>
                </a:lnTo>
                <a:lnTo>
                  <a:pt x="217360" y="20383"/>
                </a:lnTo>
                <a:lnTo>
                  <a:pt x="227469" y="13589"/>
                </a:lnTo>
                <a:lnTo>
                  <a:pt x="234251" y="27178"/>
                </a:lnTo>
                <a:lnTo>
                  <a:pt x="227469" y="30492"/>
                </a:lnTo>
                <a:lnTo>
                  <a:pt x="241058" y="40754"/>
                </a:lnTo>
                <a:lnTo>
                  <a:pt x="247840" y="40754"/>
                </a:lnTo>
                <a:lnTo>
                  <a:pt x="251307" y="44069"/>
                </a:lnTo>
                <a:lnTo>
                  <a:pt x="258102" y="44069"/>
                </a:lnTo>
                <a:lnTo>
                  <a:pt x="258102" y="27178"/>
                </a:lnTo>
                <a:lnTo>
                  <a:pt x="264744" y="23698"/>
                </a:lnTo>
                <a:lnTo>
                  <a:pt x="271538" y="33972"/>
                </a:lnTo>
                <a:lnTo>
                  <a:pt x="278333" y="20383"/>
                </a:lnTo>
                <a:lnTo>
                  <a:pt x="281787" y="37287"/>
                </a:lnTo>
                <a:lnTo>
                  <a:pt x="285280" y="30492"/>
                </a:lnTo>
                <a:lnTo>
                  <a:pt x="281787" y="20383"/>
                </a:lnTo>
                <a:lnTo>
                  <a:pt x="288594" y="20383"/>
                </a:lnTo>
                <a:lnTo>
                  <a:pt x="305485" y="30492"/>
                </a:lnTo>
                <a:lnTo>
                  <a:pt x="315760" y="37287"/>
                </a:lnTo>
                <a:lnTo>
                  <a:pt x="322554" y="50863"/>
                </a:lnTo>
                <a:lnTo>
                  <a:pt x="336156" y="40754"/>
                </a:lnTo>
                <a:lnTo>
                  <a:pt x="356514" y="33972"/>
                </a:lnTo>
                <a:lnTo>
                  <a:pt x="353047" y="20383"/>
                </a:lnTo>
                <a:lnTo>
                  <a:pt x="363308" y="0"/>
                </a:lnTo>
                <a:lnTo>
                  <a:pt x="366636" y="3314"/>
                </a:lnTo>
                <a:lnTo>
                  <a:pt x="373418" y="13589"/>
                </a:lnTo>
                <a:lnTo>
                  <a:pt x="370103" y="27178"/>
                </a:lnTo>
                <a:lnTo>
                  <a:pt x="373418" y="44069"/>
                </a:lnTo>
                <a:lnTo>
                  <a:pt x="366636" y="54343"/>
                </a:lnTo>
                <a:lnTo>
                  <a:pt x="346240" y="747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235563" y="3138323"/>
            <a:ext cx="210565" cy="122275"/>
          </a:xfrm>
          <a:custGeom>
            <a:avLst/>
            <a:gdLst/>
            <a:ahLst/>
            <a:cxnLst/>
            <a:rect l="l" t="t" r="r" b="b"/>
            <a:pathLst>
              <a:path w="210565" h="122275">
                <a:moveTo>
                  <a:pt x="40754" y="6781"/>
                </a:moveTo>
                <a:lnTo>
                  <a:pt x="37452" y="16903"/>
                </a:lnTo>
                <a:lnTo>
                  <a:pt x="51028" y="30480"/>
                </a:lnTo>
                <a:lnTo>
                  <a:pt x="67932" y="33959"/>
                </a:lnTo>
                <a:lnTo>
                  <a:pt x="78206" y="40754"/>
                </a:lnTo>
                <a:lnTo>
                  <a:pt x="95097" y="40754"/>
                </a:lnTo>
                <a:lnTo>
                  <a:pt x="98577" y="40754"/>
                </a:lnTo>
                <a:lnTo>
                  <a:pt x="101904" y="30480"/>
                </a:lnTo>
                <a:lnTo>
                  <a:pt x="112166" y="30480"/>
                </a:lnTo>
                <a:lnTo>
                  <a:pt x="112166" y="20383"/>
                </a:lnTo>
                <a:lnTo>
                  <a:pt x="132537" y="27165"/>
                </a:lnTo>
                <a:lnTo>
                  <a:pt x="142659" y="47548"/>
                </a:lnTo>
                <a:lnTo>
                  <a:pt x="166509" y="47548"/>
                </a:lnTo>
                <a:lnTo>
                  <a:pt x="210565" y="74726"/>
                </a:lnTo>
                <a:lnTo>
                  <a:pt x="203771" y="81508"/>
                </a:lnTo>
                <a:lnTo>
                  <a:pt x="207263" y="105206"/>
                </a:lnTo>
                <a:lnTo>
                  <a:pt x="169811" y="112001"/>
                </a:lnTo>
                <a:lnTo>
                  <a:pt x="149440" y="112001"/>
                </a:lnTo>
                <a:lnTo>
                  <a:pt x="112166" y="122275"/>
                </a:lnTo>
                <a:lnTo>
                  <a:pt x="67932" y="108686"/>
                </a:lnTo>
                <a:lnTo>
                  <a:pt x="67932" y="98425"/>
                </a:lnTo>
                <a:lnTo>
                  <a:pt x="64617" y="81508"/>
                </a:lnTo>
                <a:lnTo>
                  <a:pt x="44246" y="88303"/>
                </a:lnTo>
                <a:lnTo>
                  <a:pt x="40754" y="98425"/>
                </a:lnTo>
                <a:lnTo>
                  <a:pt x="33972" y="88303"/>
                </a:lnTo>
                <a:lnTo>
                  <a:pt x="20396" y="84836"/>
                </a:lnTo>
                <a:lnTo>
                  <a:pt x="23863" y="78041"/>
                </a:lnTo>
                <a:lnTo>
                  <a:pt x="17068" y="71247"/>
                </a:lnTo>
                <a:lnTo>
                  <a:pt x="0" y="57658"/>
                </a:lnTo>
                <a:lnTo>
                  <a:pt x="0" y="47548"/>
                </a:lnTo>
                <a:lnTo>
                  <a:pt x="27343" y="0"/>
                </a:lnTo>
                <a:lnTo>
                  <a:pt x="40754" y="67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13568" y="3192666"/>
            <a:ext cx="278333" cy="461759"/>
          </a:xfrm>
          <a:custGeom>
            <a:avLst/>
            <a:gdLst/>
            <a:ahLst/>
            <a:cxnLst/>
            <a:rect l="l" t="t" r="r" b="b"/>
            <a:pathLst>
              <a:path w="278333" h="461759">
                <a:moveTo>
                  <a:pt x="101727" y="390512"/>
                </a:moveTo>
                <a:lnTo>
                  <a:pt x="111988" y="373456"/>
                </a:lnTo>
                <a:lnTo>
                  <a:pt x="115468" y="353072"/>
                </a:lnTo>
                <a:lnTo>
                  <a:pt x="111988" y="346278"/>
                </a:lnTo>
                <a:lnTo>
                  <a:pt x="115468" y="332854"/>
                </a:lnTo>
                <a:lnTo>
                  <a:pt x="101727" y="312318"/>
                </a:lnTo>
                <a:lnTo>
                  <a:pt x="91617" y="309003"/>
                </a:lnTo>
                <a:lnTo>
                  <a:pt x="84823" y="288620"/>
                </a:lnTo>
                <a:lnTo>
                  <a:pt x="84823" y="278358"/>
                </a:lnTo>
                <a:lnTo>
                  <a:pt x="74714" y="271564"/>
                </a:lnTo>
                <a:lnTo>
                  <a:pt x="94932" y="254660"/>
                </a:lnTo>
                <a:lnTo>
                  <a:pt x="98412" y="251180"/>
                </a:lnTo>
                <a:lnTo>
                  <a:pt x="78028" y="227482"/>
                </a:lnTo>
                <a:lnTo>
                  <a:pt x="57658" y="210426"/>
                </a:lnTo>
                <a:lnTo>
                  <a:pt x="47548" y="200317"/>
                </a:lnTo>
                <a:lnTo>
                  <a:pt x="40754" y="193522"/>
                </a:lnTo>
                <a:lnTo>
                  <a:pt x="37274" y="186728"/>
                </a:lnTo>
                <a:lnTo>
                  <a:pt x="20383" y="186728"/>
                </a:lnTo>
                <a:lnTo>
                  <a:pt x="20383" y="176453"/>
                </a:lnTo>
                <a:lnTo>
                  <a:pt x="3314" y="142493"/>
                </a:lnTo>
                <a:lnTo>
                  <a:pt x="0" y="132384"/>
                </a:lnTo>
                <a:lnTo>
                  <a:pt x="3314" y="118795"/>
                </a:lnTo>
                <a:lnTo>
                  <a:pt x="20383" y="88303"/>
                </a:lnTo>
                <a:lnTo>
                  <a:pt x="33959" y="78041"/>
                </a:lnTo>
                <a:lnTo>
                  <a:pt x="44069" y="64452"/>
                </a:lnTo>
                <a:lnTo>
                  <a:pt x="50863" y="44081"/>
                </a:lnTo>
                <a:lnTo>
                  <a:pt x="67919" y="16903"/>
                </a:lnTo>
                <a:lnTo>
                  <a:pt x="74714" y="6794"/>
                </a:lnTo>
                <a:lnTo>
                  <a:pt x="84823" y="16903"/>
                </a:lnTo>
                <a:lnTo>
                  <a:pt x="88303" y="13576"/>
                </a:lnTo>
                <a:lnTo>
                  <a:pt x="94932" y="16903"/>
                </a:lnTo>
                <a:lnTo>
                  <a:pt x="101727" y="0"/>
                </a:lnTo>
                <a:lnTo>
                  <a:pt x="115468" y="0"/>
                </a:lnTo>
                <a:lnTo>
                  <a:pt x="118783" y="10109"/>
                </a:lnTo>
                <a:lnTo>
                  <a:pt x="115468" y="30492"/>
                </a:lnTo>
                <a:lnTo>
                  <a:pt x="111988" y="44081"/>
                </a:lnTo>
                <a:lnTo>
                  <a:pt x="118783" y="78041"/>
                </a:lnTo>
                <a:lnTo>
                  <a:pt x="118783" y="91617"/>
                </a:lnTo>
                <a:lnTo>
                  <a:pt x="132372" y="88303"/>
                </a:lnTo>
                <a:lnTo>
                  <a:pt x="135686" y="88303"/>
                </a:lnTo>
                <a:lnTo>
                  <a:pt x="142481" y="81521"/>
                </a:lnTo>
                <a:lnTo>
                  <a:pt x="145948" y="78041"/>
                </a:lnTo>
                <a:lnTo>
                  <a:pt x="152755" y="81521"/>
                </a:lnTo>
                <a:lnTo>
                  <a:pt x="173126" y="74561"/>
                </a:lnTo>
                <a:lnTo>
                  <a:pt x="183235" y="98412"/>
                </a:lnTo>
                <a:lnTo>
                  <a:pt x="193509" y="101892"/>
                </a:lnTo>
                <a:lnTo>
                  <a:pt x="200291" y="98412"/>
                </a:lnTo>
                <a:lnTo>
                  <a:pt x="207086" y="105219"/>
                </a:lnTo>
                <a:lnTo>
                  <a:pt x="207086" y="122262"/>
                </a:lnTo>
                <a:lnTo>
                  <a:pt x="230784" y="128904"/>
                </a:lnTo>
                <a:lnTo>
                  <a:pt x="230784" y="135699"/>
                </a:lnTo>
                <a:lnTo>
                  <a:pt x="237578" y="142493"/>
                </a:lnTo>
                <a:lnTo>
                  <a:pt x="241046" y="166344"/>
                </a:lnTo>
                <a:lnTo>
                  <a:pt x="227469" y="173139"/>
                </a:lnTo>
                <a:lnTo>
                  <a:pt x="237578" y="200317"/>
                </a:lnTo>
                <a:lnTo>
                  <a:pt x="230784" y="224015"/>
                </a:lnTo>
                <a:lnTo>
                  <a:pt x="234264" y="230797"/>
                </a:lnTo>
                <a:lnTo>
                  <a:pt x="254635" y="261442"/>
                </a:lnTo>
                <a:lnTo>
                  <a:pt x="251155" y="264921"/>
                </a:lnTo>
                <a:lnTo>
                  <a:pt x="261429" y="268236"/>
                </a:lnTo>
                <a:lnTo>
                  <a:pt x="278333" y="281825"/>
                </a:lnTo>
                <a:lnTo>
                  <a:pt x="271538" y="302209"/>
                </a:lnTo>
                <a:lnTo>
                  <a:pt x="271538" y="298729"/>
                </a:lnTo>
                <a:lnTo>
                  <a:pt x="264744" y="295414"/>
                </a:lnTo>
                <a:lnTo>
                  <a:pt x="261429" y="309003"/>
                </a:lnTo>
                <a:lnTo>
                  <a:pt x="257949" y="322579"/>
                </a:lnTo>
                <a:lnTo>
                  <a:pt x="244360" y="325907"/>
                </a:lnTo>
                <a:lnTo>
                  <a:pt x="230784" y="332854"/>
                </a:lnTo>
                <a:lnTo>
                  <a:pt x="220675" y="349757"/>
                </a:lnTo>
                <a:lnTo>
                  <a:pt x="213880" y="373456"/>
                </a:lnTo>
                <a:lnTo>
                  <a:pt x="179920" y="387045"/>
                </a:lnTo>
                <a:lnTo>
                  <a:pt x="173126" y="400621"/>
                </a:lnTo>
                <a:lnTo>
                  <a:pt x="159550" y="407415"/>
                </a:lnTo>
                <a:lnTo>
                  <a:pt x="156222" y="417690"/>
                </a:lnTo>
                <a:lnTo>
                  <a:pt x="169646" y="424484"/>
                </a:lnTo>
                <a:lnTo>
                  <a:pt x="166331" y="444855"/>
                </a:lnTo>
                <a:lnTo>
                  <a:pt x="132372" y="454964"/>
                </a:lnTo>
                <a:lnTo>
                  <a:pt x="122262" y="461759"/>
                </a:lnTo>
                <a:lnTo>
                  <a:pt x="115468" y="461759"/>
                </a:lnTo>
                <a:lnTo>
                  <a:pt x="101727" y="451650"/>
                </a:lnTo>
                <a:lnTo>
                  <a:pt x="118783" y="427799"/>
                </a:lnTo>
                <a:lnTo>
                  <a:pt x="105206" y="390512"/>
                </a:lnTo>
                <a:lnTo>
                  <a:pt x="101727" y="39051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17278" y="1491107"/>
            <a:ext cx="129057" cy="84836"/>
          </a:xfrm>
          <a:custGeom>
            <a:avLst/>
            <a:gdLst/>
            <a:ahLst/>
            <a:cxnLst/>
            <a:rect l="l" t="t" r="r" b="b"/>
            <a:pathLst>
              <a:path w="129057" h="84836">
                <a:moveTo>
                  <a:pt x="13741" y="78041"/>
                </a:moveTo>
                <a:lnTo>
                  <a:pt x="6946" y="71247"/>
                </a:lnTo>
                <a:lnTo>
                  <a:pt x="0" y="50863"/>
                </a:lnTo>
                <a:lnTo>
                  <a:pt x="27177" y="33807"/>
                </a:lnTo>
                <a:lnTo>
                  <a:pt x="33959" y="13423"/>
                </a:lnTo>
                <a:lnTo>
                  <a:pt x="47548" y="13423"/>
                </a:lnTo>
                <a:lnTo>
                  <a:pt x="81508" y="0"/>
                </a:lnTo>
                <a:lnTo>
                  <a:pt x="95097" y="3314"/>
                </a:lnTo>
                <a:lnTo>
                  <a:pt x="101892" y="3314"/>
                </a:lnTo>
                <a:lnTo>
                  <a:pt x="122262" y="13423"/>
                </a:lnTo>
                <a:lnTo>
                  <a:pt x="129057" y="30480"/>
                </a:lnTo>
                <a:lnTo>
                  <a:pt x="122262" y="47396"/>
                </a:lnTo>
                <a:lnTo>
                  <a:pt x="118935" y="57658"/>
                </a:lnTo>
                <a:lnTo>
                  <a:pt x="115468" y="74561"/>
                </a:lnTo>
                <a:lnTo>
                  <a:pt x="112153" y="84836"/>
                </a:lnTo>
                <a:lnTo>
                  <a:pt x="13741" y="7804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32746" y="1521586"/>
            <a:ext cx="251320" cy="139344"/>
          </a:xfrm>
          <a:custGeom>
            <a:avLst/>
            <a:gdLst/>
            <a:ahLst/>
            <a:cxnLst/>
            <a:rect l="l" t="t" r="r" b="b"/>
            <a:pathLst>
              <a:path w="251320" h="139344">
                <a:moveTo>
                  <a:pt x="0" y="44081"/>
                </a:moveTo>
                <a:lnTo>
                  <a:pt x="3467" y="27177"/>
                </a:lnTo>
                <a:lnTo>
                  <a:pt x="6794" y="16916"/>
                </a:lnTo>
                <a:lnTo>
                  <a:pt x="13588" y="0"/>
                </a:lnTo>
                <a:lnTo>
                  <a:pt x="54343" y="13588"/>
                </a:lnTo>
                <a:lnTo>
                  <a:pt x="74714" y="23863"/>
                </a:lnTo>
                <a:lnTo>
                  <a:pt x="91782" y="27177"/>
                </a:lnTo>
                <a:lnTo>
                  <a:pt x="112153" y="23863"/>
                </a:lnTo>
                <a:lnTo>
                  <a:pt x="129057" y="20383"/>
                </a:lnTo>
                <a:lnTo>
                  <a:pt x="173278" y="47561"/>
                </a:lnTo>
                <a:lnTo>
                  <a:pt x="186867" y="47561"/>
                </a:lnTo>
                <a:lnTo>
                  <a:pt x="217347" y="54355"/>
                </a:lnTo>
                <a:lnTo>
                  <a:pt x="237731" y="81521"/>
                </a:lnTo>
                <a:lnTo>
                  <a:pt x="251320" y="81521"/>
                </a:lnTo>
                <a:lnTo>
                  <a:pt x="244525" y="101904"/>
                </a:lnTo>
                <a:lnTo>
                  <a:pt x="234416" y="108699"/>
                </a:lnTo>
                <a:lnTo>
                  <a:pt x="224142" y="108699"/>
                </a:lnTo>
                <a:lnTo>
                  <a:pt x="207251" y="112013"/>
                </a:lnTo>
                <a:lnTo>
                  <a:pt x="196976" y="115481"/>
                </a:lnTo>
                <a:lnTo>
                  <a:pt x="139318" y="129082"/>
                </a:lnTo>
                <a:lnTo>
                  <a:pt x="122262" y="129082"/>
                </a:lnTo>
                <a:lnTo>
                  <a:pt x="112153" y="139344"/>
                </a:lnTo>
                <a:lnTo>
                  <a:pt x="84988" y="135864"/>
                </a:lnTo>
                <a:lnTo>
                  <a:pt x="64604" y="139344"/>
                </a:lnTo>
                <a:lnTo>
                  <a:pt x="54343" y="129082"/>
                </a:lnTo>
                <a:lnTo>
                  <a:pt x="40754" y="118808"/>
                </a:lnTo>
                <a:lnTo>
                  <a:pt x="33959" y="112013"/>
                </a:lnTo>
                <a:lnTo>
                  <a:pt x="17068" y="50876"/>
                </a:lnTo>
                <a:lnTo>
                  <a:pt x="0" y="440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27540" y="1565668"/>
            <a:ext cx="169811" cy="101892"/>
          </a:xfrm>
          <a:custGeom>
            <a:avLst/>
            <a:gdLst/>
            <a:ahLst/>
            <a:cxnLst/>
            <a:rect l="l" t="t" r="r" b="b"/>
            <a:pathLst>
              <a:path w="169811" h="101892">
                <a:moveTo>
                  <a:pt x="6794" y="57823"/>
                </a:moveTo>
                <a:lnTo>
                  <a:pt x="3479" y="40754"/>
                </a:lnTo>
                <a:lnTo>
                  <a:pt x="0" y="23850"/>
                </a:lnTo>
                <a:lnTo>
                  <a:pt x="3479" y="3479"/>
                </a:lnTo>
                <a:lnTo>
                  <a:pt x="101892" y="10274"/>
                </a:lnTo>
                <a:lnTo>
                  <a:pt x="105206" y="0"/>
                </a:lnTo>
                <a:lnTo>
                  <a:pt x="122275" y="6794"/>
                </a:lnTo>
                <a:lnTo>
                  <a:pt x="139166" y="67932"/>
                </a:lnTo>
                <a:lnTo>
                  <a:pt x="145961" y="74726"/>
                </a:lnTo>
                <a:lnTo>
                  <a:pt x="159550" y="85001"/>
                </a:lnTo>
                <a:lnTo>
                  <a:pt x="169811" y="95262"/>
                </a:lnTo>
                <a:lnTo>
                  <a:pt x="149440" y="101892"/>
                </a:lnTo>
                <a:lnTo>
                  <a:pt x="139166" y="98577"/>
                </a:lnTo>
                <a:lnTo>
                  <a:pt x="129057" y="95262"/>
                </a:lnTo>
                <a:lnTo>
                  <a:pt x="118795" y="85001"/>
                </a:lnTo>
                <a:lnTo>
                  <a:pt x="78041" y="78193"/>
                </a:lnTo>
                <a:lnTo>
                  <a:pt x="61137" y="74726"/>
                </a:lnTo>
                <a:lnTo>
                  <a:pt x="54343" y="61137"/>
                </a:lnTo>
                <a:lnTo>
                  <a:pt x="37287" y="64617"/>
                </a:lnTo>
                <a:lnTo>
                  <a:pt x="6794" y="5782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76688" y="1623492"/>
            <a:ext cx="203606" cy="118795"/>
          </a:xfrm>
          <a:custGeom>
            <a:avLst/>
            <a:gdLst/>
            <a:ahLst/>
            <a:cxnLst/>
            <a:rect l="l" t="t" r="r" b="b"/>
            <a:pathLst>
              <a:path w="203606" h="118795">
                <a:moveTo>
                  <a:pt x="40589" y="118795"/>
                </a:moveTo>
                <a:lnTo>
                  <a:pt x="30479" y="112001"/>
                </a:lnTo>
                <a:lnTo>
                  <a:pt x="0" y="108686"/>
                </a:lnTo>
                <a:lnTo>
                  <a:pt x="20218" y="84835"/>
                </a:lnTo>
                <a:lnTo>
                  <a:pt x="33794" y="74714"/>
                </a:lnTo>
                <a:lnTo>
                  <a:pt x="47536" y="64452"/>
                </a:lnTo>
                <a:lnTo>
                  <a:pt x="33794" y="57657"/>
                </a:lnTo>
                <a:lnTo>
                  <a:pt x="16890" y="44068"/>
                </a:lnTo>
                <a:lnTo>
                  <a:pt x="27012" y="33959"/>
                </a:lnTo>
                <a:lnTo>
                  <a:pt x="37274" y="13576"/>
                </a:lnTo>
                <a:lnTo>
                  <a:pt x="57645" y="0"/>
                </a:lnTo>
                <a:lnTo>
                  <a:pt x="88137" y="6794"/>
                </a:lnTo>
                <a:lnTo>
                  <a:pt x="105194" y="3314"/>
                </a:lnTo>
                <a:lnTo>
                  <a:pt x="111988" y="16903"/>
                </a:lnTo>
                <a:lnTo>
                  <a:pt x="128892" y="20370"/>
                </a:lnTo>
                <a:lnTo>
                  <a:pt x="169646" y="27177"/>
                </a:lnTo>
                <a:lnTo>
                  <a:pt x="179908" y="37439"/>
                </a:lnTo>
                <a:lnTo>
                  <a:pt x="190017" y="40754"/>
                </a:lnTo>
                <a:lnTo>
                  <a:pt x="196811" y="47548"/>
                </a:lnTo>
                <a:lnTo>
                  <a:pt x="196811" y="54343"/>
                </a:lnTo>
                <a:lnTo>
                  <a:pt x="203606" y="61137"/>
                </a:lnTo>
                <a:lnTo>
                  <a:pt x="193497" y="71246"/>
                </a:lnTo>
                <a:lnTo>
                  <a:pt x="179908" y="61137"/>
                </a:lnTo>
                <a:lnTo>
                  <a:pt x="132372" y="57657"/>
                </a:lnTo>
                <a:lnTo>
                  <a:pt x="122097" y="71246"/>
                </a:lnTo>
                <a:lnTo>
                  <a:pt x="98412" y="71246"/>
                </a:lnTo>
                <a:lnTo>
                  <a:pt x="94932" y="81508"/>
                </a:lnTo>
                <a:lnTo>
                  <a:pt x="88137" y="88303"/>
                </a:lnTo>
                <a:lnTo>
                  <a:pt x="91617" y="112001"/>
                </a:lnTo>
                <a:lnTo>
                  <a:pt x="40589" y="11879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24224" y="1769466"/>
            <a:ext cx="30492" cy="17056"/>
          </a:xfrm>
          <a:custGeom>
            <a:avLst/>
            <a:gdLst/>
            <a:ahLst/>
            <a:cxnLst/>
            <a:rect l="l" t="t" r="r" b="b"/>
            <a:pathLst>
              <a:path w="30492" h="17056">
                <a:moveTo>
                  <a:pt x="6794" y="17056"/>
                </a:moveTo>
                <a:lnTo>
                  <a:pt x="0" y="0"/>
                </a:lnTo>
                <a:lnTo>
                  <a:pt x="20231" y="0"/>
                </a:lnTo>
                <a:lnTo>
                  <a:pt x="27012" y="6781"/>
                </a:lnTo>
                <a:lnTo>
                  <a:pt x="30492" y="17056"/>
                </a:lnTo>
                <a:lnTo>
                  <a:pt x="6794" y="1705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34334" y="1752549"/>
            <a:ext cx="125577" cy="132384"/>
          </a:xfrm>
          <a:custGeom>
            <a:avLst/>
            <a:gdLst/>
            <a:ahLst/>
            <a:cxnLst/>
            <a:rect l="l" t="t" r="r" b="b"/>
            <a:pathLst>
              <a:path w="125577" h="132384">
                <a:moveTo>
                  <a:pt x="0" y="125603"/>
                </a:moveTo>
                <a:lnTo>
                  <a:pt x="0" y="112014"/>
                </a:lnTo>
                <a:lnTo>
                  <a:pt x="3327" y="98425"/>
                </a:lnTo>
                <a:lnTo>
                  <a:pt x="13589" y="84836"/>
                </a:lnTo>
                <a:lnTo>
                  <a:pt x="0" y="57658"/>
                </a:lnTo>
                <a:lnTo>
                  <a:pt x="10121" y="50876"/>
                </a:lnTo>
                <a:lnTo>
                  <a:pt x="30492" y="50876"/>
                </a:lnTo>
                <a:lnTo>
                  <a:pt x="23698" y="37287"/>
                </a:lnTo>
                <a:lnTo>
                  <a:pt x="20383" y="33972"/>
                </a:lnTo>
                <a:lnTo>
                  <a:pt x="37287" y="20383"/>
                </a:lnTo>
                <a:lnTo>
                  <a:pt x="57658" y="10121"/>
                </a:lnTo>
                <a:lnTo>
                  <a:pt x="64452" y="0"/>
                </a:lnTo>
                <a:lnTo>
                  <a:pt x="108686" y="10121"/>
                </a:lnTo>
                <a:lnTo>
                  <a:pt x="125577" y="6794"/>
                </a:lnTo>
                <a:lnTo>
                  <a:pt x="122262" y="13589"/>
                </a:lnTo>
                <a:lnTo>
                  <a:pt x="98412" y="33972"/>
                </a:lnTo>
                <a:lnTo>
                  <a:pt x="101879" y="40767"/>
                </a:lnTo>
                <a:lnTo>
                  <a:pt x="101879" y="57658"/>
                </a:lnTo>
                <a:lnTo>
                  <a:pt x="91617" y="54343"/>
                </a:lnTo>
                <a:lnTo>
                  <a:pt x="61137" y="105219"/>
                </a:lnTo>
                <a:lnTo>
                  <a:pt x="57658" y="132384"/>
                </a:lnTo>
                <a:lnTo>
                  <a:pt x="37287" y="132384"/>
                </a:lnTo>
                <a:lnTo>
                  <a:pt x="0" y="12560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31019" y="1786522"/>
            <a:ext cx="33807" cy="16903"/>
          </a:xfrm>
          <a:custGeom>
            <a:avLst/>
            <a:gdLst/>
            <a:ahLst/>
            <a:cxnLst/>
            <a:rect l="l" t="t" r="r" b="b"/>
            <a:pathLst>
              <a:path w="33807" h="16903">
                <a:moveTo>
                  <a:pt x="13436" y="16903"/>
                </a:moveTo>
                <a:lnTo>
                  <a:pt x="3314" y="3314"/>
                </a:lnTo>
                <a:lnTo>
                  <a:pt x="0" y="0"/>
                </a:lnTo>
                <a:lnTo>
                  <a:pt x="23698" y="0"/>
                </a:lnTo>
                <a:lnTo>
                  <a:pt x="27012" y="3314"/>
                </a:lnTo>
                <a:lnTo>
                  <a:pt x="33807" y="16903"/>
                </a:lnTo>
                <a:lnTo>
                  <a:pt x="13436" y="1690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44456" y="1660931"/>
            <a:ext cx="159689" cy="125590"/>
          </a:xfrm>
          <a:custGeom>
            <a:avLst/>
            <a:gdLst/>
            <a:ahLst/>
            <a:cxnLst/>
            <a:rect l="l" t="t" r="r" b="b"/>
            <a:pathLst>
              <a:path w="159689" h="125590">
                <a:moveTo>
                  <a:pt x="125729" y="33807"/>
                </a:moveTo>
                <a:lnTo>
                  <a:pt x="135839" y="23698"/>
                </a:lnTo>
                <a:lnTo>
                  <a:pt x="129044" y="16903"/>
                </a:lnTo>
                <a:lnTo>
                  <a:pt x="129044" y="10109"/>
                </a:lnTo>
                <a:lnTo>
                  <a:pt x="122250" y="3314"/>
                </a:lnTo>
                <a:lnTo>
                  <a:pt x="132524" y="6629"/>
                </a:lnTo>
                <a:lnTo>
                  <a:pt x="152895" y="0"/>
                </a:lnTo>
                <a:lnTo>
                  <a:pt x="159689" y="10109"/>
                </a:lnTo>
                <a:lnTo>
                  <a:pt x="159689" y="16903"/>
                </a:lnTo>
                <a:lnTo>
                  <a:pt x="149428" y="50863"/>
                </a:lnTo>
                <a:lnTo>
                  <a:pt x="129044" y="88150"/>
                </a:lnTo>
                <a:lnTo>
                  <a:pt x="115455" y="98412"/>
                </a:lnTo>
                <a:lnTo>
                  <a:pt x="98564" y="101739"/>
                </a:lnTo>
                <a:lnTo>
                  <a:pt x="54330" y="91617"/>
                </a:lnTo>
                <a:lnTo>
                  <a:pt x="47536" y="101739"/>
                </a:lnTo>
                <a:lnTo>
                  <a:pt x="27165" y="112001"/>
                </a:lnTo>
                <a:lnTo>
                  <a:pt x="10261" y="125590"/>
                </a:lnTo>
                <a:lnTo>
                  <a:pt x="6781" y="115316"/>
                </a:lnTo>
                <a:lnTo>
                  <a:pt x="0" y="108534"/>
                </a:lnTo>
                <a:lnTo>
                  <a:pt x="13576" y="94945"/>
                </a:lnTo>
                <a:lnTo>
                  <a:pt x="33959" y="84836"/>
                </a:lnTo>
                <a:lnTo>
                  <a:pt x="33959" y="78041"/>
                </a:lnTo>
                <a:lnTo>
                  <a:pt x="33959" y="74561"/>
                </a:lnTo>
                <a:lnTo>
                  <a:pt x="51015" y="88150"/>
                </a:lnTo>
                <a:lnTo>
                  <a:pt x="88290" y="50863"/>
                </a:lnTo>
                <a:lnTo>
                  <a:pt x="105359" y="47396"/>
                </a:lnTo>
                <a:lnTo>
                  <a:pt x="125729" y="3380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69790" y="1817014"/>
            <a:ext cx="363308" cy="285305"/>
          </a:xfrm>
          <a:custGeom>
            <a:avLst/>
            <a:gdLst/>
            <a:ahLst/>
            <a:cxnLst/>
            <a:rect l="l" t="t" r="r" b="b"/>
            <a:pathLst>
              <a:path w="363308" h="285305">
                <a:moveTo>
                  <a:pt x="203606" y="285305"/>
                </a:moveTo>
                <a:lnTo>
                  <a:pt x="186715" y="281978"/>
                </a:lnTo>
                <a:lnTo>
                  <a:pt x="162852" y="285305"/>
                </a:lnTo>
                <a:lnTo>
                  <a:pt x="132372" y="275183"/>
                </a:lnTo>
                <a:lnTo>
                  <a:pt x="125577" y="271716"/>
                </a:lnTo>
                <a:lnTo>
                  <a:pt x="122110" y="264921"/>
                </a:lnTo>
                <a:lnTo>
                  <a:pt x="101727" y="264921"/>
                </a:lnTo>
                <a:lnTo>
                  <a:pt x="84823" y="251332"/>
                </a:lnTo>
                <a:lnTo>
                  <a:pt x="78041" y="251332"/>
                </a:lnTo>
                <a:lnTo>
                  <a:pt x="74561" y="217373"/>
                </a:lnTo>
                <a:lnTo>
                  <a:pt x="81356" y="203784"/>
                </a:lnTo>
                <a:lnTo>
                  <a:pt x="67767" y="190195"/>
                </a:lnTo>
                <a:lnTo>
                  <a:pt x="67767" y="183400"/>
                </a:lnTo>
                <a:lnTo>
                  <a:pt x="44069" y="149440"/>
                </a:lnTo>
                <a:lnTo>
                  <a:pt x="57658" y="139331"/>
                </a:lnTo>
                <a:lnTo>
                  <a:pt x="64452" y="129057"/>
                </a:lnTo>
                <a:lnTo>
                  <a:pt x="47396" y="112153"/>
                </a:lnTo>
                <a:lnTo>
                  <a:pt x="33807" y="112153"/>
                </a:lnTo>
                <a:lnTo>
                  <a:pt x="30492" y="105359"/>
                </a:lnTo>
                <a:lnTo>
                  <a:pt x="30492" y="81508"/>
                </a:lnTo>
                <a:lnTo>
                  <a:pt x="20218" y="81508"/>
                </a:lnTo>
                <a:lnTo>
                  <a:pt x="6794" y="61137"/>
                </a:lnTo>
                <a:lnTo>
                  <a:pt x="0" y="40754"/>
                </a:lnTo>
                <a:lnTo>
                  <a:pt x="13423" y="30645"/>
                </a:lnTo>
                <a:lnTo>
                  <a:pt x="33807" y="20370"/>
                </a:lnTo>
                <a:lnTo>
                  <a:pt x="60972" y="13576"/>
                </a:lnTo>
                <a:lnTo>
                  <a:pt x="81356" y="13576"/>
                </a:lnTo>
                <a:lnTo>
                  <a:pt x="98412" y="0"/>
                </a:lnTo>
                <a:lnTo>
                  <a:pt x="118795" y="6794"/>
                </a:lnTo>
                <a:lnTo>
                  <a:pt x="132372" y="23850"/>
                </a:lnTo>
                <a:lnTo>
                  <a:pt x="139166" y="30645"/>
                </a:lnTo>
                <a:lnTo>
                  <a:pt x="152755" y="30645"/>
                </a:lnTo>
                <a:lnTo>
                  <a:pt x="162852" y="23850"/>
                </a:lnTo>
                <a:lnTo>
                  <a:pt x="179920" y="27165"/>
                </a:lnTo>
                <a:lnTo>
                  <a:pt x="186715" y="30645"/>
                </a:lnTo>
                <a:lnTo>
                  <a:pt x="210400" y="20370"/>
                </a:lnTo>
                <a:lnTo>
                  <a:pt x="244360" y="20370"/>
                </a:lnTo>
                <a:lnTo>
                  <a:pt x="264744" y="10261"/>
                </a:lnTo>
                <a:lnTo>
                  <a:pt x="275005" y="13576"/>
                </a:lnTo>
                <a:lnTo>
                  <a:pt x="285115" y="23850"/>
                </a:lnTo>
                <a:lnTo>
                  <a:pt x="312293" y="20370"/>
                </a:lnTo>
                <a:lnTo>
                  <a:pt x="312293" y="33959"/>
                </a:lnTo>
                <a:lnTo>
                  <a:pt x="305498" y="47548"/>
                </a:lnTo>
                <a:lnTo>
                  <a:pt x="305498" y="64604"/>
                </a:lnTo>
                <a:lnTo>
                  <a:pt x="322554" y="78193"/>
                </a:lnTo>
                <a:lnTo>
                  <a:pt x="349719" y="84988"/>
                </a:lnTo>
                <a:lnTo>
                  <a:pt x="363308" y="101892"/>
                </a:lnTo>
                <a:lnTo>
                  <a:pt x="363308" y="122275"/>
                </a:lnTo>
                <a:lnTo>
                  <a:pt x="359841" y="139331"/>
                </a:lnTo>
                <a:lnTo>
                  <a:pt x="336143" y="142646"/>
                </a:lnTo>
                <a:lnTo>
                  <a:pt x="329349" y="156235"/>
                </a:lnTo>
                <a:lnTo>
                  <a:pt x="308965" y="166496"/>
                </a:lnTo>
                <a:lnTo>
                  <a:pt x="302183" y="180085"/>
                </a:lnTo>
                <a:lnTo>
                  <a:pt x="278320" y="190195"/>
                </a:lnTo>
                <a:lnTo>
                  <a:pt x="271538" y="180085"/>
                </a:lnTo>
                <a:lnTo>
                  <a:pt x="241046" y="186880"/>
                </a:lnTo>
                <a:lnTo>
                  <a:pt x="220675" y="214045"/>
                </a:lnTo>
                <a:lnTo>
                  <a:pt x="210400" y="234429"/>
                </a:lnTo>
                <a:lnTo>
                  <a:pt x="217195" y="258127"/>
                </a:lnTo>
                <a:lnTo>
                  <a:pt x="203606" y="28530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206774" y="1857769"/>
            <a:ext cx="227469" cy="451815"/>
          </a:xfrm>
          <a:custGeom>
            <a:avLst/>
            <a:gdLst/>
            <a:ahLst/>
            <a:cxnLst/>
            <a:rect l="l" t="t" r="r" b="b"/>
            <a:pathLst>
              <a:path w="227469" h="451815">
                <a:moveTo>
                  <a:pt x="3314" y="258127"/>
                </a:moveTo>
                <a:lnTo>
                  <a:pt x="13588" y="254812"/>
                </a:lnTo>
                <a:lnTo>
                  <a:pt x="30492" y="248018"/>
                </a:lnTo>
                <a:lnTo>
                  <a:pt x="33959" y="244551"/>
                </a:lnTo>
                <a:lnTo>
                  <a:pt x="47548" y="237756"/>
                </a:lnTo>
                <a:lnTo>
                  <a:pt x="50863" y="230962"/>
                </a:lnTo>
                <a:lnTo>
                  <a:pt x="44068" y="230962"/>
                </a:lnTo>
                <a:lnTo>
                  <a:pt x="61137" y="220852"/>
                </a:lnTo>
                <a:lnTo>
                  <a:pt x="71246" y="217373"/>
                </a:lnTo>
                <a:lnTo>
                  <a:pt x="84823" y="230962"/>
                </a:lnTo>
                <a:lnTo>
                  <a:pt x="88303" y="237756"/>
                </a:lnTo>
                <a:lnTo>
                  <a:pt x="91617" y="248018"/>
                </a:lnTo>
                <a:lnTo>
                  <a:pt x="91617" y="237756"/>
                </a:lnTo>
                <a:lnTo>
                  <a:pt x="88303" y="227647"/>
                </a:lnTo>
                <a:lnTo>
                  <a:pt x="88303" y="220852"/>
                </a:lnTo>
                <a:lnTo>
                  <a:pt x="84823" y="217373"/>
                </a:lnTo>
                <a:lnTo>
                  <a:pt x="88303" y="203784"/>
                </a:lnTo>
                <a:lnTo>
                  <a:pt x="105206" y="207263"/>
                </a:lnTo>
                <a:lnTo>
                  <a:pt x="101726" y="176618"/>
                </a:lnTo>
                <a:lnTo>
                  <a:pt x="101726" y="149440"/>
                </a:lnTo>
                <a:lnTo>
                  <a:pt x="98412" y="142646"/>
                </a:lnTo>
                <a:lnTo>
                  <a:pt x="95097" y="139331"/>
                </a:lnTo>
                <a:lnTo>
                  <a:pt x="91617" y="125742"/>
                </a:lnTo>
                <a:lnTo>
                  <a:pt x="74714" y="95097"/>
                </a:lnTo>
                <a:lnTo>
                  <a:pt x="84823" y="78193"/>
                </a:lnTo>
                <a:lnTo>
                  <a:pt x="95097" y="57823"/>
                </a:lnTo>
                <a:lnTo>
                  <a:pt x="115468" y="47548"/>
                </a:lnTo>
                <a:lnTo>
                  <a:pt x="129057" y="37439"/>
                </a:lnTo>
                <a:lnTo>
                  <a:pt x="163017" y="0"/>
                </a:lnTo>
                <a:lnTo>
                  <a:pt x="169811" y="20383"/>
                </a:lnTo>
                <a:lnTo>
                  <a:pt x="183235" y="40754"/>
                </a:lnTo>
                <a:lnTo>
                  <a:pt x="193509" y="40754"/>
                </a:lnTo>
                <a:lnTo>
                  <a:pt x="193509" y="64604"/>
                </a:lnTo>
                <a:lnTo>
                  <a:pt x="196824" y="71399"/>
                </a:lnTo>
                <a:lnTo>
                  <a:pt x="210413" y="71399"/>
                </a:lnTo>
                <a:lnTo>
                  <a:pt x="227469" y="88303"/>
                </a:lnTo>
                <a:lnTo>
                  <a:pt x="220675" y="98577"/>
                </a:lnTo>
                <a:lnTo>
                  <a:pt x="207086" y="108686"/>
                </a:lnTo>
                <a:lnTo>
                  <a:pt x="200304" y="108686"/>
                </a:lnTo>
                <a:lnTo>
                  <a:pt x="190030" y="139331"/>
                </a:lnTo>
                <a:lnTo>
                  <a:pt x="190030" y="173291"/>
                </a:lnTo>
                <a:lnTo>
                  <a:pt x="183235" y="180085"/>
                </a:lnTo>
                <a:lnTo>
                  <a:pt x="173126" y="190207"/>
                </a:lnTo>
                <a:lnTo>
                  <a:pt x="179920" y="196989"/>
                </a:lnTo>
                <a:lnTo>
                  <a:pt x="190030" y="220852"/>
                </a:lnTo>
                <a:lnTo>
                  <a:pt x="173126" y="237756"/>
                </a:lnTo>
                <a:lnTo>
                  <a:pt x="169811" y="248018"/>
                </a:lnTo>
                <a:lnTo>
                  <a:pt x="176441" y="261607"/>
                </a:lnTo>
                <a:lnTo>
                  <a:pt x="186715" y="292087"/>
                </a:lnTo>
                <a:lnTo>
                  <a:pt x="169811" y="329539"/>
                </a:lnTo>
                <a:lnTo>
                  <a:pt x="173126" y="332854"/>
                </a:lnTo>
                <a:lnTo>
                  <a:pt x="200304" y="346443"/>
                </a:lnTo>
                <a:lnTo>
                  <a:pt x="207086" y="366814"/>
                </a:lnTo>
                <a:lnTo>
                  <a:pt x="220675" y="387197"/>
                </a:lnTo>
                <a:lnTo>
                  <a:pt x="179920" y="427951"/>
                </a:lnTo>
                <a:lnTo>
                  <a:pt x="169811" y="414362"/>
                </a:lnTo>
                <a:lnTo>
                  <a:pt x="149275" y="407581"/>
                </a:lnTo>
                <a:lnTo>
                  <a:pt x="105206" y="411048"/>
                </a:lnTo>
                <a:lnTo>
                  <a:pt x="81508" y="417842"/>
                </a:lnTo>
                <a:lnTo>
                  <a:pt x="61137" y="431431"/>
                </a:lnTo>
                <a:lnTo>
                  <a:pt x="57657" y="434746"/>
                </a:lnTo>
                <a:lnTo>
                  <a:pt x="50863" y="438226"/>
                </a:lnTo>
                <a:lnTo>
                  <a:pt x="33959" y="451815"/>
                </a:lnTo>
                <a:lnTo>
                  <a:pt x="16903" y="445020"/>
                </a:lnTo>
                <a:lnTo>
                  <a:pt x="10109" y="441540"/>
                </a:lnTo>
                <a:lnTo>
                  <a:pt x="0" y="424637"/>
                </a:lnTo>
                <a:lnTo>
                  <a:pt x="98412" y="332854"/>
                </a:lnTo>
                <a:lnTo>
                  <a:pt x="105206" y="332854"/>
                </a:lnTo>
                <a:lnTo>
                  <a:pt x="112001" y="332854"/>
                </a:lnTo>
                <a:lnTo>
                  <a:pt x="112001" y="315950"/>
                </a:lnTo>
                <a:lnTo>
                  <a:pt x="108521" y="309156"/>
                </a:lnTo>
                <a:lnTo>
                  <a:pt x="95097" y="275196"/>
                </a:lnTo>
                <a:lnTo>
                  <a:pt x="57657" y="288772"/>
                </a:lnTo>
                <a:lnTo>
                  <a:pt x="33959" y="285305"/>
                </a:lnTo>
                <a:lnTo>
                  <a:pt x="3314" y="25812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81791" y="1956346"/>
            <a:ext cx="339610" cy="366814"/>
          </a:xfrm>
          <a:custGeom>
            <a:avLst/>
            <a:gdLst/>
            <a:ahLst/>
            <a:cxnLst/>
            <a:rect l="l" t="t" r="r" b="b"/>
            <a:pathLst>
              <a:path w="339610" h="366814">
                <a:moveTo>
                  <a:pt x="0" y="309003"/>
                </a:moveTo>
                <a:lnTo>
                  <a:pt x="6794" y="285305"/>
                </a:lnTo>
                <a:lnTo>
                  <a:pt x="20370" y="251332"/>
                </a:lnTo>
                <a:lnTo>
                  <a:pt x="40754" y="237756"/>
                </a:lnTo>
                <a:lnTo>
                  <a:pt x="47536" y="227482"/>
                </a:lnTo>
                <a:lnTo>
                  <a:pt x="84823" y="224167"/>
                </a:lnTo>
                <a:lnTo>
                  <a:pt x="98399" y="207111"/>
                </a:lnTo>
                <a:lnTo>
                  <a:pt x="88290" y="176618"/>
                </a:lnTo>
                <a:lnTo>
                  <a:pt x="91605" y="163029"/>
                </a:lnTo>
                <a:lnTo>
                  <a:pt x="91605" y="145973"/>
                </a:lnTo>
                <a:lnTo>
                  <a:pt x="105194" y="118795"/>
                </a:lnTo>
                <a:lnTo>
                  <a:pt x="98399" y="95097"/>
                </a:lnTo>
                <a:lnTo>
                  <a:pt x="108673" y="74714"/>
                </a:lnTo>
                <a:lnTo>
                  <a:pt x="129044" y="47548"/>
                </a:lnTo>
                <a:lnTo>
                  <a:pt x="159537" y="40754"/>
                </a:lnTo>
                <a:lnTo>
                  <a:pt x="166319" y="50863"/>
                </a:lnTo>
                <a:lnTo>
                  <a:pt x="190182" y="40754"/>
                </a:lnTo>
                <a:lnTo>
                  <a:pt x="196964" y="27165"/>
                </a:lnTo>
                <a:lnTo>
                  <a:pt x="217347" y="16903"/>
                </a:lnTo>
                <a:lnTo>
                  <a:pt x="224142" y="3314"/>
                </a:lnTo>
                <a:lnTo>
                  <a:pt x="247840" y="0"/>
                </a:lnTo>
                <a:lnTo>
                  <a:pt x="268211" y="3314"/>
                </a:lnTo>
                <a:lnTo>
                  <a:pt x="278472" y="27165"/>
                </a:lnTo>
                <a:lnTo>
                  <a:pt x="292061" y="33972"/>
                </a:lnTo>
                <a:lnTo>
                  <a:pt x="292061" y="54343"/>
                </a:lnTo>
                <a:lnTo>
                  <a:pt x="295376" y="71246"/>
                </a:lnTo>
                <a:lnTo>
                  <a:pt x="305650" y="105206"/>
                </a:lnTo>
                <a:lnTo>
                  <a:pt x="315760" y="115481"/>
                </a:lnTo>
                <a:lnTo>
                  <a:pt x="315760" y="125590"/>
                </a:lnTo>
                <a:lnTo>
                  <a:pt x="322554" y="135851"/>
                </a:lnTo>
                <a:lnTo>
                  <a:pt x="332816" y="149440"/>
                </a:lnTo>
                <a:lnTo>
                  <a:pt x="339610" y="152768"/>
                </a:lnTo>
                <a:lnTo>
                  <a:pt x="326034" y="179933"/>
                </a:lnTo>
                <a:lnTo>
                  <a:pt x="312432" y="186728"/>
                </a:lnTo>
                <a:lnTo>
                  <a:pt x="312432" y="203784"/>
                </a:lnTo>
                <a:lnTo>
                  <a:pt x="332816" y="220687"/>
                </a:lnTo>
                <a:lnTo>
                  <a:pt x="339610" y="227482"/>
                </a:lnTo>
                <a:lnTo>
                  <a:pt x="336130" y="237756"/>
                </a:lnTo>
                <a:lnTo>
                  <a:pt x="305650" y="258127"/>
                </a:lnTo>
                <a:lnTo>
                  <a:pt x="298856" y="281825"/>
                </a:lnTo>
                <a:lnTo>
                  <a:pt x="288594" y="305676"/>
                </a:lnTo>
                <a:lnTo>
                  <a:pt x="278472" y="315785"/>
                </a:lnTo>
                <a:lnTo>
                  <a:pt x="261416" y="322592"/>
                </a:lnTo>
                <a:lnTo>
                  <a:pt x="247840" y="339648"/>
                </a:lnTo>
                <a:lnTo>
                  <a:pt x="224142" y="353237"/>
                </a:lnTo>
                <a:lnTo>
                  <a:pt x="217347" y="342963"/>
                </a:lnTo>
                <a:lnTo>
                  <a:pt x="203758" y="339648"/>
                </a:lnTo>
                <a:lnTo>
                  <a:pt x="186702" y="342963"/>
                </a:lnTo>
                <a:lnTo>
                  <a:pt x="186702" y="353237"/>
                </a:lnTo>
                <a:lnTo>
                  <a:pt x="176593" y="360019"/>
                </a:lnTo>
                <a:lnTo>
                  <a:pt x="139153" y="366814"/>
                </a:lnTo>
                <a:lnTo>
                  <a:pt x="95084" y="360019"/>
                </a:lnTo>
                <a:lnTo>
                  <a:pt x="54330" y="353237"/>
                </a:lnTo>
                <a:lnTo>
                  <a:pt x="27165" y="342963"/>
                </a:lnTo>
                <a:lnTo>
                  <a:pt x="23685" y="332854"/>
                </a:lnTo>
                <a:lnTo>
                  <a:pt x="10109" y="309003"/>
                </a:lnTo>
                <a:lnTo>
                  <a:pt x="0" y="30900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210087" y="2000415"/>
            <a:ext cx="101892" cy="115481"/>
          </a:xfrm>
          <a:custGeom>
            <a:avLst/>
            <a:gdLst/>
            <a:ahLst/>
            <a:cxnLst/>
            <a:rect l="l" t="t" r="r" b="b"/>
            <a:pathLst>
              <a:path w="101892" h="115481">
                <a:moveTo>
                  <a:pt x="0" y="115481"/>
                </a:moveTo>
                <a:lnTo>
                  <a:pt x="6794" y="101904"/>
                </a:lnTo>
                <a:lnTo>
                  <a:pt x="17068" y="88315"/>
                </a:lnTo>
                <a:lnTo>
                  <a:pt x="30645" y="74726"/>
                </a:lnTo>
                <a:lnTo>
                  <a:pt x="37439" y="78206"/>
                </a:lnTo>
                <a:lnTo>
                  <a:pt x="30645" y="85001"/>
                </a:lnTo>
                <a:lnTo>
                  <a:pt x="67932" y="71412"/>
                </a:lnTo>
                <a:lnTo>
                  <a:pt x="54343" y="44234"/>
                </a:lnTo>
                <a:lnTo>
                  <a:pt x="57823" y="33972"/>
                </a:lnTo>
                <a:lnTo>
                  <a:pt x="71399" y="33972"/>
                </a:lnTo>
                <a:lnTo>
                  <a:pt x="71399" y="30645"/>
                </a:lnTo>
                <a:lnTo>
                  <a:pt x="64617" y="23863"/>
                </a:lnTo>
                <a:lnTo>
                  <a:pt x="57823" y="10274"/>
                </a:lnTo>
                <a:lnTo>
                  <a:pt x="57823" y="6794"/>
                </a:lnTo>
                <a:lnTo>
                  <a:pt x="71399" y="3479"/>
                </a:lnTo>
                <a:lnTo>
                  <a:pt x="95097" y="0"/>
                </a:lnTo>
                <a:lnTo>
                  <a:pt x="98412" y="6794"/>
                </a:lnTo>
                <a:lnTo>
                  <a:pt x="98412" y="33972"/>
                </a:lnTo>
                <a:lnTo>
                  <a:pt x="101892" y="64617"/>
                </a:lnTo>
                <a:lnTo>
                  <a:pt x="84988" y="61137"/>
                </a:lnTo>
                <a:lnTo>
                  <a:pt x="81508" y="74726"/>
                </a:lnTo>
                <a:lnTo>
                  <a:pt x="84988" y="78206"/>
                </a:lnTo>
                <a:lnTo>
                  <a:pt x="84988" y="85001"/>
                </a:lnTo>
                <a:lnTo>
                  <a:pt x="88303" y="95110"/>
                </a:lnTo>
                <a:lnTo>
                  <a:pt x="88303" y="105371"/>
                </a:lnTo>
                <a:lnTo>
                  <a:pt x="84988" y="95110"/>
                </a:lnTo>
                <a:lnTo>
                  <a:pt x="81508" y="88315"/>
                </a:lnTo>
                <a:lnTo>
                  <a:pt x="67932" y="74726"/>
                </a:lnTo>
                <a:lnTo>
                  <a:pt x="57823" y="78206"/>
                </a:lnTo>
                <a:lnTo>
                  <a:pt x="40754" y="88315"/>
                </a:lnTo>
                <a:lnTo>
                  <a:pt x="47548" y="88315"/>
                </a:lnTo>
                <a:lnTo>
                  <a:pt x="44234" y="95110"/>
                </a:lnTo>
                <a:lnTo>
                  <a:pt x="30645" y="101904"/>
                </a:lnTo>
                <a:lnTo>
                  <a:pt x="27178" y="105371"/>
                </a:lnTo>
                <a:lnTo>
                  <a:pt x="10274" y="112166"/>
                </a:lnTo>
                <a:lnTo>
                  <a:pt x="0" y="1154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620345" y="2355392"/>
            <a:ext cx="11378" cy="0"/>
          </a:xfrm>
          <a:custGeom>
            <a:avLst/>
            <a:gdLst/>
            <a:ahLst/>
            <a:cxnLst/>
            <a:rect l="l" t="t" r="r" b="b"/>
            <a:pathLst>
              <a:path w="11379">
                <a:moveTo>
                  <a:pt x="0" y="0"/>
                </a:moveTo>
                <a:lnTo>
                  <a:pt x="11379" y="0"/>
                </a:lnTo>
              </a:path>
            </a:pathLst>
          </a:custGeom>
          <a:ln w="933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547923" y="2047976"/>
            <a:ext cx="237731" cy="380403"/>
          </a:xfrm>
          <a:custGeom>
            <a:avLst/>
            <a:gdLst/>
            <a:ahLst/>
            <a:cxnLst/>
            <a:rect l="l" t="t" r="r" b="b"/>
            <a:pathLst>
              <a:path w="237731" h="380403">
                <a:moveTo>
                  <a:pt x="234251" y="33959"/>
                </a:moveTo>
                <a:lnTo>
                  <a:pt x="237731" y="61137"/>
                </a:lnTo>
                <a:lnTo>
                  <a:pt x="213880" y="57810"/>
                </a:lnTo>
                <a:lnTo>
                  <a:pt x="203771" y="61137"/>
                </a:lnTo>
                <a:lnTo>
                  <a:pt x="190182" y="71399"/>
                </a:lnTo>
                <a:lnTo>
                  <a:pt x="183388" y="88303"/>
                </a:lnTo>
                <a:lnTo>
                  <a:pt x="179920" y="101879"/>
                </a:lnTo>
                <a:lnTo>
                  <a:pt x="186702" y="122262"/>
                </a:lnTo>
                <a:lnTo>
                  <a:pt x="173126" y="122262"/>
                </a:lnTo>
                <a:lnTo>
                  <a:pt x="176606" y="156235"/>
                </a:lnTo>
                <a:lnTo>
                  <a:pt x="169811" y="163017"/>
                </a:lnTo>
                <a:lnTo>
                  <a:pt x="149428" y="169824"/>
                </a:lnTo>
                <a:lnTo>
                  <a:pt x="125577" y="193675"/>
                </a:lnTo>
                <a:lnTo>
                  <a:pt x="132372" y="207264"/>
                </a:lnTo>
                <a:lnTo>
                  <a:pt x="129057" y="227634"/>
                </a:lnTo>
                <a:lnTo>
                  <a:pt x="111988" y="254812"/>
                </a:lnTo>
                <a:lnTo>
                  <a:pt x="91617" y="251333"/>
                </a:lnTo>
                <a:lnTo>
                  <a:pt x="84823" y="271703"/>
                </a:lnTo>
                <a:lnTo>
                  <a:pt x="84823" y="278511"/>
                </a:lnTo>
                <a:lnTo>
                  <a:pt x="95097" y="285305"/>
                </a:lnTo>
                <a:lnTo>
                  <a:pt x="101892" y="288772"/>
                </a:lnTo>
                <a:lnTo>
                  <a:pt x="101892" y="305676"/>
                </a:lnTo>
                <a:lnTo>
                  <a:pt x="98412" y="309156"/>
                </a:lnTo>
                <a:lnTo>
                  <a:pt x="98412" y="319265"/>
                </a:lnTo>
                <a:lnTo>
                  <a:pt x="67932" y="363499"/>
                </a:lnTo>
                <a:lnTo>
                  <a:pt x="44069" y="370293"/>
                </a:lnTo>
                <a:lnTo>
                  <a:pt x="27178" y="380403"/>
                </a:lnTo>
                <a:lnTo>
                  <a:pt x="27178" y="356704"/>
                </a:lnTo>
                <a:lnTo>
                  <a:pt x="0" y="298881"/>
                </a:lnTo>
                <a:lnTo>
                  <a:pt x="3314" y="295567"/>
                </a:lnTo>
                <a:lnTo>
                  <a:pt x="13576" y="295567"/>
                </a:lnTo>
                <a:lnTo>
                  <a:pt x="16903" y="278511"/>
                </a:lnTo>
                <a:lnTo>
                  <a:pt x="30492" y="285305"/>
                </a:lnTo>
                <a:lnTo>
                  <a:pt x="40754" y="292087"/>
                </a:lnTo>
                <a:lnTo>
                  <a:pt x="67932" y="271703"/>
                </a:lnTo>
                <a:lnTo>
                  <a:pt x="74714" y="254812"/>
                </a:lnTo>
                <a:lnTo>
                  <a:pt x="81508" y="251333"/>
                </a:lnTo>
                <a:lnTo>
                  <a:pt x="67932" y="241223"/>
                </a:lnTo>
                <a:lnTo>
                  <a:pt x="54343" y="234429"/>
                </a:lnTo>
                <a:lnTo>
                  <a:pt x="57658" y="217373"/>
                </a:lnTo>
                <a:lnTo>
                  <a:pt x="57658" y="200469"/>
                </a:lnTo>
                <a:lnTo>
                  <a:pt x="78028" y="173291"/>
                </a:lnTo>
                <a:lnTo>
                  <a:pt x="88290" y="183400"/>
                </a:lnTo>
                <a:lnTo>
                  <a:pt x="101892" y="186880"/>
                </a:lnTo>
                <a:lnTo>
                  <a:pt x="88290" y="163017"/>
                </a:lnTo>
                <a:lnTo>
                  <a:pt x="105206" y="146126"/>
                </a:lnTo>
                <a:lnTo>
                  <a:pt x="111988" y="122262"/>
                </a:lnTo>
                <a:lnTo>
                  <a:pt x="122262" y="95097"/>
                </a:lnTo>
                <a:lnTo>
                  <a:pt x="122262" y="57810"/>
                </a:lnTo>
                <a:lnTo>
                  <a:pt x="139166" y="20370"/>
                </a:lnTo>
                <a:lnTo>
                  <a:pt x="139166" y="17056"/>
                </a:lnTo>
                <a:lnTo>
                  <a:pt x="179920" y="6781"/>
                </a:lnTo>
                <a:lnTo>
                  <a:pt x="203771" y="0"/>
                </a:lnTo>
                <a:lnTo>
                  <a:pt x="213880" y="3467"/>
                </a:lnTo>
                <a:lnTo>
                  <a:pt x="227457" y="13576"/>
                </a:lnTo>
                <a:lnTo>
                  <a:pt x="234251" y="3395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69041" y="2075141"/>
            <a:ext cx="349732" cy="234442"/>
          </a:xfrm>
          <a:custGeom>
            <a:avLst/>
            <a:gdLst/>
            <a:ahLst/>
            <a:cxnLst/>
            <a:rect l="l" t="t" r="r" b="b"/>
            <a:pathLst>
              <a:path w="349732" h="234442">
                <a:moveTo>
                  <a:pt x="241045" y="40754"/>
                </a:moveTo>
                <a:lnTo>
                  <a:pt x="271691" y="67932"/>
                </a:lnTo>
                <a:lnTo>
                  <a:pt x="295389" y="71399"/>
                </a:lnTo>
                <a:lnTo>
                  <a:pt x="332828" y="57823"/>
                </a:lnTo>
                <a:lnTo>
                  <a:pt x="346252" y="91782"/>
                </a:lnTo>
                <a:lnTo>
                  <a:pt x="349732" y="98577"/>
                </a:lnTo>
                <a:lnTo>
                  <a:pt x="349732" y="115481"/>
                </a:lnTo>
                <a:lnTo>
                  <a:pt x="342938" y="115481"/>
                </a:lnTo>
                <a:lnTo>
                  <a:pt x="336143" y="115481"/>
                </a:lnTo>
                <a:lnTo>
                  <a:pt x="237731" y="207263"/>
                </a:lnTo>
                <a:lnTo>
                  <a:pt x="224154" y="224167"/>
                </a:lnTo>
                <a:lnTo>
                  <a:pt x="213880" y="234441"/>
                </a:lnTo>
                <a:lnTo>
                  <a:pt x="196976" y="214058"/>
                </a:lnTo>
                <a:lnTo>
                  <a:pt x="193509" y="200469"/>
                </a:lnTo>
                <a:lnTo>
                  <a:pt x="190195" y="186880"/>
                </a:lnTo>
                <a:lnTo>
                  <a:pt x="156235" y="186880"/>
                </a:lnTo>
                <a:lnTo>
                  <a:pt x="149440" y="196989"/>
                </a:lnTo>
                <a:lnTo>
                  <a:pt x="142646" y="193674"/>
                </a:lnTo>
                <a:lnTo>
                  <a:pt x="135851" y="176618"/>
                </a:lnTo>
                <a:lnTo>
                  <a:pt x="125577" y="159715"/>
                </a:lnTo>
                <a:lnTo>
                  <a:pt x="105206" y="166509"/>
                </a:lnTo>
                <a:lnTo>
                  <a:pt x="84835" y="125742"/>
                </a:lnTo>
                <a:lnTo>
                  <a:pt x="71246" y="129070"/>
                </a:lnTo>
                <a:lnTo>
                  <a:pt x="57657" y="132537"/>
                </a:lnTo>
                <a:lnTo>
                  <a:pt x="54343" y="84988"/>
                </a:lnTo>
                <a:lnTo>
                  <a:pt x="37287" y="67932"/>
                </a:lnTo>
                <a:lnTo>
                  <a:pt x="13588" y="67932"/>
                </a:lnTo>
                <a:lnTo>
                  <a:pt x="10121" y="61137"/>
                </a:lnTo>
                <a:lnTo>
                  <a:pt x="0" y="44234"/>
                </a:lnTo>
                <a:lnTo>
                  <a:pt x="10121" y="47548"/>
                </a:lnTo>
                <a:lnTo>
                  <a:pt x="27165" y="33972"/>
                </a:lnTo>
                <a:lnTo>
                  <a:pt x="27165" y="20383"/>
                </a:lnTo>
                <a:lnTo>
                  <a:pt x="47548" y="13588"/>
                </a:lnTo>
                <a:lnTo>
                  <a:pt x="71246" y="3479"/>
                </a:lnTo>
                <a:lnTo>
                  <a:pt x="91617" y="0"/>
                </a:lnTo>
                <a:lnTo>
                  <a:pt x="105206" y="6794"/>
                </a:lnTo>
                <a:lnTo>
                  <a:pt x="115481" y="10274"/>
                </a:lnTo>
                <a:lnTo>
                  <a:pt x="122262" y="17056"/>
                </a:lnTo>
                <a:lnTo>
                  <a:pt x="118795" y="30645"/>
                </a:lnTo>
                <a:lnTo>
                  <a:pt x="132372" y="40754"/>
                </a:lnTo>
                <a:lnTo>
                  <a:pt x="142646" y="37439"/>
                </a:lnTo>
                <a:lnTo>
                  <a:pt x="159550" y="27177"/>
                </a:lnTo>
                <a:lnTo>
                  <a:pt x="169811" y="27177"/>
                </a:lnTo>
                <a:lnTo>
                  <a:pt x="227469" y="40754"/>
                </a:lnTo>
                <a:lnTo>
                  <a:pt x="241045" y="4075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447832" y="2092198"/>
            <a:ext cx="132359" cy="91629"/>
          </a:xfrm>
          <a:custGeom>
            <a:avLst/>
            <a:gdLst/>
            <a:ahLst/>
            <a:cxnLst/>
            <a:rect l="l" t="t" r="r" b="b"/>
            <a:pathLst>
              <a:path w="132359" h="91630">
                <a:moveTo>
                  <a:pt x="81495" y="91630"/>
                </a:moveTo>
                <a:lnTo>
                  <a:pt x="61125" y="74726"/>
                </a:lnTo>
                <a:lnTo>
                  <a:pt x="50850" y="54343"/>
                </a:lnTo>
                <a:lnTo>
                  <a:pt x="30479" y="44081"/>
                </a:lnTo>
                <a:lnTo>
                  <a:pt x="23685" y="37287"/>
                </a:lnTo>
                <a:lnTo>
                  <a:pt x="0" y="37287"/>
                </a:lnTo>
                <a:lnTo>
                  <a:pt x="3314" y="20383"/>
                </a:lnTo>
                <a:lnTo>
                  <a:pt x="27165" y="16916"/>
                </a:lnTo>
                <a:lnTo>
                  <a:pt x="44068" y="20383"/>
                </a:lnTo>
                <a:lnTo>
                  <a:pt x="54330" y="0"/>
                </a:lnTo>
                <a:lnTo>
                  <a:pt x="84810" y="10121"/>
                </a:lnTo>
                <a:lnTo>
                  <a:pt x="108673" y="6794"/>
                </a:lnTo>
                <a:lnTo>
                  <a:pt x="125564" y="10121"/>
                </a:lnTo>
                <a:lnTo>
                  <a:pt x="125564" y="27177"/>
                </a:lnTo>
                <a:lnTo>
                  <a:pt x="122250" y="40766"/>
                </a:lnTo>
                <a:lnTo>
                  <a:pt x="132359" y="71259"/>
                </a:lnTo>
                <a:lnTo>
                  <a:pt x="118783" y="88315"/>
                </a:lnTo>
                <a:lnTo>
                  <a:pt x="81495" y="9163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921493" y="2200885"/>
            <a:ext cx="217360" cy="523062"/>
          </a:xfrm>
          <a:custGeom>
            <a:avLst/>
            <a:gdLst/>
            <a:ahLst/>
            <a:cxnLst/>
            <a:rect l="l" t="t" r="r" b="b"/>
            <a:pathLst>
              <a:path w="217360" h="523062">
                <a:moveTo>
                  <a:pt x="33972" y="489102"/>
                </a:moveTo>
                <a:lnTo>
                  <a:pt x="20383" y="478828"/>
                </a:lnTo>
                <a:lnTo>
                  <a:pt x="23698" y="475513"/>
                </a:lnTo>
                <a:lnTo>
                  <a:pt x="20383" y="465251"/>
                </a:lnTo>
                <a:lnTo>
                  <a:pt x="16916" y="455129"/>
                </a:lnTo>
                <a:lnTo>
                  <a:pt x="16916" y="441553"/>
                </a:lnTo>
                <a:lnTo>
                  <a:pt x="16916" y="414375"/>
                </a:lnTo>
                <a:lnTo>
                  <a:pt x="27177" y="417702"/>
                </a:lnTo>
                <a:lnTo>
                  <a:pt x="20383" y="394004"/>
                </a:lnTo>
                <a:lnTo>
                  <a:pt x="27177" y="390524"/>
                </a:lnTo>
                <a:lnTo>
                  <a:pt x="13588" y="390524"/>
                </a:lnTo>
                <a:lnTo>
                  <a:pt x="16916" y="387210"/>
                </a:lnTo>
                <a:lnTo>
                  <a:pt x="0" y="366826"/>
                </a:lnTo>
                <a:lnTo>
                  <a:pt x="10121" y="353237"/>
                </a:lnTo>
                <a:lnTo>
                  <a:pt x="23698" y="336181"/>
                </a:lnTo>
                <a:lnTo>
                  <a:pt x="37287" y="278523"/>
                </a:lnTo>
                <a:lnTo>
                  <a:pt x="33972" y="268249"/>
                </a:lnTo>
                <a:lnTo>
                  <a:pt x="16916" y="251345"/>
                </a:lnTo>
                <a:lnTo>
                  <a:pt x="6794" y="234289"/>
                </a:lnTo>
                <a:lnTo>
                  <a:pt x="10121" y="217385"/>
                </a:lnTo>
                <a:lnTo>
                  <a:pt x="20383" y="193522"/>
                </a:lnTo>
                <a:lnTo>
                  <a:pt x="30492" y="183413"/>
                </a:lnTo>
                <a:lnTo>
                  <a:pt x="23698" y="159562"/>
                </a:lnTo>
                <a:lnTo>
                  <a:pt x="16916" y="156248"/>
                </a:lnTo>
                <a:lnTo>
                  <a:pt x="20383" y="139179"/>
                </a:lnTo>
                <a:lnTo>
                  <a:pt x="16916" y="122275"/>
                </a:lnTo>
                <a:lnTo>
                  <a:pt x="16916" y="112013"/>
                </a:lnTo>
                <a:lnTo>
                  <a:pt x="30492" y="95110"/>
                </a:lnTo>
                <a:lnTo>
                  <a:pt x="33972" y="84835"/>
                </a:lnTo>
                <a:lnTo>
                  <a:pt x="57670" y="81521"/>
                </a:lnTo>
                <a:lnTo>
                  <a:pt x="57670" y="67932"/>
                </a:lnTo>
                <a:lnTo>
                  <a:pt x="71247" y="61137"/>
                </a:lnTo>
                <a:lnTo>
                  <a:pt x="81508" y="50876"/>
                </a:lnTo>
                <a:lnTo>
                  <a:pt x="78041" y="33972"/>
                </a:lnTo>
                <a:lnTo>
                  <a:pt x="84836" y="27177"/>
                </a:lnTo>
                <a:lnTo>
                  <a:pt x="91630" y="16916"/>
                </a:lnTo>
                <a:lnTo>
                  <a:pt x="105206" y="6794"/>
                </a:lnTo>
                <a:lnTo>
                  <a:pt x="118795" y="3327"/>
                </a:lnTo>
                <a:lnTo>
                  <a:pt x="132384" y="0"/>
                </a:lnTo>
                <a:lnTo>
                  <a:pt x="152755" y="40766"/>
                </a:lnTo>
                <a:lnTo>
                  <a:pt x="173126" y="33972"/>
                </a:lnTo>
                <a:lnTo>
                  <a:pt x="183400" y="50876"/>
                </a:lnTo>
                <a:lnTo>
                  <a:pt x="190195" y="67932"/>
                </a:lnTo>
                <a:lnTo>
                  <a:pt x="196989" y="71246"/>
                </a:lnTo>
                <a:lnTo>
                  <a:pt x="193509" y="84835"/>
                </a:lnTo>
                <a:lnTo>
                  <a:pt x="190195" y="98424"/>
                </a:lnTo>
                <a:lnTo>
                  <a:pt x="200304" y="112013"/>
                </a:lnTo>
                <a:lnTo>
                  <a:pt x="200304" y="118795"/>
                </a:lnTo>
                <a:lnTo>
                  <a:pt x="193509" y="125602"/>
                </a:lnTo>
                <a:lnTo>
                  <a:pt x="186715" y="135864"/>
                </a:lnTo>
                <a:lnTo>
                  <a:pt x="190195" y="163042"/>
                </a:lnTo>
                <a:lnTo>
                  <a:pt x="179920" y="176618"/>
                </a:lnTo>
                <a:lnTo>
                  <a:pt x="179920" y="210591"/>
                </a:lnTo>
                <a:lnTo>
                  <a:pt x="183400" y="230962"/>
                </a:lnTo>
                <a:lnTo>
                  <a:pt x="176606" y="271729"/>
                </a:lnTo>
                <a:lnTo>
                  <a:pt x="200304" y="302221"/>
                </a:lnTo>
                <a:lnTo>
                  <a:pt x="210565" y="298894"/>
                </a:lnTo>
                <a:lnTo>
                  <a:pt x="217360" y="312483"/>
                </a:lnTo>
                <a:lnTo>
                  <a:pt x="190195" y="322592"/>
                </a:lnTo>
                <a:lnTo>
                  <a:pt x="183400" y="356565"/>
                </a:lnTo>
                <a:lnTo>
                  <a:pt x="169811" y="366826"/>
                </a:lnTo>
                <a:lnTo>
                  <a:pt x="152755" y="376935"/>
                </a:lnTo>
                <a:lnTo>
                  <a:pt x="152755" y="394004"/>
                </a:lnTo>
                <a:lnTo>
                  <a:pt x="145961" y="404101"/>
                </a:lnTo>
                <a:lnTo>
                  <a:pt x="139166" y="427964"/>
                </a:lnTo>
                <a:lnTo>
                  <a:pt x="132384" y="441553"/>
                </a:lnTo>
                <a:lnTo>
                  <a:pt x="129057" y="468718"/>
                </a:lnTo>
                <a:lnTo>
                  <a:pt x="115468" y="478828"/>
                </a:lnTo>
                <a:lnTo>
                  <a:pt x="108686" y="492417"/>
                </a:lnTo>
                <a:lnTo>
                  <a:pt x="74714" y="489102"/>
                </a:lnTo>
                <a:lnTo>
                  <a:pt x="67932" y="502691"/>
                </a:lnTo>
                <a:lnTo>
                  <a:pt x="64452" y="512800"/>
                </a:lnTo>
                <a:lnTo>
                  <a:pt x="64452" y="523062"/>
                </a:lnTo>
                <a:lnTo>
                  <a:pt x="44081" y="512800"/>
                </a:lnTo>
                <a:lnTo>
                  <a:pt x="33972" y="48910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261117" y="2244966"/>
            <a:ext cx="241046" cy="268401"/>
          </a:xfrm>
          <a:custGeom>
            <a:avLst/>
            <a:gdLst/>
            <a:ahLst/>
            <a:cxnLst/>
            <a:rect l="l" t="t" r="r" b="b"/>
            <a:pathLst>
              <a:path w="241046" h="268401">
                <a:moveTo>
                  <a:pt x="241045" y="200469"/>
                </a:moveTo>
                <a:lnTo>
                  <a:pt x="230784" y="220852"/>
                </a:lnTo>
                <a:lnTo>
                  <a:pt x="234251" y="258140"/>
                </a:lnTo>
                <a:lnTo>
                  <a:pt x="210400" y="268401"/>
                </a:lnTo>
                <a:lnTo>
                  <a:pt x="200291" y="258140"/>
                </a:lnTo>
                <a:lnTo>
                  <a:pt x="190030" y="251332"/>
                </a:lnTo>
                <a:lnTo>
                  <a:pt x="176441" y="254812"/>
                </a:lnTo>
                <a:lnTo>
                  <a:pt x="176441" y="224167"/>
                </a:lnTo>
                <a:lnTo>
                  <a:pt x="173126" y="207263"/>
                </a:lnTo>
                <a:lnTo>
                  <a:pt x="173126" y="176618"/>
                </a:lnTo>
                <a:lnTo>
                  <a:pt x="162852" y="186880"/>
                </a:lnTo>
                <a:lnTo>
                  <a:pt x="152742" y="193674"/>
                </a:lnTo>
                <a:lnTo>
                  <a:pt x="149275" y="173304"/>
                </a:lnTo>
                <a:lnTo>
                  <a:pt x="139166" y="163029"/>
                </a:lnTo>
                <a:lnTo>
                  <a:pt x="122097" y="166509"/>
                </a:lnTo>
                <a:lnTo>
                  <a:pt x="108673" y="169824"/>
                </a:lnTo>
                <a:lnTo>
                  <a:pt x="81508" y="135851"/>
                </a:lnTo>
                <a:lnTo>
                  <a:pt x="78028" y="129070"/>
                </a:lnTo>
                <a:lnTo>
                  <a:pt x="44068" y="132537"/>
                </a:lnTo>
                <a:lnTo>
                  <a:pt x="23685" y="112166"/>
                </a:lnTo>
                <a:lnTo>
                  <a:pt x="0" y="71399"/>
                </a:lnTo>
                <a:lnTo>
                  <a:pt x="3314" y="47548"/>
                </a:lnTo>
                <a:lnTo>
                  <a:pt x="6794" y="44234"/>
                </a:lnTo>
                <a:lnTo>
                  <a:pt x="27165" y="30645"/>
                </a:lnTo>
                <a:lnTo>
                  <a:pt x="50863" y="23850"/>
                </a:lnTo>
                <a:lnTo>
                  <a:pt x="94932" y="20383"/>
                </a:lnTo>
                <a:lnTo>
                  <a:pt x="115468" y="27165"/>
                </a:lnTo>
                <a:lnTo>
                  <a:pt x="125577" y="40754"/>
                </a:lnTo>
                <a:lnTo>
                  <a:pt x="166331" y="0"/>
                </a:lnTo>
                <a:lnTo>
                  <a:pt x="173126" y="30645"/>
                </a:lnTo>
                <a:lnTo>
                  <a:pt x="173126" y="33972"/>
                </a:lnTo>
                <a:lnTo>
                  <a:pt x="173126" y="51028"/>
                </a:lnTo>
                <a:lnTo>
                  <a:pt x="169646" y="71399"/>
                </a:lnTo>
                <a:lnTo>
                  <a:pt x="179920" y="81521"/>
                </a:lnTo>
                <a:lnTo>
                  <a:pt x="193497" y="91782"/>
                </a:lnTo>
                <a:lnTo>
                  <a:pt x="196811" y="98577"/>
                </a:lnTo>
                <a:lnTo>
                  <a:pt x="213880" y="129070"/>
                </a:lnTo>
                <a:lnTo>
                  <a:pt x="223989" y="146126"/>
                </a:lnTo>
                <a:lnTo>
                  <a:pt x="227469" y="166509"/>
                </a:lnTo>
                <a:lnTo>
                  <a:pt x="230784" y="196989"/>
                </a:lnTo>
                <a:lnTo>
                  <a:pt x="241045" y="20046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30765" y="2258555"/>
            <a:ext cx="78192" cy="78193"/>
          </a:xfrm>
          <a:custGeom>
            <a:avLst/>
            <a:gdLst/>
            <a:ahLst/>
            <a:cxnLst/>
            <a:rect l="l" t="t" r="r" b="b"/>
            <a:pathLst>
              <a:path w="78193" h="78193">
                <a:moveTo>
                  <a:pt x="23850" y="78193"/>
                </a:moveTo>
                <a:lnTo>
                  <a:pt x="10274" y="67932"/>
                </a:lnTo>
                <a:lnTo>
                  <a:pt x="0" y="57810"/>
                </a:lnTo>
                <a:lnTo>
                  <a:pt x="3479" y="37439"/>
                </a:lnTo>
                <a:lnTo>
                  <a:pt x="3479" y="20383"/>
                </a:lnTo>
                <a:lnTo>
                  <a:pt x="3479" y="17056"/>
                </a:lnTo>
                <a:lnTo>
                  <a:pt x="33959" y="0"/>
                </a:lnTo>
                <a:lnTo>
                  <a:pt x="44234" y="10261"/>
                </a:lnTo>
                <a:lnTo>
                  <a:pt x="51028" y="6794"/>
                </a:lnTo>
                <a:lnTo>
                  <a:pt x="61137" y="6794"/>
                </a:lnTo>
                <a:lnTo>
                  <a:pt x="74714" y="30645"/>
                </a:lnTo>
                <a:lnTo>
                  <a:pt x="78193" y="40754"/>
                </a:lnTo>
                <a:lnTo>
                  <a:pt x="67919" y="51028"/>
                </a:lnTo>
                <a:lnTo>
                  <a:pt x="23850" y="57810"/>
                </a:lnTo>
                <a:lnTo>
                  <a:pt x="23850" y="7819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098099" y="2262023"/>
            <a:ext cx="312293" cy="363347"/>
          </a:xfrm>
          <a:custGeom>
            <a:avLst/>
            <a:gdLst/>
            <a:ahLst/>
            <a:cxnLst/>
            <a:rect l="l" t="t" r="r" b="b"/>
            <a:pathLst>
              <a:path w="312292" h="363347">
                <a:moveTo>
                  <a:pt x="84823" y="47561"/>
                </a:moveTo>
                <a:lnTo>
                  <a:pt x="105206" y="95110"/>
                </a:lnTo>
                <a:lnTo>
                  <a:pt x="115468" y="108686"/>
                </a:lnTo>
                <a:lnTo>
                  <a:pt x="105206" y="129070"/>
                </a:lnTo>
                <a:lnTo>
                  <a:pt x="132372" y="145973"/>
                </a:lnTo>
                <a:lnTo>
                  <a:pt x="142633" y="152768"/>
                </a:lnTo>
                <a:lnTo>
                  <a:pt x="152742" y="166357"/>
                </a:lnTo>
                <a:lnTo>
                  <a:pt x="159537" y="173151"/>
                </a:lnTo>
                <a:lnTo>
                  <a:pt x="159537" y="183413"/>
                </a:lnTo>
                <a:lnTo>
                  <a:pt x="169811" y="190207"/>
                </a:lnTo>
                <a:lnTo>
                  <a:pt x="193497" y="200317"/>
                </a:lnTo>
                <a:lnTo>
                  <a:pt x="193497" y="203796"/>
                </a:lnTo>
                <a:lnTo>
                  <a:pt x="186702" y="200317"/>
                </a:lnTo>
                <a:lnTo>
                  <a:pt x="186702" y="234276"/>
                </a:lnTo>
                <a:lnTo>
                  <a:pt x="193497" y="220700"/>
                </a:lnTo>
                <a:lnTo>
                  <a:pt x="220675" y="224167"/>
                </a:lnTo>
                <a:lnTo>
                  <a:pt x="244525" y="241084"/>
                </a:lnTo>
                <a:lnTo>
                  <a:pt x="302183" y="258140"/>
                </a:lnTo>
                <a:lnTo>
                  <a:pt x="312292" y="271729"/>
                </a:lnTo>
                <a:lnTo>
                  <a:pt x="295389" y="261454"/>
                </a:lnTo>
                <a:lnTo>
                  <a:pt x="264744" y="278511"/>
                </a:lnTo>
                <a:lnTo>
                  <a:pt x="241045" y="281838"/>
                </a:lnTo>
                <a:lnTo>
                  <a:pt x="210400" y="292100"/>
                </a:lnTo>
                <a:lnTo>
                  <a:pt x="190182" y="312483"/>
                </a:lnTo>
                <a:lnTo>
                  <a:pt x="179920" y="319278"/>
                </a:lnTo>
                <a:lnTo>
                  <a:pt x="169811" y="332867"/>
                </a:lnTo>
                <a:lnTo>
                  <a:pt x="159537" y="346443"/>
                </a:lnTo>
                <a:lnTo>
                  <a:pt x="152742" y="363347"/>
                </a:lnTo>
                <a:lnTo>
                  <a:pt x="139166" y="356565"/>
                </a:lnTo>
                <a:lnTo>
                  <a:pt x="108673" y="322592"/>
                </a:lnTo>
                <a:lnTo>
                  <a:pt x="84823" y="302209"/>
                </a:lnTo>
                <a:lnTo>
                  <a:pt x="64452" y="292100"/>
                </a:lnTo>
                <a:lnTo>
                  <a:pt x="44068" y="271729"/>
                </a:lnTo>
                <a:lnTo>
                  <a:pt x="40754" y="251345"/>
                </a:lnTo>
                <a:lnTo>
                  <a:pt x="33959" y="237756"/>
                </a:lnTo>
                <a:lnTo>
                  <a:pt x="23698" y="241084"/>
                </a:lnTo>
                <a:lnTo>
                  <a:pt x="0" y="210591"/>
                </a:lnTo>
                <a:lnTo>
                  <a:pt x="6794" y="169824"/>
                </a:lnTo>
                <a:lnTo>
                  <a:pt x="3314" y="149453"/>
                </a:lnTo>
                <a:lnTo>
                  <a:pt x="3314" y="115481"/>
                </a:lnTo>
                <a:lnTo>
                  <a:pt x="13588" y="101904"/>
                </a:lnTo>
                <a:lnTo>
                  <a:pt x="10109" y="74726"/>
                </a:lnTo>
                <a:lnTo>
                  <a:pt x="16903" y="64465"/>
                </a:lnTo>
                <a:lnTo>
                  <a:pt x="23698" y="57658"/>
                </a:lnTo>
                <a:lnTo>
                  <a:pt x="23698" y="50876"/>
                </a:lnTo>
                <a:lnTo>
                  <a:pt x="13588" y="37287"/>
                </a:lnTo>
                <a:lnTo>
                  <a:pt x="16903" y="23698"/>
                </a:lnTo>
                <a:lnTo>
                  <a:pt x="20383" y="10109"/>
                </a:lnTo>
                <a:lnTo>
                  <a:pt x="27177" y="0"/>
                </a:lnTo>
                <a:lnTo>
                  <a:pt x="61137" y="0"/>
                </a:lnTo>
                <a:lnTo>
                  <a:pt x="64452" y="13589"/>
                </a:lnTo>
                <a:lnTo>
                  <a:pt x="67919" y="27178"/>
                </a:lnTo>
                <a:lnTo>
                  <a:pt x="84823" y="4756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82922" y="2282407"/>
            <a:ext cx="258114" cy="258126"/>
          </a:xfrm>
          <a:custGeom>
            <a:avLst/>
            <a:gdLst/>
            <a:ahLst/>
            <a:cxnLst/>
            <a:rect l="l" t="t" r="r" b="b"/>
            <a:pathLst>
              <a:path w="258114" h="258127">
                <a:moveTo>
                  <a:pt x="0" y="27178"/>
                </a:moveTo>
                <a:lnTo>
                  <a:pt x="10274" y="16903"/>
                </a:lnTo>
                <a:lnTo>
                  <a:pt x="23850" y="0"/>
                </a:lnTo>
                <a:lnTo>
                  <a:pt x="33959" y="16903"/>
                </a:lnTo>
                <a:lnTo>
                  <a:pt x="40754" y="20383"/>
                </a:lnTo>
                <a:lnTo>
                  <a:pt x="57810" y="27178"/>
                </a:lnTo>
                <a:lnTo>
                  <a:pt x="74714" y="13589"/>
                </a:lnTo>
                <a:lnTo>
                  <a:pt x="81508" y="10109"/>
                </a:lnTo>
                <a:lnTo>
                  <a:pt x="78193" y="33959"/>
                </a:lnTo>
                <a:lnTo>
                  <a:pt x="101879" y="74726"/>
                </a:lnTo>
                <a:lnTo>
                  <a:pt x="122262" y="95097"/>
                </a:lnTo>
                <a:lnTo>
                  <a:pt x="156222" y="91630"/>
                </a:lnTo>
                <a:lnTo>
                  <a:pt x="159702" y="98412"/>
                </a:lnTo>
                <a:lnTo>
                  <a:pt x="186867" y="132384"/>
                </a:lnTo>
                <a:lnTo>
                  <a:pt x="200291" y="129070"/>
                </a:lnTo>
                <a:lnTo>
                  <a:pt x="217360" y="125590"/>
                </a:lnTo>
                <a:lnTo>
                  <a:pt x="227469" y="135864"/>
                </a:lnTo>
                <a:lnTo>
                  <a:pt x="230936" y="156235"/>
                </a:lnTo>
                <a:lnTo>
                  <a:pt x="241046" y="149440"/>
                </a:lnTo>
                <a:lnTo>
                  <a:pt x="251320" y="139179"/>
                </a:lnTo>
                <a:lnTo>
                  <a:pt x="251320" y="169824"/>
                </a:lnTo>
                <a:lnTo>
                  <a:pt x="254635" y="186728"/>
                </a:lnTo>
                <a:lnTo>
                  <a:pt x="254635" y="217373"/>
                </a:lnTo>
                <a:lnTo>
                  <a:pt x="258114" y="241071"/>
                </a:lnTo>
                <a:lnTo>
                  <a:pt x="254635" y="247865"/>
                </a:lnTo>
                <a:lnTo>
                  <a:pt x="237731" y="258127"/>
                </a:lnTo>
                <a:lnTo>
                  <a:pt x="227469" y="251345"/>
                </a:lnTo>
                <a:lnTo>
                  <a:pt x="217360" y="237756"/>
                </a:lnTo>
                <a:lnTo>
                  <a:pt x="159702" y="220700"/>
                </a:lnTo>
                <a:lnTo>
                  <a:pt x="135851" y="203784"/>
                </a:lnTo>
                <a:lnTo>
                  <a:pt x="108673" y="200317"/>
                </a:lnTo>
                <a:lnTo>
                  <a:pt x="101879" y="213893"/>
                </a:lnTo>
                <a:lnTo>
                  <a:pt x="101879" y="179933"/>
                </a:lnTo>
                <a:lnTo>
                  <a:pt x="108673" y="183413"/>
                </a:lnTo>
                <a:lnTo>
                  <a:pt x="108673" y="179933"/>
                </a:lnTo>
                <a:lnTo>
                  <a:pt x="84988" y="169824"/>
                </a:lnTo>
                <a:lnTo>
                  <a:pt x="74714" y="163029"/>
                </a:lnTo>
                <a:lnTo>
                  <a:pt x="74714" y="152768"/>
                </a:lnTo>
                <a:lnTo>
                  <a:pt x="67919" y="145973"/>
                </a:lnTo>
                <a:lnTo>
                  <a:pt x="57810" y="132384"/>
                </a:lnTo>
                <a:lnTo>
                  <a:pt x="47548" y="125590"/>
                </a:lnTo>
                <a:lnTo>
                  <a:pt x="20383" y="108686"/>
                </a:lnTo>
                <a:lnTo>
                  <a:pt x="30645" y="88303"/>
                </a:lnTo>
                <a:lnTo>
                  <a:pt x="20383" y="74726"/>
                </a:lnTo>
                <a:lnTo>
                  <a:pt x="0" y="2717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48859" y="2340064"/>
            <a:ext cx="254634" cy="329539"/>
          </a:xfrm>
          <a:custGeom>
            <a:avLst/>
            <a:gdLst/>
            <a:ahLst/>
            <a:cxnLst/>
            <a:rect l="l" t="t" r="r" b="b"/>
            <a:pathLst>
              <a:path w="254635" h="329539">
                <a:moveTo>
                  <a:pt x="241071" y="166509"/>
                </a:moveTo>
                <a:lnTo>
                  <a:pt x="230949" y="217385"/>
                </a:lnTo>
                <a:lnTo>
                  <a:pt x="214045" y="234441"/>
                </a:lnTo>
                <a:lnTo>
                  <a:pt x="210565" y="230962"/>
                </a:lnTo>
                <a:lnTo>
                  <a:pt x="200304" y="220852"/>
                </a:lnTo>
                <a:lnTo>
                  <a:pt x="203771" y="244551"/>
                </a:lnTo>
                <a:lnTo>
                  <a:pt x="207098" y="268401"/>
                </a:lnTo>
                <a:lnTo>
                  <a:pt x="190195" y="309168"/>
                </a:lnTo>
                <a:lnTo>
                  <a:pt x="190195" y="319265"/>
                </a:lnTo>
                <a:lnTo>
                  <a:pt x="183400" y="322745"/>
                </a:lnTo>
                <a:lnTo>
                  <a:pt x="169811" y="329539"/>
                </a:lnTo>
                <a:lnTo>
                  <a:pt x="156222" y="315950"/>
                </a:lnTo>
                <a:lnTo>
                  <a:pt x="142646" y="322745"/>
                </a:lnTo>
                <a:lnTo>
                  <a:pt x="132524" y="319265"/>
                </a:lnTo>
                <a:lnTo>
                  <a:pt x="129057" y="322745"/>
                </a:lnTo>
                <a:lnTo>
                  <a:pt x="125742" y="315950"/>
                </a:lnTo>
                <a:lnTo>
                  <a:pt x="118948" y="315950"/>
                </a:lnTo>
                <a:lnTo>
                  <a:pt x="125742" y="288785"/>
                </a:lnTo>
                <a:lnTo>
                  <a:pt x="118948" y="254825"/>
                </a:lnTo>
                <a:lnTo>
                  <a:pt x="105359" y="237756"/>
                </a:lnTo>
                <a:lnTo>
                  <a:pt x="67932" y="214058"/>
                </a:lnTo>
                <a:lnTo>
                  <a:pt x="54343" y="197002"/>
                </a:lnTo>
                <a:lnTo>
                  <a:pt x="33972" y="180098"/>
                </a:lnTo>
                <a:lnTo>
                  <a:pt x="33972" y="173304"/>
                </a:lnTo>
                <a:lnTo>
                  <a:pt x="27178" y="139344"/>
                </a:lnTo>
                <a:lnTo>
                  <a:pt x="0" y="118960"/>
                </a:lnTo>
                <a:lnTo>
                  <a:pt x="17068" y="88315"/>
                </a:lnTo>
                <a:lnTo>
                  <a:pt x="30645" y="81521"/>
                </a:lnTo>
                <a:lnTo>
                  <a:pt x="51028" y="88315"/>
                </a:lnTo>
                <a:lnTo>
                  <a:pt x="67932" y="85001"/>
                </a:lnTo>
                <a:lnTo>
                  <a:pt x="84988" y="91782"/>
                </a:lnTo>
                <a:lnTo>
                  <a:pt x="95110" y="81521"/>
                </a:lnTo>
                <a:lnTo>
                  <a:pt x="105359" y="81521"/>
                </a:lnTo>
                <a:lnTo>
                  <a:pt x="118948" y="85001"/>
                </a:lnTo>
                <a:lnTo>
                  <a:pt x="129057" y="85001"/>
                </a:lnTo>
                <a:lnTo>
                  <a:pt x="135864" y="67932"/>
                </a:lnTo>
                <a:lnTo>
                  <a:pt x="139319" y="51028"/>
                </a:lnTo>
                <a:lnTo>
                  <a:pt x="142646" y="20383"/>
                </a:lnTo>
                <a:lnTo>
                  <a:pt x="152755" y="0"/>
                </a:lnTo>
                <a:lnTo>
                  <a:pt x="166497" y="20383"/>
                </a:lnTo>
                <a:lnTo>
                  <a:pt x="183400" y="20383"/>
                </a:lnTo>
                <a:lnTo>
                  <a:pt x="210565" y="27177"/>
                </a:lnTo>
                <a:lnTo>
                  <a:pt x="234264" y="6794"/>
                </a:lnTo>
                <a:lnTo>
                  <a:pt x="244525" y="3479"/>
                </a:lnTo>
                <a:lnTo>
                  <a:pt x="254634" y="27177"/>
                </a:lnTo>
                <a:lnTo>
                  <a:pt x="241071" y="44234"/>
                </a:lnTo>
                <a:lnTo>
                  <a:pt x="251320" y="57823"/>
                </a:lnTo>
                <a:lnTo>
                  <a:pt x="251320" y="61137"/>
                </a:lnTo>
                <a:lnTo>
                  <a:pt x="247853" y="71412"/>
                </a:lnTo>
                <a:lnTo>
                  <a:pt x="214045" y="105371"/>
                </a:lnTo>
                <a:lnTo>
                  <a:pt x="217373" y="125755"/>
                </a:lnTo>
                <a:lnTo>
                  <a:pt x="227456" y="146126"/>
                </a:lnTo>
                <a:lnTo>
                  <a:pt x="227456" y="159715"/>
                </a:lnTo>
                <a:lnTo>
                  <a:pt x="241071" y="16650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765284" y="2357132"/>
            <a:ext cx="193497" cy="339648"/>
          </a:xfrm>
          <a:custGeom>
            <a:avLst/>
            <a:gdLst/>
            <a:ahLst/>
            <a:cxnLst/>
            <a:rect l="l" t="t" r="r" b="b"/>
            <a:pathLst>
              <a:path w="193497" h="339648">
                <a:moveTo>
                  <a:pt x="61125" y="64452"/>
                </a:moveTo>
                <a:lnTo>
                  <a:pt x="67919" y="64452"/>
                </a:lnTo>
                <a:lnTo>
                  <a:pt x="78028" y="50863"/>
                </a:lnTo>
                <a:lnTo>
                  <a:pt x="98412" y="54343"/>
                </a:lnTo>
                <a:lnTo>
                  <a:pt x="101879" y="54343"/>
                </a:lnTo>
                <a:lnTo>
                  <a:pt x="122250" y="16903"/>
                </a:lnTo>
                <a:lnTo>
                  <a:pt x="142633" y="10109"/>
                </a:lnTo>
                <a:lnTo>
                  <a:pt x="173126" y="0"/>
                </a:lnTo>
                <a:lnTo>
                  <a:pt x="179908" y="3314"/>
                </a:lnTo>
                <a:lnTo>
                  <a:pt x="186702" y="27165"/>
                </a:lnTo>
                <a:lnTo>
                  <a:pt x="176593" y="37274"/>
                </a:lnTo>
                <a:lnTo>
                  <a:pt x="166331" y="61137"/>
                </a:lnTo>
                <a:lnTo>
                  <a:pt x="163004" y="78041"/>
                </a:lnTo>
                <a:lnTo>
                  <a:pt x="173126" y="95097"/>
                </a:lnTo>
                <a:lnTo>
                  <a:pt x="190182" y="112001"/>
                </a:lnTo>
                <a:lnTo>
                  <a:pt x="193497" y="122275"/>
                </a:lnTo>
                <a:lnTo>
                  <a:pt x="179908" y="179933"/>
                </a:lnTo>
                <a:lnTo>
                  <a:pt x="166331" y="196989"/>
                </a:lnTo>
                <a:lnTo>
                  <a:pt x="156210" y="210578"/>
                </a:lnTo>
                <a:lnTo>
                  <a:pt x="173126" y="230962"/>
                </a:lnTo>
                <a:lnTo>
                  <a:pt x="169799" y="234276"/>
                </a:lnTo>
                <a:lnTo>
                  <a:pt x="152742" y="230962"/>
                </a:lnTo>
                <a:lnTo>
                  <a:pt x="142633" y="251332"/>
                </a:lnTo>
                <a:lnTo>
                  <a:pt x="149428" y="271716"/>
                </a:lnTo>
                <a:lnTo>
                  <a:pt x="173126" y="298881"/>
                </a:lnTo>
                <a:lnTo>
                  <a:pt x="176593" y="309003"/>
                </a:lnTo>
                <a:lnTo>
                  <a:pt x="179908" y="319265"/>
                </a:lnTo>
                <a:lnTo>
                  <a:pt x="176593" y="322579"/>
                </a:lnTo>
                <a:lnTo>
                  <a:pt x="190182" y="332854"/>
                </a:lnTo>
                <a:lnTo>
                  <a:pt x="183388" y="339648"/>
                </a:lnTo>
                <a:lnTo>
                  <a:pt x="173126" y="339648"/>
                </a:lnTo>
                <a:lnTo>
                  <a:pt x="163004" y="332854"/>
                </a:lnTo>
                <a:lnTo>
                  <a:pt x="156210" y="329374"/>
                </a:lnTo>
                <a:lnTo>
                  <a:pt x="139153" y="326059"/>
                </a:lnTo>
                <a:lnTo>
                  <a:pt x="81495" y="312470"/>
                </a:lnTo>
                <a:lnTo>
                  <a:pt x="78028" y="309003"/>
                </a:lnTo>
                <a:lnTo>
                  <a:pt x="74714" y="295414"/>
                </a:lnTo>
                <a:lnTo>
                  <a:pt x="74714" y="285305"/>
                </a:lnTo>
                <a:lnTo>
                  <a:pt x="67919" y="264921"/>
                </a:lnTo>
                <a:lnTo>
                  <a:pt x="40741" y="261454"/>
                </a:lnTo>
                <a:lnTo>
                  <a:pt x="30480" y="251332"/>
                </a:lnTo>
                <a:lnTo>
                  <a:pt x="23685" y="234276"/>
                </a:lnTo>
                <a:lnTo>
                  <a:pt x="20370" y="234276"/>
                </a:lnTo>
                <a:lnTo>
                  <a:pt x="0" y="200317"/>
                </a:lnTo>
                <a:lnTo>
                  <a:pt x="20370" y="183400"/>
                </a:lnTo>
                <a:lnTo>
                  <a:pt x="3314" y="152755"/>
                </a:lnTo>
                <a:lnTo>
                  <a:pt x="16891" y="132372"/>
                </a:lnTo>
                <a:lnTo>
                  <a:pt x="57645" y="132372"/>
                </a:lnTo>
                <a:lnTo>
                  <a:pt x="67919" y="125590"/>
                </a:lnTo>
                <a:lnTo>
                  <a:pt x="84810" y="95097"/>
                </a:lnTo>
                <a:lnTo>
                  <a:pt x="61125" y="6445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18975" y="2540534"/>
            <a:ext cx="98551" cy="105219"/>
          </a:xfrm>
          <a:custGeom>
            <a:avLst/>
            <a:gdLst/>
            <a:ahLst/>
            <a:cxnLst/>
            <a:rect l="l" t="t" r="r" b="b"/>
            <a:pathLst>
              <a:path w="98551" h="105219">
                <a:moveTo>
                  <a:pt x="54330" y="88315"/>
                </a:moveTo>
                <a:lnTo>
                  <a:pt x="47548" y="81521"/>
                </a:lnTo>
                <a:lnTo>
                  <a:pt x="30632" y="91630"/>
                </a:lnTo>
                <a:lnTo>
                  <a:pt x="23850" y="101904"/>
                </a:lnTo>
                <a:lnTo>
                  <a:pt x="10261" y="105219"/>
                </a:lnTo>
                <a:lnTo>
                  <a:pt x="3454" y="95110"/>
                </a:lnTo>
                <a:lnTo>
                  <a:pt x="0" y="95110"/>
                </a:lnTo>
                <a:lnTo>
                  <a:pt x="6794" y="71247"/>
                </a:lnTo>
                <a:lnTo>
                  <a:pt x="10261" y="37287"/>
                </a:lnTo>
                <a:lnTo>
                  <a:pt x="6794" y="20383"/>
                </a:lnTo>
                <a:lnTo>
                  <a:pt x="17068" y="16916"/>
                </a:lnTo>
                <a:lnTo>
                  <a:pt x="10261" y="0"/>
                </a:lnTo>
                <a:lnTo>
                  <a:pt x="17068" y="3327"/>
                </a:lnTo>
                <a:lnTo>
                  <a:pt x="23850" y="20383"/>
                </a:lnTo>
                <a:lnTo>
                  <a:pt x="30632" y="23698"/>
                </a:lnTo>
                <a:lnTo>
                  <a:pt x="37426" y="37287"/>
                </a:lnTo>
                <a:lnTo>
                  <a:pt x="51015" y="27178"/>
                </a:lnTo>
                <a:lnTo>
                  <a:pt x="88303" y="44081"/>
                </a:lnTo>
                <a:lnTo>
                  <a:pt x="98551" y="57670"/>
                </a:lnTo>
                <a:lnTo>
                  <a:pt x="88303" y="57670"/>
                </a:lnTo>
                <a:lnTo>
                  <a:pt x="67906" y="67932"/>
                </a:lnTo>
                <a:lnTo>
                  <a:pt x="54330" y="883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520854" y="2554122"/>
            <a:ext cx="180073" cy="129070"/>
          </a:xfrm>
          <a:custGeom>
            <a:avLst/>
            <a:gdLst/>
            <a:ahLst/>
            <a:cxnLst/>
            <a:rect l="l" t="t" r="r" b="b"/>
            <a:pathLst>
              <a:path w="180073" h="129070">
                <a:moveTo>
                  <a:pt x="84988" y="10109"/>
                </a:moveTo>
                <a:lnTo>
                  <a:pt x="101879" y="3327"/>
                </a:lnTo>
                <a:lnTo>
                  <a:pt x="139319" y="0"/>
                </a:lnTo>
                <a:lnTo>
                  <a:pt x="139319" y="20383"/>
                </a:lnTo>
                <a:lnTo>
                  <a:pt x="146113" y="50863"/>
                </a:lnTo>
                <a:lnTo>
                  <a:pt x="152895" y="64465"/>
                </a:lnTo>
                <a:lnTo>
                  <a:pt x="159702" y="74726"/>
                </a:lnTo>
                <a:lnTo>
                  <a:pt x="163017" y="88315"/>
                </a:lnTo>
                <a:lnTo>
                  <a:pt x="180073" y="101892"/>
                </a:lnTo>
                <a:lnTo>
                  <a:pt x="166484" y="101892"/>
                </a:lnTo>
                <a:lnTo>
                  <a:pt x="159702" y="122275"/>
                </a:lnTo>
                <a:lnTo>
                  <a:pt x="152895" y="118808"/>
                </a:lnTo>
                <a:lnTo>
                  <a:pt x="152895" y="129070"/>
                </a:lnTo>
                <a:lnTo>
                  <a:pt x="146113" y="129070"/>
                </a:lnTo>
                <a:lnTo>
                  <a:pt x="129044" y="129070"/>
                </a:lnTo>
                <a:lnTo>
                  <a:pt x="98564" y="108686"/>
                </a:lnTo>
                <a:lnTo>
                  <a:pt x="71386" y="84836"/>
                </a:lnTo>
                <a:lnTo>
                  <a:pt x="57810" y="84836"/>
                </a:lnTo>
                <a:lnTo>
                  <a:pt x="54330" y="71247"/>
                </a:lnTo>
                <a:lnTo>
                  <a:pt x="47536" y="74726"/>
                </a:lnTo>
                <a:lnTo>
                  <a:pt x="44234" y="71247"/>
                </a:lnTo>
                <a:lnTo>
                  <a:pt x="20370" y="71247"/>
                </a:lnTo>
                <a:lnTo>
                  <a:pt x="10274" y="54343"/>
                </a:lnTo>
                <a:lnTo>
                  <a:pt x="0" y="44081"/>
                </a:lnTo>
                <a:lnTo>
                  <a:pt x="3479" y="37287"/>
                </a:lnTo>
                <a:lnTo>
                  <a:pt x="10274" y="30492"/>
                </a:lnTo>
                <a:lnTo>
                  <a:pt x="10274" y="23698"/>
                </a:lnTo>
                <a:lnTo>
                  <a:pt x="17056" y="23698"/>
                </a:lnTo>
                <a:lnTo>
                  <a:pt x="51028" y="23698"/>
                </a:lnTo>
                <a:lnTo>
                  <a:pt x="54330" y="27178"/>
                </a:lnTo>
                <a:lnTo>
                  <a:pt x="71386" y="30492"/>
                </a:lnTo>
                <a:lnTo>
                  <a:pt x="84988" y="23698"/>
                </a:lnTo>
                <a:lnTo>
                  <a:pt x="84988" y="1010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439333" y="2622055"/>
            <a:ext cx="67944" cy="67932"/>
          </a:xfrm>
          <a:custGeom>
            <a:avLst/>
            <a:gdLst/>
            <a:ahLst/>
            <a:cxnLst/>
            <a:rect l="l" t="t" r="r" b="b"/>
            <a:pathLst>
              <a:path w="67945" h="67932">
                <a:moveTo>
                  <a:pt x="17068" y="67932"/>
                </a:moveTo>
                <a:lnTo>
                  <a:pt x="10274" y="54343"/>
                </a:lnTo>
                <a:lnTo>
                  <a:pt x="0" y="27178"/>
                </a:lnTo>
                <a:lnTo>
                  <a:pt x="3492" y="20383"/>
                </a:lnTo>
                <a:lnTo>
                  <a:pt x="10274" y="10109"/>
                </a:lnTo>
                <a:lnTo>
                  <a:pt x="27190" y="0"/>
                </a:lnTo>
                <a:lnTo>
                  <a:pt x="33972" y="6794"/>
                </a:lnTo>
                <a:lnTo>
                  <a:pt x="54356" y="13589"/>
                </a:lnTo>
                <a:lnTo>
                  <a:pt x="67945" y="30492"/>
                </a:lnTo>
                <a:lnTo>
                  <a:pt x="57823" y="40754"/>
                </a:lnTo>
                <a:lnTo>
                  <a:pt x="54356" y="50876"/>
                </a:lnTo>
                <a:lnTo>
                  <a:pt x="54356" y="61137"/>
                </a:lnTo>
                <a:lnTo>
                  <a:pt x="33972" y="57658"/>
                </a:lnTo>
                <a:lnTo>
                  <a:pt x="17068" y="6793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289929" y="2363928"/>
            <a:ext cx="149402" cy="173139"/>
          </a:xfrm>
          <a:custGeom>
            <a:avLst/>
            <a:gdLst/>
            <a:ahLst/>
            <a:cxnLst/>
            <a:rect l="l" t="t" r="r" b="b"/>
            <a:pathLst>
              <a:path w="149402" h="173139">
                <a:moveTo>
                  <a:pt x="135839" y="173139"/>
                </a:moveTo>
                <a:lnTo>
                  <a:pt x="118922" y="149440"/>
                </a:lnTo>
                <a:lnTo>
                  <a:pt x="108648" y="145961"/>
                </a:lnTo>
                <a:lnTo>
                  <a:pt x="78168" y="145961"/>
                </a:lnTo>
                <a:lnTo>
                  <a:pt x="64592" y="142646"/>
                </a:lnTo>
                <a:lnTo>
                  <a:pt x="33947" y="139179"/>
                </a:lnTo>
                <a:lnTo>
                  <a:pt x="17043" y="125577"/>
                </a:lnTo>
                <a:lnTo>
                  <a:pt x="10248" y="108686"/>
                </a:lnTo>
                <a:lnTo>
                  <a:pt x="3454" y="78028"/>
                </a:lnTo>
                <a:lnTo>
                  <a:pt x="13563" y="50863"/>
                </a:lnTo>
                <a:lnTo>
                  <a:pt x="10248" y="37274"/>
                </a:lnTo>
                <a:lnTo>
                  <a:pt x="10248" y="33959"/>
                </a:lnTo>
                <a:lnTo>
                  <a:pt x="0" y="20370"/>
                </a:lnTo>
                <a:lnTo>
                  <a:pt x="13563" y="3314"/>
                </a:lnTo>
                <a:lnTo>
                  <a:pt x="40728" y="0"/>
                </a:lnTo>
                <a:lnTo>
                  <a:pt x="54317" y="6781"/>
                </a:lnTo>
                <a:lnTo>
                  <a:pt x="64592" y="16891"/>
                </a:lnTo>
                <a:lnTo>
                  <a:pt x="91744" y="27165"/>
                </a:lnTo>
                <a:lnTo>
                  <a:pt x="101866" y="30480"/>
                </a:lnTo>
                <a:lnTo>
                  <a:pt x="115443" y="47548"/>
                </a:lnTo>
                <a:lnTo>
                  <a:pt x="139306" y="108686"/>
                </a:lnTo>
                <a:lnTo>
                  <a:pt x="142621" y="125577"/>
                </a:lnTo>
                <a:lnTo>
                  <a:pt x="149402" y="156235"/>
                </a:lnTo>
                <a:lnTo>
                  <a:pt x="135839" y="17313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575101" y="2367241"/>
            <a:ext cx="302171" cy="411048"/>
          </a:xfrm>
          <a:custGeom>
            <a:avLst/>
            <a:gdLst/>
            <a:ahLst/>
            <a:cxnLst/>
            <a:rect l="l" t="t" r="r" b="b"/>
            <a:pathLst>
              <a:path w="302171" h="411048">
                <a:moveTo>
                  <a:pt x="295376" y="397471"/>
                </a:moveTo>
                <a:lnTo>
                  <a:pt x="271678" y="411048"/>
                </a:lnTo>
                <a:lnTo>
                  <a:pt x="244513" y="393992"/>
                </a:lnTo>
                <a:lnTo>
                  <a:pt x="227456" y="377088"/>
                </a:lnTo>
                <a:lnTo>
                  <a:pt x="176593" y="370293"/>
                </a:lnTo>
                <a:lnTo>
                  <a:pt x="159524" y="356704"/>
                </a:lnTo>
                <a:lnTo>
                  <a:pt x="145948" y="356704"/>
                </a:lnTo>
                <a:lnTo>
                  <a:pt x="139153" y="346443"/>
                </a:lnTo>
                <a:lnTo>
                  <a:pt x="101879" y="326059"/>
                </a:lnTo>
                <a:lnTo>
                  <a:pt x="111988" y="312470"/>
                </a:lnTo>
                <a:lnTo>
                  <a:pt x="95084" y="305688"/>
                </a:lnTo>
                <a:lnTo>
                  <a:pt x="84810" y="295567"/>
                </a:lnTo>
                <a:lnTo>
                  <a:pt x="91605" y="292087"/>
                </a:lnTo>
                <a:lnTo>
                  <a:pt x="101879" y="298894"/>
                </a:lnTo>
                <a:lnTo>
                  <a:pt x="115468" y="298894"/>
                </a:lnTo>
                <a:lnTo>
                  <a:pt x="145948" y="292087"/>
                </a:lnTo>
                <a:lnTo>
                  <a:pt x="149428" y="285305"/>
                </a:lnTo>
                <a:lnTo>
                  <a:pt x="159524" y="281990"/>
                </a:lnTo>
                <a:lnTo>
                  <a:pt x="163004" y="271716"/>
                </a:lnTo>
                <a:lnTo>
                  <a:pt x="145948" y="254812"/>
                </a:lnTo>
                <a:lnTo>
                  <a:pt x="135839" y="241223"/>
                </a:lnTo>
                <a:lnTo>
                  <a:pt x="132359" y="241223"/>
                </a:lnTo>
                <a:lnTo>
                  <a:pt x="129044" y="241223"/>
                </a:lnTo>
                <a:lnTo>
                  <a:pt x="125564" y="237743"/>
                </a:lnTo>
                <a:lnTo>
                  <a:pt x="105194" y="234429"/>
                </a:lnTo>
                <a:lnTo>
                  <a:pt x="95084" y="244538"/>
                </a:lnTo>
                <a:lnTo>
                  <a:pt x="84810" y="258127"/>
                </a:lnTo>
                <a:lnTo>
                  <a:pt x="81495" y="271716"/>
                </a:lnTo>
                <a:lnTo>
                  <a:pt x="84810" y="275196"/>
                </a:lnTo>
                <a:lnTo>
                  <a:pt x="81495" y="275196"/>
                </a:lnTo>
                <a:lnTo>
                  <a:pt x="64439" y="271716"/>
                </a:lnTo>
                <a:lnTo>
                  <a:pt x="47536" y="264921"/>
                </a:lnTo>
                <a:lnTo>
                  <a:pt x="37274" y="261607"/>
                </a:lnTo>
                <a:lnTo>
                  <a:pt x="20370" y="248018"/>
                </a:lnTo>
                <a:lnTo>
                  <a:pt x="40754" y="241223"/>
                </a:lnTo>
                <a:lnTo>
                  <a:pt x="44068" y="230962"/>
                </a:lnTo>
                <a:lnTo>
                  <a:pt x="50850" y="227647"/>
                </a:lnTo>
                <a:lnTo>
                  <a:pt x="57645" y="214058"/>
                </a:lnTo>
                <a:lnTo>
                  <a:pt x="47536" y="176618"/>
                </a:lnTo>
                <a:lnTo>
                  <a:pt x="30479" y="163029"/>
                </a:lnTo>
                <a:lnTo>
                  <a:pt x="33959" y="156235"/>
                </a:lnTo>
                <a:lnTo>
                  <a:pt x="44068" y="146126"/>
                </a:lnTo>
                <a:lnTo>
                  <a:pt x="33959" y="122262"/>
                </a:lnTo>
                <a:lnTo>
                  <a:pt x="10096" y="101892"/>
                </a:lnTo>
                <a:lnTo>
                  <a:pt x="0" y="61137"/>
                </a:lnTo>
                <a:lnTo>
                  <a:pt x="16890" y="51028"/>
                </a:lnTo>
                <a:lnTo>
                  <a:pt x="40754" y="44234"/>
                </a:lnTo>
                <a:lnTo>
                  <a:pt x="71234" y="0"/>
                </a:lnTo>
                <a:lnTo>
                  <a:pt x="88290" y="30645"/>
                </a:lnTo>
                <a:lnTo>
                  <a:pt x="101879" y="40754"/>
                </a:lnTo>
                <a:lnTo>
                  <a:pt x="115468" y="27165"/>
                </a:lnTo>
                <a:lnTo>
                  <a:pt x="163004" y="33959"/>
                </a:lnTo>
                <a:lnTo>
                  <a:pt x="183387" y="47548"/>
                </a:lnTo>
                <a:lnTo>
                  <a:pt x="203758" y="40754"/>
                </a:lnTo>
                <a:lnTo>
                  <a:pt x="220662" y="40754"/>
                </a:lnTo>
                <a:lnTo>
                  <a:pt x="251307" y="54343"/>
                </a:lnTo>
                <a:lnTo>
                  <a:pt x="274993" y="84988"/>
                </a:lnTo>
                <a:lnTo>
                  <a:pt x="258102" y="115481"/>
                </a:lnTo>
                <a:lnTo>
                  <a:pt x="247827" y="122262"/>
                </a:lnTo>
                <a:lnTo>
                  <a:pt x="207073" y="122262"/>
                </a:lnTo>
                <a:lnTo>
                  <a:pt x="193497" y="142646"/>
                </a:lnTo>
                <a:lnTo>
                  <a:pt x="210553" y="173291"/>
                </a:lnTo>
                <a:lnTo>
                  <a:pt x="190182" y="190207"/>
                </a:lnTo>
                <a:lnTo>
                  <a:pt x="210553" y="224167"/>
                </a:lnTo>
                <a:lnTo>
                  <a:pt x="213867" y="224167"/>
                </a:lnTo>
                <a:lnTo>
                  <a:pt x="220662" y="241223"/>
                </a:lnTo>
                <a:lnTo>
                  <a:pt x="230924" y="251345"/>
                </a:lnTo>
                <a:lnTo>
                  <a:pt x="258102" y="254812"/>
                </a:lnTo>
                <a:lnTo>
                  <a:pt x="264896" y="275196"/>
                </a:lnTo>
                <a:lnTo>
                  <a:pt x="264896" y="285305"/>
                </a:lnTo>
                <a:lnTo>
                  <a:pt x="268211" y="298894"/>
                </a:lnTo>
                <a:lnTo>
                  <a:pt x="271678" y="302361"/>
                </a:lnTo>
                <a:lnTo>
                  <a:pt x="271678" y="315950"/>
                </a:lnTo>
                <a:lnTo>
                  <a:pt x="278472" y="315950"/>
                </a:lnTo>
                <a:lnTo>
                  <a:pt x="302171" y="332854"/>
                </a:lnTo>
                <a:lnTo>
                  <a:pt x="298856" y="349910"/>
                </a:lnTo>
                <a:lnTo>
                  <a:pt x="295376" y="366814"/>
                </a:lnTo>
                <a:lnTo>
                  <a:pt x="295376" y="39747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20345" y="2355392"/>
            <a:ext cx="11378" cy="0"/>
          </a:xfrm>
          <a:custGeom>
            <a:avLst/>
            <a:gdLst/>
            <a:ahLst/>
            <a:cxnLst/>
            <a:rect l="l" t="t" r="r" b="b"/>
            <a:pathLst>
              <a:path w="11379">
                <a:moveTo>
                  <a:pt x="0" y="0"/>
                </a:moveTo>
                <a:lnTo>
                  <a:pt x="11379" y="0"/>
                </a:lnTo>
              </a:path>
            </a:pathLst>
          </a:custGeom>
          <a:ln w="933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54522" y="2374038"/>
            <a:ext cx="261416" cy="163029"/>
          </a:xfrm>
          <a:custGeom>
            <a:avLst/>
            <a:gdLst/>
            <a:ahLst/>
            <a:cxnLst/>
            <a:rect l="l" t="t" r="r" b="b"/>
            <a:pathLst>
              <a:path w="261416" h="163029">
                <a:moveTo>
                  <a:pt x="247840" y="98577"/>
                </a:moveTo>
                <a:lnTo>
                  <a:pt x="261416" y="135851"/>
                </a:lnTo>
                <a:lnTo>
                  <a:pt x="258114" y="156235"/>
                </a:lnTo>
                <a:lnTo>
                  <a:pt x="227457" y="163029"/>
                </a:lnTo>
                <a:lnTo>
                  <a:pt x="224142" y="152920"/>
                </a:lnTo>
                <a:lnTo>
                  <a:pt x="193509" y="135851"/>
                </a:lnTo>
                <a:lnTo>
                  <a:pt x="176606" y="135851"/>
                </a:lnTo>
                <a:lnTo>
                  <a:pt x="159537" y="115468"/>
                </a:lnTo>
                <a:lnTo>
                  <a:pt x="149415" y="105371"/>
                </a:lnTo>
                <a:lnTo>
                  <a:pt x="135851" y="81508"/>
                </a:lnTo>
                <a:lnTo>
                  <a:pt x="122250" y="71399"/>
                </a:lnTo>
                <a:lnTo>
                  <a:pt x="112001" y="51028"/>
                </a:lnTo>
                <a:lnTo>
                  <a:pt x="88303" y="23850"/>
                </a:lnTo>
                <a:lnTo>
                  <a:pt x="88303" y="17056"/>
                </a:lnTo>
                <a:lnTo>
                  <a:pt x="78028" y="13589"/>
                </a:lnTo>
                <a:lnTo>
                  <a:pt x="61125" y="10261"/>
                </a:lnTo>
                <a:lnTo>
                  <a:pt x="50850" y="13589"/>
                </a:lnTo>
                <a:lnTo>
                  <a:pt x="0" y="6781"/>
                </a:lnTo>
                <a:lnTo>
                  <a:pt x="13576" y="3467"/>
                </a:lnTo>
                <a:lnTo>
                  <a:pt x="40754" y="10261"/>
                </a:lnTo>
                <a:lnTo>
                  <a:pt x="71247" y="0"/>
                </a:lnTo>
                <a:lnTo>
                  <a:pt x="95084" y="17056"/>
                </a:lnTo>
                <a:lnTo>
                  <a:pt x="105206" y="13589"/>
                </a:lnTo>
                <a:lnTo>
                  <a:pt x="122250" y="17056"/>
                </a:lnTo>
                <a:lnTo>
                  <a:pt x="142633" y="40754"/>
                </a:lnTo>
                <a:lnTo>
                  <a:pt x="149415" y="54343"/>
                </a:lnTo>
                <a:lnTo>
                  <a:pt x="166331" y="64604"/>
                </a:lnTo>
                <a:lnTo>
                  <a:pt x="173113" y="57810"/>
                </a:lnTo>
                <a:lnTo>
                  <a:pt x="203771" y="74726"/>
                </a:lnTo>
                <a:lnTo>
                  <a:pt x="210566" y="95097"/>
                </a:lnTo>
                <a:lnTo>
                  <a:pt x="217360" y="98577"/>
                </a:lnTo>
                <a:lnTo>
                  <a:pt x="230924" y="95097"/>
                </a:lnTo>
                <a:lnTo>
                  <a:pt x="244525" y="98577"/>
                </a:lnTo>
                <a:lnTo>
                  <a:pt x="247840" y="9857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54523" y="2380818"/>
            <a:ext cx="176605" cy="217385"/>
          </a:xfrm>
          <a:custGeom>
            <a:avLst/>
            <a:gdLst/>
            <a:ahLst/>
            <a:cxnLst/>
            <a:rect l="l" t="t" r="r" b="b"/>
            <a:pathLst>
              <a:path w="176606" h="217385">
                <a:moveTo>
                  <a:pt x="176606" y="197002"/>
                </a:moveTo>
                <a:lnTo>
                  <a:pt x="176606" y="203796"/>
                </a:lnTo>
                <a:lnTo>
                  <a:pt x="169811" y="210591"/>
                </a:lnTo>
                <a:lnTo>
                  <a:pt x="163004" y="210591"/>
                </a:lnTo>
                <a:lnTo>
                  <a:pt x="163004" y="217385"/>
                </a:lnTo>
                <a:lnTo>
                  <a:pt x="152755" y="203796"/>
                </a:lnTo>
                <a:lnTo>
                  <a:pt x="115468" y="186893"/>
                </a:lnTo>
                <a:lnTo>
                  <a:pt x="101879" y="197002"/>
                </a:lnTo>
                <a:lnTo>
                  <a:pt x="95084" y="183413"/>
                </a:lnTo>
                <a:lnTo>
                  <a:pt x="88303" y="180098"/>
                </a:lnTo>
                <a:lnTo>
                  <a:pt x="81521" y="163042"/>
                </a:lnTo>
                <a:lnTo>
                  <a:pt x="74714" y="159715"/>
                </a:lnTo>
                <a:lnTo>
                  <a:pt x="71247" y="156248"/>
                </a:lnTo>
                <a:lnTo>
                  <a:pt x="84810" y="139344"/>
                </a:lnTo>
                <a:lnTo>
                  <a:pt x="78028" y="108686"/>
                </a:lnTo>
                <a:lnTo>
                  <a:pt x="74714" y="91795"/>
                </a:lnTo>
                <a:lnTo>
                  <a:pt x="50850" y="30657"/>
                </a:lnTo>
                <a:lnTo>
                  <a:pt x="37274" y="13588"/>
                </a:lnTo>
                <a:lnTo>
                  <a:pt x="27152" y="10274"/>
                </a:lnTo>
                <a:lnTo>
                  <a:pt x="0" y="0"/>
                </a:lnTo>
                <a:lnTo>
                  <a:pt x="50850" y="6807"/>
                </a:lnTo>
                <a:lnTo>
                  <a:pt x="61125" y="3479"/>
                </a:lnTo>
                <a:lnTo>
                  <a:pt x="78028" y="6807"/>
                </a:lnTo>
                <a:lnTo>
                  <a:pt x="88303" y="10274"/>
                </a:lnTo>
                <a:lnTo>
                  <a:pt x="88303" y="17068"/>
                </a:lnTo>
                <a:lnTo>
                  <a:pt x="112001" y="44246"/>
                </a:lnTo>
                <a:lnTo>
                  <a:pt x="122250" y="64617"/>
                </a:lnTo>
                <a:lnTo>
                  <a:pt x="135851" y="74726"/>
                </a:lnTo>
                <a:lnTo>
                  <a:pt x="149415" y="98590"/>
                </a:lnTo>
                <a:lnTo>
                  <a:pt x="145948" y="105371"/>
                </a:lnTo>
                <a:lnTo>
                  <a:pt x="152755" y="115481"/>
                </a:lnTo>
                <a:lnTo>
                  <a:pt x="149415" y="125755"/>
                </a:lnTo>
                <a:lnTo>
                  <a:pt x="169811" y="139344"/>
                </a:lnTo>
                <a:lnTo>
                  <a:pt x="176606" y="159715"/>
                </a:lnTo>
                <a:lnTo>
                  <a:pt x="173113" y="197002"/>
                </a:lnTo>
                <a:lnTo>
                  <a:pt x="176606" y="19700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262906" y="2401202"/>
            <a:ext cx="193497" cy="441553"/>
          </a:xfrm>
          <a:custGeom>
            <a:avLst/>
            <a:gdLst/>
            <a:ahLst/>
            <a:cxnLst/>
            <a:rect l="l" t="t" r="r" b="b"/>
            <a:pathLst>
              <a:path w="193497" h="441553">
                <a:moveTo>
                  <a:pt x="145948" y="417855"/>
                </a:moveTo>
                <a:lnTo>
                  <a:pt x="132372" y="417855"/>
                </a:lnTo>
                <a:lnTo>
                  <a:pt x="115316" y="427951"/>
                </a:lnTo>
                <a:lnTo>
                  <a:pt x="101727" y="424637"/>
                </a:lnTo>
                <a:lnTo>
                  <a:pt x="78028" y="424637"/>
                </a:lnTo>
                <a:lnTo>
                  <a:pt x="50863" y="424637"/>
                </a:lnTo>
                <a:lnTo>
                  <a:pt x="40589" y="441553"/>
                </a:lnTo>
                <a:lnTo>
                  <a:pt x="37274" y="441553"/>
                </a:lnTo>
                <a:lnTo>
                  <a:pt x="47383" y="400786"/>
                </a:lnTo>
                <a:lnTo>
                  <a:pt x="33807" y="377088"/>
                </a:lnTo>
                <a:lnTo>
                  <a:pt x="37274" y="343128"/>
                </a:lnTo>
                <a:lnTo>
                  <a:pt x="40589" y="322745"/>
                </a:lnTo>
                <a:lnTo>
                  <a:pt x="40589" y="312483"/>
                </a:lnTo>
                <a:lnTo>
                  <a:pt x="33807" y="295579"/>
                </a:lnTo>
                <a:lnTo>
                  <a:pt x="16903" y="278511"/>
                </a:lnTo>
                <a:lnTo>
                  <a:pt x="0" y="258127"/>
                </a:lnTo>
                <a:lnTo>
                  <a:pt x="6629" y="254812"/>
                </a:lnTo>
                <a:lnTo>
                  <a:pt x="44069" y="254812"/>
                </a:lnTo>
                <a:lnTo>
                  <a:pt x="47383" y="254812"/>
                </a:lnTo>
                <a:lnTo>
                  <a:pt x="60972" y="254812"/>
                </a:lnTo>
                <a:lnTo>
                  <a:pt x="67754" y="248031"/>
                </a:lnTo>
                <a:lnTo>
                  <a:pt x="78028" y="241236"/>
                </a:lnTo>
                <a:lnTo>
                  <a:pt x="84823" y="217385"/>
                </a:lnTo>
                <a:lnTo>
                  <a:pt x="67754" y="183413"/>
                </a:lnTo>
                <a:lnTo>
                  <a:pt x="64439" y="180098"/>
                </a:lnTo>
                <a:lnTo>
                  <a:pt x="50863" y="159715"/>
                </a:lnTo>
                <a:lnTo>
                  <a:pt x="40589" y="152920"/>
                </a:lnTo>
                <a:lnTo>
                  <a:pt x="33807" y="139331"/>
                </a:lnTo>
                <a:lnTo>
                  <a:pt x="37274" y="129070"/>
                </a:lnTo>
                <a:lnTo>
                  <a:pt x="33807" y="108686"/>
                </a:lnTo>
                <a:lnTo>
                  <a:pt x="27025" y="105371"/>
                </a:lnTo>
                <a:lnTo>
                  <a:pt x="13411" y="98577"/>
                </a:lnTo>
                <a:lnTo>
                  <a:pt x="13411" y="84988"/>
                </a:lnTo>
                <a:lnTo>
                  <a:pt x="3327" y="64617"/>
                </a:lnTo>
                <a:lnTo>
                  <a:pt x="0" y="44234"/>
                </a:lnTo>
                <a:lnTo>
                  <a:pt x="33807" y="10274"/>
                </a:lnTo>
                <a:lnTo>
                  <a:pt x="37274" y="0"/>
                </a:lnTo>
                <a:lnTo>
                  <a:pt x="40589" y="13589"/>
                </a:lnTo>
                <a:lnTo>
                  <a:pt x="30480" y="40754"/>
                </a:lnTo>
                <a:lnTo>
                  <a:pt x="37274" y="71412"/>
                </a:lnTo>
                <a:lnTo>
                  <a:pt x="44069" y="88303"/>
                </a:lnTo>
                <a:lnTo>
                  <a:pt x="60972" y="101904"/>
                </a:lnTo>
                <a:lnTo>
                  <a:pt x="91617" y="105371"/>
                </a:lnTo>
                <a:lnTo>
                  <a:pt x="105194" y="108686"/>
                </a:lnTo>
                <a:lnTo>
                  <a:pt x="135674" y="108686"/>
                </a:lnTo>
                <a:lnTo>
                  <a:pt x="145948" y="112166"/>
                </a:lnTo>
                <a:lnTo>
                  <a:pt x="162864" y="135864"/>
                </a:lnTo>
                <a:lnTo>
                  <a:pt x="166331" y="139331"/>
                </a:lnTo>
                <a:lnTo>
                  <a:pt x="173139" y="156248"/>
                </a:lnTo>
                <a:lnTo>
                  <a:pt x="162864" y="159715"/>
                </a:lnTo>
                <a:lnTo>
                  <a:pt x="166331" y="176618"/>
                </a:lnTo>
                <a:lnTo>
                  <a:pt x="162864" y="210578"/>
                </a:lnTo>
                <a:lnTo>
                  <a:pt x="156070" y="234442"/>
                </a:lnTo>
                <a:lnTo>
                  <a:pt x="159524" y="234442"/>
                </a:lnTo>
                <a:lnTo>
                  <a:pt x="166331" y="244551"/>
                </a:lnTo>
                <a:lnTo>
                  <a:pt x="179920" y="241236"/>
                </a:lnTo>
                <a:lnTo>
                  <a:pt x="176428" y="248031"/>
                </a:lnTo>
                <a:lnTo>
                  <a:pt x="186702" y="275196"/>
                </a:lnTo>
                <a:lnTo>
                  <a:pt x="193497" y="288785"/>
                </a:lnTo>
                <a:lnTo>
                  <a:pt x="183222" y="292100"/>
                </a:lnTo>
                <a:lnTo>
                  <a:pt x="176428" y="302374"/>
                </a:lnTo>
                <a:lnTo>
                  <a:pt x="176428" y="312483"/>
                </a:lnTo>
                <a:lnTo>
                  <a:pt x="173139" y="332854"/>
                </a:lnTo>
                <a:lnTo>
                  <a:pt x="176428" y="353237"/>
                </a:lnTo>
                <a:lnTo>
                  <a:pt x="166331" y="366826"/>
                </a:lnTo>
                <a:lnTo>
                  <a:pt x="156070" y="370293"/>
                </a:lnTo>
                <a:lnTo>
                  <a:pt x="156070" y="373608"/>
                </a:lnTo>
                <a:lnTo>
                  <a:pt x="156070" y="393992"/>
                </a:lnTo>
                <a:lnTo>
                  <a:pt x="159524" y="400786"/>
                </a:lnTo>
                <a:lnTo>
                  <a:pt x="145948" y="411060"/>
                </a:lnTo>
                <a:lnTo>
                  <a:pt x="145948" y="41785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680557" y="2370709"/>
            <a:ext cx="98399" cy="105219"/>
          </a:xfrm>
          <a:custGeom>
            <a:avLst/>
            <a:gdLst/>
            <a:ahLst/>
            <a:cxnLst/>
            <a:rect l="l" t="t" r="r" b="b"/>
            <a:pathLst>
              <a:path w="98399" h="105219">
                <a:moveTo>
                  <a:pt x="0" y="81521"/>
                </a:moveTo>
                <a:lnTo>
                  <a:pt x="10096" y="37287"/>
                </a:lnTo>
                <a:lnTo>
                  <a:pt x="27165" y="23698"/>
                </a:lnTo>
                <a:lnTo>
                  <a:pt x="37274" y="16916"/>
                </a:lnTo>
                <a:lnTo>
                  <a:pt x="37274" y="10109"/>
                </a:lnTo>
                <a:lnTo>
                  <a:pt x="40741" y="3327"/>
                </a:lnTo>
                <a:lnTo>
                  <a:pt x="40741" y="0"/>
                </a:lnTo>
                <a:lnTo>
                  <a:pt x="50850" y="0"/>
                </a:lnTo>
                <a:lnTo>
                  <a:pt x="71234" y="20383"/>
                </a:lnTo>
                <a:lnTo>
                  <a:pt x="64427" y="20383"/>
                </a:lnTo>
                <a:lnTo>
                  <a:pt x="54343" y="47561"/>
                </a:lnTo>
                <a:lnTo>
                  <a:pt x="61125" y="61137"/>
                </a:lnTo>
                <a:lnTo>
                  <a:pt x="88290" y="84836"/>
                </a:lnTo>
                <a:lnTo>
                  <a:pt x="95097" y="91630"/>
                </a:lnTo>
                <a:lnTo>
                  <a:pt x="98399" y="95110"/>
                </a:lnTo>
                <a:lnTo>
                  <a:pt x="95097" y="101904"/>
                </a:lnTo>
                <a:lnTo>
                  <a:pt x="47536" y="105219"/>
                </a:lnTo>
                <a:lnTo>
                  <a:pt x="6781" y="88315"/>
                </a:lnTo>
                <a:lnTo>
                  <a:pt x="0" y="815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81980" y="2462338"/>
            <a:ext cx="149427" cy="207265"/>
          </a:xfrm>
          <a:custGeom>
            <a:avLst/>
            <a:gdLst/>
            <a:ahLst/>
            <a:cxnLst/>
            <a:rect l="l" t="t" r="r" b="b"/>
            <a:pathLst>
              <a:path w="149428" h="207263">
                <a:moveTo>
                  <a:pt x="20383" y="10274"/>
                </a:moveTo>
                <a:lnTo>
                  <a:pt x="40754" y="10274"/>
                </a:lnTo>
                <a:lnTo>
                  <a:pt x="57823" y="0"/>
                </a:lnTo>
                <a:lnTo>
                  <a:pt x="71412" y="3479"/>
                </a:lnTo>
                <a:lnTo>
                  <a:pt x="74714" y="30645"/>
                </a:lnTo>
                <a:lnTo>
                  <a:pt x="74714" y="51028"/>
                </a:lnTo>
                <a:lnTo>
                  <a:pt x="101892" y="67932"/>
                </a:lnTo>
                <a:lnTo>
                  <a:pt x="98577" y="101892"/>
                </a:lnTo>
                <a:lnTo>
                  <a:pt x="105359" y="118960"/>
                </a:lnTo>
                <a:lnTo>
                  <a:pt x="108673" y="142646"/>
                </a:lnTo>
                <a:lnTo>
                  <a:pt x="112166" y="149440"/>
                </a:lnTo>
                <a:lnTo>
                  <a:pt x="115468" y="169824"/>
                </a:lnTo>
                <a:lnTo>
                  <a:pt x="129057" y="183413"/>
                </a:lnTo>
                <a:lnTo>
                  <a:pt x="139319" y="190207"/>
                </a:lnTo>
                <a:lnTo>
                  <a:pt x="149428" y="207263"/>
                </a:lnTo>
                <a:lnTo>
                  <a:pt x="125742" y="200469"/>
                </a:lnTo>
                <a:lnTo>
                  <a:pt x="118948" y="193674"/>
                </a:lnTo>
                <a:lnTo>
                  <a:pt x="101892" y="180098"/>
                </a:lnTo>
                <a:lnTo>
                  <a:pt x="98577" y="166509"/>
                </a:lnTo>
                <a:lnTo>
                  <a:pt x="91770" y="156248"/>
                </a:lnTo>
                <a:lnTo>
                  <a:pt x="84988" y="142646"/>
                </a:lnTo>
                <a:lnTo>
                  <a:pt x="78193" y="112166"/>
                </a:lnTo>
                <a:lnTo>
                  <a:pt x="78193" y="91782"/>
                </a:lnTo>
                <a:lnTo>
                  <a:pt x="40754" y="95110"/>
                </a:lnTo>
                <a:lnTo>
                  <a:pt x="23863" y="101892"/>
                </a:lnTo>
                <a:lnTo>
                  <a:pt x="6807" y="95110"/>
                </a:lnTo>
                <a:lnTo>
                  <a:pt x="0" y="74726"/>
                </a:lnTo>
                <a:lnTo>
                  <a:pt x="30657" y="67932"/>
                </a:lnTo>
                <a:lnTo>
                  <a:pt x="33959" y="47548"/>
                </a:lnTo>
                <a:lnTo>
                  <a:pt x="20383" y="1027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108209" y="2465821"/>
            <a:ext cx="397268" cy="258126"/>
          </a:xfrm>
          <a:custGeom>
            <a:avLst/>
            <a:gdLst/>
            <a:ahLst/>
            <a:cxnLst/>
            <a:rect l="l" t="t" r="r" b="b"/>
            <a:pathLst>
              <a:path w="397268" h="258127">
                <a:moveTo>
                  <a:pt x="353199" y="163029"/>
                </a:moveTo>
                <a:lnTo>
                  <a:pt x="353199" y="166344"/>
                </a:lnTo>
                <a:lnTo>
                  <a:pt x="308978" y="186728"/>
                </a:lnTo>
                <a:lnTo>
                  <a:pt x="292074" y="207111"/>
                </a:lnTo>
                <a:lnTo>
                  <a:pt x="271691" y="210578"/>
                </a:lnTo>
                <a:lnTo>
                  <a:pt x="264909" y="234276"/>
                </a:lnTo>
                <a:lnTo>
                  <a:pt x="244525" y="258127"/>
                </a:lnTo>
                <a:lnTo>
                  <a:pt x="227622" y="237756"/>
                </a:lnTo>
                <a:lnTo>
                  <a:pt x="217347" y="227482"/>
                </a:lnTo>
                <a:lnTo>
                  <a:pt x="210566" y="227482"/>
                </a:lnTo>
                <a:lnTo>
                  <a:pt x="176593" y="227482"/>
                </a:lnTo>
                <a:lnTo>
                  <a:pt x="139319" y="227482"/>
                </a:lnTo>
                <a:lnTo>
                  <a:pt x="71399" y="241071"/>
                </a:lnTo>
                <a:lnTo>
                  <a:pt x="67919" y="237756"/>
                </a:lnTo>
                <a:lnTo>
                  <a:pt x="74714" y="220687"/>
                </a:lnTo>
                <a:lnTo>
                  <a:pt x="57810" y="193509"/>
                </a:lnTo>
                <a:lnTo>
                  <a:pt x="51028" y="190195"/>
                </a:lnTo>
                <a:lnTo>
                  <a:pt x="37439" y="186728"/>
                </a:lnTo>
                <a:lnTo>
                  <a:pt x="33959" y="179933"/>
                </a:lnTo>
                <a:lnTo>
                  <a:pt x="23850" y="179933"/>
                </a:lnTo>
                <a:lnTo>
                  <a:pt x="20383" y="183413"/>
                </a:lnTo>
                <a:lnTo>
                  <a:pt x="6794" y="166344"/>
                </a:lnTo>
                <a:lnTo>
                  <a:pt x="0" y="152768"/>
                </a:lnTo>
                <a:lnTo>
                  <a:pt x="10274" y="142646"/>
                </a:lnTo>
                <a:lnTo>
                  <a:pt x="27165" y="91630"/>
                </a:lnTo>
                <a:lnTo>
                  <a:pt x="33959" y="67932"/>
                </a:lnTo>
                <a:lnTo>
                  <a:pt x="54343" y="88303"/>
                </a:lnTo>
                <a:lnTo>
                  <a:pt x="74714" y="98412"/>
                </a:lnTo>
                <a:lnTo>
                  <a:pt x="98564" y="118795"/>
                </a:lnTo>
                <a:lnTo>
                  <a:pt x="129057" y="152768"/>
                </a:lnTo>
                <a:lnTo>
                  <a:pt x="142633" y="159550"/>
                </a:lnTo>
                <a:lnTo>
                  <a:pt x="149428" y="142646"/>
                </a:lnTo>
                <a:lnTo>
                  <a:pt x="159702" y="129070"/>
                </a:lnTo>
                <a:lnTo>
                  <a:pt x="169811" y="115481"/>
                </a:lnTo>
                <a:lnTo>
                  <a:pt x="180073" y="108686"/>
                </a:lnTo>
                <a:lnTo>
                  <a:pt x="200291" y="88303"/>
                </a:lnTo>
                <a:lnTo>
                  <a:pt x="230936" y="78041"/>
                </a:lnTo>
                <a:lnTo>
                  <a:pt x="254635" y="74714"/>
                </a:lnTo>
                <a:lnTo>
                  <a:pt x="285280" y="57657"/>
                </a:lnTo>
                <a:lnTo>
                  <a:pt x="302183" y="67932"/>
                </a:lnTo>
                <a:lnTo>
                  <a:pt x="312445" y="74714"/>
                </a:lnTo>
                <a:lnTo>
                  <a:pt x="329349" y="64452"/>
                </a:lnTo>
                <a:lnTo>
                  <a:pt x="332828" y="57657"/>
                </a:lnTo>
                <a:lnTo>
                  <a:pt x="329349" y="33959"/>
                </a:lnTo>
                <a:lnTo>
                  <a:pt x="342938" y="30479"/>
                </a:lnTo>
                <a:lnTo>
                  <a:pt x="353199" y="37287"/>
                </a:lnTo>
                <a:lnTo>
                  <a:pt x="363308" y="47548"/>
                </a:lnTo>
                <a:lnTo>
                  <a:pt x="387159" y="37287"/>
                </a:lnTo>
                <a:lnTo>
                  <a:pt x="383692" y="0"/>
                </a:lnTo>
                <a:lnTo>
                  <a:pt x="393954" y="27165"/>
                </a:lnTo>
                <a:lnTo>
                  <a:pt x="397268" y="54343"/>
                </a:lnTo>
                <a:lnTo>
                  <a:pt x="376897" y="54343"/>
                </a:lnTo>
                <a:lnTo>
                  <a:pt x="370103" y="64452"/>
                </a:lnTo>
                <a:lnTo>
                  <a:pt x="370103" y="132384"/>
                </a:lnTo>
                <a:lnTo>
                  <a:pt x="353199" y="16302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500472" y="2479408"/>
            <a:ext cx="105372" cy="105206"/>
          </a:xfrm>
          <a:custGeom>
            <a:avLst/>
            <a:gdLst/>
            <a:ahLst/>
            <a:cxnLst/>
            <a:rect l="l" t="t" r="r" b="b"/>
            <a:pathLst>
              <a:path w="105371" h="105206">
                <a:moveTo>
                  <a:pt x="3467" y="0"/>
                </a:moveTo>
                <a:lnTo>
                  <a:pt x="13588" y="10096"/>
                </a:lnTo>
                <a:lnTo>
                  <a:pt x="30657" y="30479"/>
                </a:lnTo>
                <a:lnTo>
                  <a:pt x="47561" y="30479"/>
                </a:lnTo>
                <a:lnTo>
                  <a:pt x="78193" y="47548"/>
                </a:lnTo>
                <a:lnTo>
                  <a:pt x="81508" y="57657"/>
                </a:lnTo>
                <a:lnTo>
                  <a:pt x="88315" y="78041"/>
                </a:lnTo>
                <a:lnTo>
                  <a:pt x="105371" y="84823"/>
                </a:lnTo>
                <a:lnTo>
                  <a:pt x="105371" y="98412"/>
                </a:lnTo>
                <a:lnTo>
                  <a:pt x="91770" y="105206"/>
                </a:lnTo>
                <a:lnTo>
                  <a:pt x="74714" y="101892"/>
                </a:lnTo>
                <a:lnTo>
                  <a:pt x="71412" y="98412"/>
                </a:lnTo>
                <a:lnTo>
                  <a:pt x="37439" y="98412"/>
                </a:lnTo>
                <a:lnTo>
                  <a:pt x="30657" y="98412"/>
                </a:lnTo>
                <a:lnTo>
                  <a:pt x="27165" y="98412"/>
                </a:lnTo>
                <a:lnTo>
                  <a:pt x="30657" y="61125"/>
                </a:lnTo>
                <a:lnTo>
                  <a:pt x="23863" y="40754"/>
                </a:lnTo>
                <a:lnTo>
                  <a:pt x="3467" y="27165"/>
                </a:lnTo>
                <a:lnTo>
                  <a:pt x="6807" y="16890"/>
                </a:lnTo>
                <a:lnTo>
                  <a:pt x="0" y="6781"/>
                </a:lnTo>
                <a:lnTo>
                  <a:pt x="3467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239055" y="2506573"/>
            <a:ext cx="108673" cy="159562"/>
          </a:xfrm>
          <a:custGeom>
            <a:avLst/>
            <a:gdLst/>
            <a:ahLst/>
            <a:cxnLst/>
            <a:rect l="l" t="t" r="r" b="b"/>
            <a:pathLst>
              <a:path w="108673" h="159562">
                <a:moveTo>
                  <a:pt x="0" y="152755"/>
                </a:moveTo>
                <a:lnTo>
                  <a:pt x="0" y="142659"/>
                </a:lnTo>
                <a:lnTo>
                  <a:pt x="16903" y="101892"/>
                </a:lnTo>
                <a:lnTo>
                  <a:pt x="13576" y="78041"/>
                </a:lnTo>
                <a:lnTo>
                  <a:pt x="10109" y="54343"/>
                </a:lnTo>
                <a:lnTo>
                  <a:pt x="20370" y="64452"/>
                </a:lnTo>
                <a:lnTo>
                  <a:pt x="23850" y="67932"/>
                </a:lnTo>
                <a:lnTo>
                  <a:pt x="40754" y="50876"/>
                </a:lnTo>
                <a:lnTo>
                  <a:pt x="50876" y="0"/>
                </a:lnTo>
                <a:lnTo>
                  <a:pt x="57657" y="3314"/>
                </a:lnTo>
                <a:lnTo>
                  <a:pt x="61125" y="23698"/>
                </a:lnTo>
                <a:lnTo>
                  <a:pt x="57657" y="33959"/>
                </a:lnTo>
                <a:lnTo>
                  <a:pt x="64439" y="47548"/>
                </a:lnTo>
                <a:lnTo>
                  <a:pt x="74714" y="54343"/>
                </a:lnTo>
                <a:lnTo>
                  <a:pt x="88290" y="74726"/>
                </a:lnTo>
                <a:lnTo>
                  <a:pt x="91605" y="78041"/>
                </a:lnTo>
                <a:lnTo>
                  <a:pt x="108673" y="112013"/>
                </a:lnTo>
                <a:lnTo>
                  <a:pt x="101879" y="135864"/>
                </a:lnTo>
                <a:lnTo>
                  <a:pt x="91605" y="142659"/>
                </a:lnTo>
                <a:lnTo>
                  <a:pt x="84823" y="149440"/>
                </a:lnTo>
                <a:lnTo>
                  <a:pt x="71234" y="149440"/>
                </a:lnTo>
                <a:lnTo>
                  <a:pt x="67919" y="149440"/>
                </a:lnTo>
                <a:lnTo>
                  <a:pt x="30479" y="149440"/>
                </a:lnTo>
                <a:lnTo>
                  <a:pt x="23850" y="152755"/>
                </a:lnTo>
                <a:lnTo>
                  <a:pt x="16903" y="159562"/>
                </a:lnTo>
                <a:lnTo>
                  <a:pt x="6781" y="152755"/>
                </a:lnTo>
                <a:lnTo>
                  <a:pt x="0" y="15275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011585" y="2520162"/>
            <a:ext cx="166331" cy="203785"/>
          </a:xfrm>
          <a:custGeom>
            <a:avLst/>
            <a:gdLst/>
            <a:ahLst/>
            <a:cxnLst/>
            <a:rect l="l" t="t" r="r" b="b"/>
            <a:pathLst>
              <a:path w="166331" h="203784">
                <a:moveTo>
                  <a:pt x="166331" y="142646"/>
                </a:moveTo>
                <a:lnTo>
                  <a:pt x="152742" y="169824"/>
                </a:lnTo>
                <a:lnTo>
                  <a:pt x="145961" y="169824"/>
                </a:lnTo>
                <a:lnTo>
                  <a:pt x="129044" y="183413"/>
                </a:lnTo>
                <a:lnTo>
                  <a:pt x="118795" y="196989"/>
                </a:lnTo>
                <a:lnTo>
                  <a:pt x="101879" y="203784"/>
                </a:lnTo>
                <a:lnTo>
                  <a:pt x="95097" y="200304"/>
                </a:lnTo>
                <a:lnTo>
                  <a:pt x="98412" y="173139"/>
                </a:lnTo>
                <a:lnTo>
                  <a:pt x="84835" y="166344"/>
                </a:lnTo>
                <a:lnTo>
                  <a:pt x="61137" y="129070"/>
                </a:lnTo>
                <a:lnTo>
                  <a:pt x="47548" y="135851"/>
                </a:lnTo>
                <a:lnTo>
                  <a:pt x="47548" y="139166"/>
                </a:lnTo>
                <a:lnTo>
                  <a:pt x="30479" y="132384"/>
                </a:lnTo>
                <a:lnTo>
                  <a:pt x="23698" y="125590"/>
                </a:lnTo>
                <a:lnTo>
                  <a:pt x="16903" y="129070"/>
                </a:lnTo>
                <a:lnTo>
                  <a:pt x="13588" y="122275"/>
                </a:lnTo>
                <a:lnTo>
                  <a:pt x="6794" y="129070"/>
                </a:lnTo>
                <a:lnTo>
                  <a:pt x="3314" y="132384"/>
                </a:lnTo>
                <a:lnTo>
                  <a:pt x="0" y="122275"/>
                </a:lnTo>
                <a:lnTo>
                  <a:pt x="3314" y="112001"/>
                </a:lnTo>
                <a:lnTo>
                  <a:pt x="10109" y="95097"/>
                </a:lnTo>
                <a:lnTo>
                  <a:pt x="10109" y="71247"/>
                </a:lnTo>
                <a:lnTo>
                  <a:pt x="23698" y="71247"/>
                </a:lnTo>
                <a:lnTo>
                  <a:pt x="33959" y="47548"/>
                </a:lnTo>
                <a:lnTo>
                  <a:pt x="50863" y="30479"/>
                </a:lnTo>
                <a:lnTo>
                  <a:pt x="71247" y="0"/>
                </a:lnTo>
                <a:lnTo>
                  <a:pt x="91617" y="16903"/>
                </a:lnTo>
                <a:lnTo>
                  <a:pt x="105206" y="33959"/>
                </a:lnTo>
                <a:lnTo>
                  <a:pt x="142633" y="57657"/>
                </a:lnTo>
                <a:lnTo>
                  <a:pt x="156222" y="74726"/>
                </a:lnTo>
                <a:lnTo>
                  <a:pt x="163017" y="108686"/>
                </a:lnTo>
                <a:lnTo>
                  <a:pt x="156222" y="135851"/>
                </a:lnTo>
                <a:lnTo>
                  <a:pt x="163017" y="135851"/>
                </a:lnTo>
                <a:lnTo>
                  <a:pt x="166331" y="14264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906226" y="2530272"/>
            <a:ext cx="115467" cy="139330"/>
          </a:xfrm>
          <a:custGeom>
            <a:avLst/>
            <a:gdLst/>
            <a:ahLst/>
            <a:cxnLst/>
            <a:rect l="l" t="t" r="r" b="b"/>
            <a:pathLst>
              <a:path w="115468" h="139331">
                <a:moveTo>
                  <a:pt x="98564" y="135864"/>
                </a:moveTo>
                <a:lnTo>
                  <a:pt x="81508" y="139331"/>
                </a:lnTo>
                <a:lnTo>
                  <a:pt x="71399" y="139331"/>
                </a:lnTo>
                <a:lnTo>
                  <a:pt x="64604" y="139331"/>
                </a:lnTo>
                <a:lnTo>
                  <a:pt x="61125" y="132537"/>
                </a:lnTo>
                <a:lnTo>
                  <a:pt x="47548" y="125742"/>
                </a:lnTo>
                <a:lnTo>
                  <a:pt x="37439" y="139331"/>
                </a:lnTo>
                <a:lnTo>
                  <a:pt x="30645" y="135864"/>
                </a:lnTo>
                <a:lnTo>
                  <a:pt x="17056" y="139331"/>
                </a:lnTo>
                <a:lnTo>
                  <a:pt x="10274" y="122275"/>
                </a:lnTo>
                <a:lnTo>
                  <a:pt x="3479" y="108686"/>
                </a:lnTo>
                <a:lnTo>
                  <a:pt x="6794" y="88315"/>
                </a:lnTo>
                <a:lnTo>
                  <a:pt x="0" y="71399"/>
                </a:lnTo>
                <a:lnTo>
                  <a:pt x="0" y="57823"/>
                </a:lnTo>
                <a:lnTo>
                  <a:pt x="3479" y="47548"/>
                </a:lnTo>
                <a:lnTo>
                  <a:pt x="13588" y="20370"/>
                </a:lnTo>
                <a:lnTo>
                  <a:pt x="13588" y="10261"/>
                </a:lnTo>
                <a:lnTo>
                  <a:pt x="20383" y="10261"/>
                </a:lnTo>
                <a:lnTo>
                  <a:pt x="40754" y="0"/>
                </a:lnTo>
                <a:lnTo>
                  <a:pt x="51028" y="13589"/>
                </a:lnTo>
                <a:lnTo>
                  <a:pt x="51028" y="27178"/>
                </a:lnTo>
                <a:lnTo>
                  <a:pt x="54343" y="67932"/>
                </a:lnTo>
                <a:lnTo>
                  <a:pt x="64604" y="74714"/>
                </a:lnTo>
                <a:lnTo>
                  <a:pt x="67919" y="88315"/>
                </a:lnTo>
                <a:lnTo>
                  <a:pt x="84988" y="88315"/>
                </a:lnTo>
                <a:lnTo>
                  <a:pt x="98564" y="84988"/>
                </a:lnTo>
                <a:lnTo>
                  <a:pt x="115468" y="84988"/>
                </a:lnTo>
                <a:lnTo>
                  <a:pt x="108673" y="101892"/>
                </a:lnTo>
                <a:lnTo>
                  <a:pt x="105359" y="112166"/>
                </a:lnTo>
                <a:lnTo>
                  <a:pt x="108673" y="122275"/>
                </a:lnTo>
                <a:lnTo>
                  <a:pt x="101879" y="135864"/>
                </a:lnTo>
                <a:lnTo>
                  <a:pt x="98564" y="13586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73307" y="2591409"/>
            <a:ext cx="112140" cy="169824"/>
          </a:xfrm>
          <a:custGeom>
            <a:avLst/>
            <a:gdLst/>
            <a:ahLst/>
            <a:cxnLst/>
            <a:rect l="l" t="t" r="r" b="b"/>
            <a:pathLst>
              <a:path w="112140" h="169824">
                <a:moveTo>
                  <a:pt x="0" y="37439"/>
                </a:moveTo>
                <a:lnTo>
                  <a:pt x="13576" y="17056"/>
                </a:lnTo>
                <a:lnTo>
                  <a:pt x="33972" y="6794"/>
                </a:lnTo>
                <a:lnTo>
                  <a:pt x="44221" y="6794"/>
                </a:lnTo>
                <a:lnTo>
                  <a:pt x="44221" y="0"/>
                </a:lnTo>
                <a:lnTo>
                  <a:pt x="51028" y="0"/>
                </a:lnTo>
                <a:lnTo>
                  <a:pt x="47548" y="6794"/>
                </a:lnTo>
                <a:lnTo>
                  <a:pt x="57823" y="17056"/>
                </a:lnTo>
                <a:lnTo>
                  <a:pt x="67919" y="33959"/>
                </a:lnTo>
                <a:lnTo>
                  <a:pt x="57823" y="51028"/>
                </a:lnTo>
                <a:lnTo>
                  <a:pt x="84988" y="91782"/>
                </a:lnTo>
                <a:lnTo>
                  <a:pt x="88303" y="108686"/>
                </a:lnTo>
                <a:lnTo>
                  <a:pt x="101879" y="122275"/>
                </a:lnTo>
                <a:lnTo>
                  <a:pt x="112140" y="132537"/>
                </a:lnTo>
                <a:lnTo>
                  <a:pt x="101879" y="166509"/>
                </a:lnTo>
                <a:lnTo>
                  <a:pt x="98577" y="169824"/>
                </a:lnTo>
                <a:lnTo>
                  <a:pt x="88303" y="142646"/>
                </a:lnTo>
                <a:lnTo>
                  <a:pt x="81508" y="129057"/>
                </a:lnTo>
                <a:lnTo>
                  <a:pt x="64604" y="125742"/>
                </a:lnTo>
                <a:lnTo>
                  <a:pt x="51028" y="112166"/>
                </a:lnTo>
                <a:lnTo>
                  <a:pt x="47548" y="95097"/>
                </a:lnTo>
                <a:lnTo>
                  <a:pt x="20383" y="81521"/>
                </a:lnTo>
                <a:lnTo>
                  <a:pt x="23850" y="71399"/>
                </a:lnTo>
                <a:lnTo>
                  <a:pt x="33972" y="61137"/>
                </a:lnTo>
                <a:lnTo>
                  <a:pt x="20383" y="44234"/>
                </a:lnTo>
                <a:lnTo>
                  <a:pt x="0" y="3743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666706" y="3138323"/>
            <a:ext cx="214033" cy="241071"/>
          </a:xfrm>
          <a:custGeom>
            <a:avLst/>
            <a:gdLst/>
            <a:ahLst/>
            <a:cxnLst/>
            <a:rect l="l" t="t" r="r" b="b"/>
            <a:pathLst>
              <a:path w="214033" h="241071">
                <a:moveTo>
                  <a:pt x="203771" y="98425"/>
                </a:moveTo>
                <a:lnTo>
                  <a:pt x="200456" y="115481"/>
                </a:lnTo>
                <a:lnTo>
                  <a:pt x="200456" y="145961"/>
                </a:lnTo>
                <a:lnTo>
                  <a:pt x="196989" y="166344"/>
                </a:lnTo>
                <a:lnTo>
                  <a:pt x="186867" y="186728"/>
                </a:lnTo>
                <a:lnTo>
                  <a:pt x="190182" y="196837"/>
                </a:lnTo>
                <a:lnTo>
                  <a:pt x="200456" y="210578"/>
                </a:lnTo>
                <a:lnTo>
                  <a:pt x="200456" y="217373"/>
                </a:lnTo>
                <a:lnTo>
                  <a:pt x="193662" y="227482"/>
                </a:lnTo>
                <a:lnTo>
                  <a:pt x="190182" y="227482"/>
                </a:lnTo>
                <a:lnTo>
                  <a:pt x="163017" y="237591"/>
                </a:lnTo>
                <a:lnTo>
                  <a:pt x="129057" y="241071"/>
                </a:lnTo>
                <a:lnTo>
                  <a:pt x="101892" y="230797"/>
                </a:lnTo>
                <a:lnTo>
                  <a:pt x="146113" y="156235"/>
                </a:lnTo>
                <a:lnTo>
                  <a:pt x="129057" y="142646"/>
                </a:lnTo>
                <a:lnTo>
                  <a:pt x="129057" y="128905"/>
                </a:lnTo>
                <a:lnTo>
                  <a:pt x="122262" y="112001"/>
                </a:lnTo>
                <a:lnTo>
                  <a:pt x="101892" y="98425"/>
                </a:lnTo>
                <a:lnTo>
                  <a:pt x="88303" y="95097"/>
                </a:lnTo>
                <a:lnTo>
                  <a:pt x="78193" y="105206"/>
                </a:lnTo>
                <a:lnTo>
                  <a:pt x="61137" y="101892"/>
                </a:lnTo>
                <a:lnTo>
                  <a:pt x="44234" y="91617"/>
                </a:lnTo>
                <a:lnTo>
                  <a:pt x="27178" y="101892"/>
                </a:lnTo>
                <a:lnTo>
                  <a:pt x="3479" y="61137"/>
                </a:lnTo>
                <a:lnTo>
                  <a:pt x="0" y="44081"/>
                </a:lnTo>
                <a:lnTo>
                  <a:pt x="3479" y="40754"/>
                </a:lnTo>
                <a:lnTo>
                  <a:pt x="13589" y="40754"/>
                </a:lnTo>
                <a:lnTo>
                  <a:pt x="23863" y="40754"/>
                </a:lnTo>
                <a:lnTo>
                  <a:pt x="30645" y="16903"/>
                </a:lnTo>
                <a:lnTo>
                  <a:pt x="40754" y="20383"/>
                </a:lnTo>
                <a:lnTo>
                  <a:pt x="47548" y="16903"/>
                </a:lnTo>
                <a:lnTo>
                  <a:pt x="61137" y="13589"/>
                </a:lnTo>
                <a:lnTo>
                  <a:pt x="78193" y="13589"/>
                </a:lnTo>
                <a:lnTo>
                  <a:pt x="101892" y="6781"/>
                </a:lnTo>
                <a:lnTo>
                  <a:pt x="112153" y="0"/>
                </a:lnTo>
                <a:lnTo>
                  <a:pt x="142646" y="0"/>
                </a:lnTo>
                <a:lnTo>
                  <a:pt x="166497" y="0"/>
                </a:lnTo>
                <a:lnTo>
                  <a:pt x="169811" y="10109"/>
                </a:lnTo>
                <a:lnTo>
                  <a:pt x="183388" y="33959"/>
                </a:lnTo>
                <a:lnTo>
                  <a:pt x="190182" y="40754"/>
                </a:lnTo>
                <a:lnTo>
                  <a:pt x="203771" y="47548"/>
                </a:lnTo>
                <a:lnTo>
                  <a:pt x="214033" y="47548"/>
                </a:lnTo>
                <a:lnTo>
                  <a:pt x="214033" y="54343"/>
                </a:lnTo>
                <a:lnTo>
                  <a:pt x="210566" y="61137"/>
                </a:lnTo>
                <a:lnTo>
                  <a:pt x="214033" y="78041"/>
                </a:lnTo>
                <a:lnTo>
                  <a:pt x="203771" y="9842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836518" y="3148432"/>
            <a:ext cx="33959" cy="37439"/>
          </a:xfrm>
          <a:custGeom>
            <a:avLst/>
            <a:gdLst/>
            <a:ahLst/>
            <a:cxnLst/>
            <a:rect l="l" t="t" r="r" b="b"/>
            <a:pathLst>
              <a:path w="33959" h="37439">
                <a:moveTo>
                  <a:pt x="0" y="0"/>
                </a:moveTo>
                <a:lnTo>
                  <a:pt x="30645" y="10274"/>
                </a:lnTo>
                <a:lnTo>
                  <a:pt x="33959" y="23850"/>
                </a:lnTo>
                <a:lnTo>
                  <a:pt x="33959" y="37439"/>
                </a:lnTo>
                <a:lnTo>
                  <a:pt x="20370" y="30645"/>
                </a:lnTo>
                <a:lnTo>
                  <a:pt x="13576" y="23850"/>
                </a:lnTo>
                <a:lnTo>
                  <a:pt x="0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870477" y="3073705"/>
            <a:ext cx="132524" cy="112166"/>
          </a:xfrm>
          <a:custGeom>
            <a:avLst/>
            <a:gdLst/>
            <a:ahLst/>
            <a:cxnLst/>
            <a:rect l="l" t="t" r="r" b="b"/>
            <a:pathLst>
              <a:path w="132524" h="112166">
                <a:moveTo>
                  <a:pt x="23850" y="20383"/>
                </a:moveTo>
                <a:lnTo>
                  <a:pt x="27177" y="17068"/>
                </a:lnTo>
                <a:lnTo>
                  <a:pt x="40754" y="6794"/>
                </a:lnTo>
                <a:lnTo>
                  <a:pt x="47548" y="6794"/>
                </a:lnTo>
                <a:lnTo>
                  <a:pt x="57810" y="0"/>
                </a:lnTo>
                <a:lnTo>
                  <a:pt x="61137" y="3479"/>
                </a:lnTo>
                <a:lnTo>
                  <a:pt x="78193" y="0"/>
                </a:lnTo>
                <a:lnTo>
                  <a:pt x="98564" y="3479"/>
                </a:lnTo>
                <a:lnTo>
                  <a:pt x="101892" y="10274"/>
                </a:lnTo>
                <a:lnTo>
                  <a:pt x="132524" y="0"/>
                </a:lnTo>
                <a:lnTo>
                  <a:pt x="129057" y="6794"/>
                </a:lnTo>
                <a:lnTo>
                  <a:pt x="129057" y="33972"/>
                </a:lnTo>
                <a:lnTo>
                  <a:pt x="105359" y="74726"/>
                </a:lnTo>
                <a:lnTo>
                  <a:pt x="98564" y="95097"/>
                </a:lnTo>
                <a:lnTo>
                  <a:pt x="88303" y="105371"/>
                </a:lnTo>
                <a:lnTo>
                  <a:pt x="78193" y="95097"/>
                </a:lnTo>
                <a:lnTo>
                  <a:pt x="71399" y="91782"/>
                </a:lnTo>
                <a:lnTo>
                  <a:pt x="78193" y="78206"/>
                </a:lnTo>
                <a:lnTo>
                  <a:pt x="74714" y="71399"/>
                </a:lnTo>
                <a:lnTo>
                  <a:pt x="44234" y="81521"/>
                </a:lnTo>
                <a:lnTo>
                  <a:pt x="33959" y="88315"/>
                </a:lnTo>
                <a:lnTo>
                  <a:pt x="30645" y="105371"/>
                </a:lnTo>
                <a:lnTo>
                  <a:pt x="20370" y="105371"/>
                </a:lnTo>
                <a:lnTo>
                  <a:pt x="10261" y="112166"/>
                </a:lnTo>
                <a:lnTo>
                  <a:pt x="20370" y="88315"/>
                </a:lnTo>
                <a:lnTo>
                  <a:pt x="0" y="74726"/>
                </a:lnTo>
                <a:lnTo>
                  <a:pt x="0" y="61137"/>
                </a:lnTo>
                <a:lnTo>
                  <a:pt x="6794" y="44234"/>
                </a:lnTo>
                <a:lnTo>
                  <a:pt x="23850" y="37439"/>
                </a:lnTo>
                <a:lnTo>
                  <a:pt x="27177" y="27177"/>
                </a:lnTo>
                <a:lnTo>
                  <a:pt x="23850" y="2038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853573" y="3060116"/>
            <a:ext cx="40754" cy="40768"/>
          </a:xfrm>
          <a:custGeom>
            <a:avLst/>
            <a:gdLst/>
            <a:ahLst/>
            <a:cxnLst/>
            <a:rect l="l" t="t" r="r" b="b"/>
            <a:pathLst>
              <a:path w="40754" h="40767">
                <a:moveTo>
                  <a:pt x="40754" y="33972"/>
                </a:moveTo>
                <a:lnTo>
                  <a:pt x="33959" y="37452"/>
                </a:lnTo>
                <a:lnTo>
                  <a:pt x="33959" y="40766"/>
                </a:lnTo>
                <a:lnTo>
                  <a:pt x="27165" y="40766"/>
                </a:lnTo>
                <a:lnTo>
                  <a:pt x="20383" y="37452"/>
                </a:lnTo>
                <a:lnTo>
                  <a:pt x="3314" y="33972"/>
                </a:lnTo>
                <a:lnTo>
                  <a:pt x="0" y="30657"/>
                </a:lnTo>
                <a:lnTo>
                  <a:pt x="3314" y="23863"/>
                </a:lnTo>
                <a:lnTo>
                  <a:pt x="6794" y="17068"/>
                </a:lnTo>
                <a:lnTo>
                  <a:pt x="6794" y="10274"/>
                </a:lnTo>
                <a:lnTo>
                  <a:pt x="23698" y="0"/>
                </a:lnTo>
                <a:lnTo>
                  <a:pt x="30492" y="0"/>
                </a:lnTo>
                <a:lnTo>
                  <a:pt x="37274" y="10274"/>
                </a:lnTo>
                <a:lnTo>
                  <a:pt x="40754" y="17068"/>
                </a:lnTo>
                <a:lnTo>
                  <a:pt x="40754" y="27177"/>
                </a:lnTo>
                <a:lnTo>
                  <a:pt x="37274" y="30657"/>
                </a:lnTo>
                <a:lnTo>
                  <a:pt x="40754" y="3397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537660" y="2662809"/>
            <a:ext cx="366776" cy="539965"/>
          </a:xfrm>
          <a:custGeom>
            <a:avLst/>
            <a:gdLst/>
            <a:ahLst/>
            <a:cxnLst/>
            <a:rect l="l" t="t" r="r" b="b"/>
            <a:pathLst>
              <a:path w="366775" h="539965">
                <a:moveTo>
                  <a:pt x="122250" y="0"/>
                </a:moveTo>
                <a:lnTo>
                  <a:pt x="132524" y="10121"/>
                </a:lnTo>
                <a:lnTo>
                  <a:pt x="149428" y="16903"/>
                </a:lnTo>
                <a:lnTo>
                  <a:pt x="139319" y="30492"/>
                </a:lnTo>
                <a:lnTo>
                  <a:pt x="176593" y="50876"/>
                </a:lnTo>
                <a:lnTo>
                  <a:pt x="183388" y="61137"/>
                </a:lnTo>
                <a:lnTo>
                  <a:pt x="196964" y="61137"/>
                </a:lnTo>
                <a:lnTo>
                  <a:pt x="214033" y="74726"/>
                </a:lnTo>
                <a:lnTo>
                  <a:pt x="264896" y="81521"/>
                </a:lnTo>
                <a:lnTo>
                  <a:pt x="281952" y="98424"/>
                </a:lnTo>
                <a:lnTo>
                  <a:pt x="309118" y="115481"/>
                </a:lnTo>
                <a:lnTo>
                  <a:pt x="298856" y="132384"/>
                </a:lnTo>
                <a:lnTo>
                  <a:pt x="288747" y="135864"/>
                </a:lnTo>
                <a:lnTo>
                  <a:pt x="275158" y="152768"/>
                </a:lnTo>
                <a:lnTo>
                  <a:pt x="271691" y="169824"/>
                </a:lnTo>
                <a:lnTo>
                  <a:pt x="278472" y="193522"/>
                </a:lnTo>
                <a:lnTo>
                  <a:pt x="275158" y="203796"/>
                </a:lnTo>
                <a:lnTo>
                  <a:pt x="264896" y="207111"/>
                </a:lnTo>
                <a:lnTo>
                  <a:pt x="264896" y="210591"/>
                </a:lnTo>
                <a:lnTo>
                  <a:pt x="278472" y="217373"/>
                </a:lnTo>
                <a:lnTo>
                  <a:pt x="285267" y="237756"/>
                </a:lnTo>
                <a:lnTo>
                  <a:pt x="309118" y="258140"/>
                </a:lnTo>
                <a:lnTo>
                  <a:pt x="329501" y="264934"/>
                </a:lnTo>
                <a:lnTo>
                  <a:pt x="356666" y="302209"/>
                </a:lnTo>
                <a:lnTo>
                  <a:pt x="366776" y="312483"/>
                </a:lnTo>
                <a:lnTo>
                  <a:pt x="363461" y="319277"/>
                </a:lnTo>
                <a:lnTo>
                  <a:pt x="359994" y="326072"/>
                </a:lnTo>
                <a:lnTo>
                  <a:pt x="326034" y="315798"/>
                </a:lnTo>
                <a:lnTo>
                  <a:pt x="288747" y="353237"/>
                </a:lnTo>
                <a:lnTo>
                  <a:pt x="275158" y="360032"/>
                </a:lnTo>
                <a:lnTo>
                  <a:pt x="275158" y="383730"/>
                </a:lnTo>
                <a:lnTo>
                  <a:pt x="298856" y="393992"/>
                </a:lnTo>
                <a:lnTo>
                  <a:pt x="315912" y="407581"/>
                </a:lnTo>
                <a:lnTo>
                  <a:pt x="302336" y="424484"/>
                </a:lnTo>
                <a:lnTo>
                  <a:pt x="298856" y="434759"/>
                </a:lnTo>
                <a:lnTo>
                  <a:pt x="309118" y="441553"/>
                </a:lnTo>
                <a:lnTo>
                  <a:pt x="295541" y="475513"/>
                </a:lnTo>
                <a:lnTo>
                  <a:pt x="271691" y="475513"/>
                </a:lnTo>
                <a:lnTo>
                  <a:pt x="241198" y="475513"/>
                </a:lnTo>
                <a:lnTo>
                  <a:pt x="230936" y="482295"/>
                </a:lnTo>
                <a:lnTo>
                  <a:pt x="207238" y="489102"/>
                </a:lnTo>
                <a:lnTo>
                  <a:pt x="190182" y="489102"/>
                </a:lnTo>
                <a:lnTo>
                  <a:pt x="176593" y="492417"/>
                </a:lnTo>
                <a:lnTo>
                  <a:pt x="169799" y="495896"/>
                </a:lnTo>
                <a:lnTo>
                  <a:pt x="159689" y="492417"/>
                </a:lnTo>
                <a:lnTo>
                  <a:pt x="152908" y="516267"/>
                </a:lnTo>
                <a:lnTo>
                  <a:pt x="142633" y="516267"/>
                </a:lnTo>
                <a:lnTo>
                  <a:pt x="132524" y="516267"/>
                </a:lnTo>
                <a:lnTo>
                  <a:pt x="129044" y="519595"/>
                </a:lnTo>
                <a:lnTo>
                  <a:pt x="112153" y="519595"/>
                </a:lnTo>
                <a:lnTo>
                  <a:pt x="91770" y="519595"/>
                </a:lnTo>
                <a:lnTo>
                  <a:pt x="84975" y="526376"/>
                </a:lnTo>
                <a:lnTo>
                  <a:pt x="71399" y="533171"/>
                </a:lnTo>
                <a:lnTo>
                  <a:pt x="51015" y="536651"/>
                </a:lnTo>
                <a:lnTo>
                  <a:pt x="40754" y="539965"/>
                </a:lnTo>
                <a:lnTo>
                  <a:pt x="23837" y="526376"/>
                </a:lnTo>
                <a:lnTo>
                  <a:pt x="20370" y="512787"/>
                </a:lnTo>
                <a:lnTo>
                  <a:pt x="3467" y="499211"/>
                </a:lnTo>
                <a:lnTo>
                  <a:pt x="3467" y="502678"/>
                </a:lnTo>
                <a:lnTo>
                  <a:pt x="0" y="495896"/>
                </a:lnTo>
                <a:lnTo>
                  <a:pt x="0" y="461924"/>
                </a:lnTo>
                <a:lnTo>
                  <a:pt x="0" y="444868"/>
                </a:lnTo>
                <a:lnTo>
                  <a:pt x="13576" y="427964"/>
                </a:lnTo>
                <a:lnTo>
                  <a:pt x="30645" y="417690"/>
                </a:lnTo>
                <a:lnTo>
                  <a:pt x="6794" y="404113"/>
                </a:lnTo>
                <a:lnTo>
                  <a:pt x="3467" y="397306"/>
                </a:lnTo>
                <a:lnTo>
                  <a:pt x="20370" y="349770"/>
                </a:lnTo>
                <a:lnTo>
                  <a:pt x="23837" y="329387"/>
                </a:lnTo>
                <a:lnTo>
                  <a:pt x="33959" y="312483"/>
                </a:lnTo>
                <a:lnTo>
                  <a:pt x="37439" y="292099"/>
                </a:lnTo>
                <a:lnTo>
                  <a:pt x="33959" y="278510"/>
                </a:lnTo>
                <a:lnTo>
                  <a:pt x="54330" y="254660"/>
                </a:lnTo>
                <a:lnTo>
                  <a:pt x="61125" y="230962"/>
                </a:lnTo>
                <a:lnTo>
                  <a:pt x="71399" y="217373"/>
                </a:lnTo>
                <a:lnTo>
                  <a:pt x="74714" y="186728"/>
                </a:lnTo>
                <a:lnTo>
                  <a:pt x="81508" y="152768"/>
                </a:lnTo>
                <a:lnTo>
                  <a:pt x="88290" y="139179"/>
                </a:lnTo>
                <a:lnTo>
                  <a:pt x="91770" y="112001"/>
                </a:lnTo>
                <a:lnTo>
                  <a:pt x="112153" y="88315"/>
                </a:lnTo>
                <a:lnTo>
                  <a:pt x="108673" y="78041"/>
                </a:lnTo>
                <a:lnTo>
                  <a:pt x="129044" y="57657"/>
                </a:lnTo>
                <a:lnTo>
                  <a:pt x="118935" y="54343"/>
                </a:lnTo>
                <a:lnTo>
                  <a:pt x="108673" y="50876"/>
                </a:lnTo>
                <a:lnTo>
                  <a:pt x="95084" y="47548"/>
                </a:lnTo>
                <a:lnTo>
                  <a:pt x="88290" y="27177"/>
                </a:lnTo>
                <a:lnTo>
                  <a:pt x="88290" y="20383"/>
                </a:lnTo>
                <a:lnTo>
                  <a:pt x="95084" y="16903"/>
                </a:lnTo>
                <a:lnTo>
                  <a:pt x="108673" y="10121"/>
                </a:lnTo>
                <a:lnTo>
                  <a:pt x="112153" y="3327"/>
                </a:lnTo>
                <a:lnTo>
                  <a:pt x="122250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656595" y="2601671"/>
            <a:ext cx="81509" cy="64465"/>
          </a:xfrm>
          <a:custGeom>
            <a:avLst/>
            <a:gdLst/>
            <a:ahLst/>
            <a:cxnLst/>
            <a:rect l="l" t="t" r="r" b="b"/>
            <a:pathLst>
              <a:path w="81508" h="64465">
                <a:moveTo>
                  <a:pt x="10109" y="57657"/>
                </a:moveTo>
                <a:lnTo>
                  <a:pt x="16903" y="50876"/>
                </a:lnTo>
                <a:lnTo>
                  <a:pt x="3314" y="40766"/>
                </a:lnTo>
                <a:lnTo>
                  <a:pt x="0" y="37287"/>
                </a:lnTo>
                <a:lnTo>
                  <a:pt x="3314" y="23698"/>
                </a:lnTo>
                <a:lnTo>
                  <a:pt x="13589" y="10109"/>
                </a:lnTo>
                <a:lnTo>
                  <a:pt x="23698" y="0"/>
                </a:lnTo>
                <a:lnTo>
                  <a:pt x="44069" y="3314"/>
                </a:lnTo>
                <a:lnTo>
                  <a:pt x="47548" y="6794"/>
                </a:lnTo>
                <a:lnTo>
                  <a:pt x="50863" y="6794"/>
                </a:lnTo>
                <a:lnTo>
                  <a:pt x="54343" y="6794"/>
                </a:lnTo>
                <a:lnTo>
                  <a:pt x="64452" y="20383"/>
                </a:lnTo>
                <a:lnTo>
                  <a:pt x="81508" y="37287"/>
                </a:lnTo>
                <a:lnTo>
                  <a:pt x="78028" y="47561"/>
                </a:lnTo>
                <a:lnTo>
                  <a:pt x="67932" y="50876"/>
                </a:lnTo>
                <a:lnTo>
                  <a:pt x="64452" y="57657"/>
                </a:lnTo>
                <a:lnTo>
                  <a:pt x="33972" y="64465"/>
                </a:lnTo>
                <a:lnTo>
                  <a:pt x="20383" y="64465"/>
                </a:lnTo>
                <a:lnTo>
                  <a:pt x="10109" y="5765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896116" y="2686508"/>
            <a:ext cx="13588" cy="23850"/>
          </a:xfrm>
          <a:custGeom>
            <a:avLst/>
            <a:gdLst/>
            <a:ahLst/>
            <a:cxnLst/>
            <a:rect l="l" t="t" r="r" b="b"/>
            <a:pathLst>
              <a:path w="13588" h="23850">
                <a:moveTo>
                  <a:pt x="0" y="17068"/>
                </a:moveTo>
                <a:lnTo>
                  <a:pt x="3314" y="6794"/>
                </a:lnTo>
                <a:lnTo>
                  <a:pt x="0" y="3479"/>
                </a:lnTo>
                <a:lnTo>
                  <a:pt x="3314" y="3479"/>
                </a:lnTo>
                <a:lnTo>
                  <a:pt x="6794" y="0"/>
                </a:lnTo>
                <a:lnTo>
                  <a:pt x="10109" y="3479"/>
                </a:lnTo>
                <a:lnTo>
                  <a:pt x="13588" y="17068"/>
                </a:lnTo>
                <a:lnTo>
                  <a:pt x="10109" y="23850"/>
                </a:lnTo>
                <a:lnTo>
                  <a:pt x="0" y="1706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783963" y="2604985"/>
            <a:ext cx="139319" cy="112166"/>
          </a:xfrm>
          <a:custGeom>
            <a:avLst/>
            <a:gdLst/>
            <a:ahLst/>
            <a:cxnLst/>
            <a:rect l="l" t="t" r="r" b="b"/>
            <a:pathLst>
              <a:path w="139318" h="112166">
                <a:moveTo>
                  <a:pt x="57823" y="112166"/>
                </a:moveTo>
                <a:lnTo>
                  <a:pt x="40754" y="88315"/>
                </a:lnTo>
                <a:lnTo>
                  <a:pt x="37439" y="85001"/>
                </a:lnTo>
                <a:lnTo>
                  <a:pt x="23863" y="88315"/>
                </a:lnTo>
                <a:lnTo>
                  <a:pt x="0" y="71412"/>
                </a:lnTo>
                <a:lnTo>
                  <a:pt x="3479" y="54343"/>
                </a:lnTo>
                <a:lnTo>
                  <a:pt x="17056" y="40767"/>
                </a:lnTo>
                <a:lnTo>
                  <a:pt x="13589" y="30657"/>
                </a:lnTo>
                <a:lnTo>
                  <a:pt x="27178" y="0"/>
                </a:lnTo>
                <a:lnTo>
                  <a:pt x="30645" y="10274"/>
                </a:lnTo>
                <a:lnTo>
                  <a:pt x="30645" y="17068"/>
                </a:lnTo>
                <a:lnTo>
                  <a:pt x="40754" y="33972"/>
                </a:lnTo>
                <a:lnTo>
                  <a:pt x="47548" y="30657"/>
                </a:lnTo>
                <a:lnTo>
                  <a:pt x="47548" y="23863"/>
                </a:lnTo>
                <a:lnTo>
                  <a:pt x="67932" y="47561"/>
                </a:lnTo>
                <a:lnTo>
                  <a:pt x="115468" y="57823"/>
                </a:lnTo>
                <a:lnTo>
                  <a:pt x="122262" y="47561"/>
                </a:lnTo>
                <a:lnTo>
                  <a:pt x="125742" y="33972"/>
                </a:lnTo>
                <a:lnTo>
                  <a:pt x="132537" y="47561"/>
                </a:lnTo>
                <a:lnTo>
                  <a:pt x="139319" y="64617"/>
                </a:lnTo>
                <a:lnTo>
                  <a:pt x="112153" y="61150"/>
                </a:lnTo>
                <a:lnTo>
                  <a:pt x="108673" y="85001"/>
                </a:lnTo>
                <a:lnTo>
                  <a:pt x="88303" y="101904"/>
                </a:lnTo>
                <a:lnTo>
                  <a:pt x="78193" y="101904"/>
                </a:lnTo>
                <a:lnTo>
                  <a:pt x="57823" y="11216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31129" y="2625369"/>
            <a:ext cx="247827" cy="166509"/>
          </a:xfrm>
          <a:custGeom>
            <a:avLst/>
            <a:gdLst/>
            <a:ahLst/>
            <a:cxnLst/>
            <a:rect l="l" t="t" r="r" b="b"/>
            <a:pathLst>
              <a:path w="247827" h="166509">
                <a:moveTo>
                  <a:pt x="145948" y="159715"/>
                </a:moveTo>
                <a:lnTo>
                  <a:pt x="139153" y="152920"/>
                </a:lnTo>
                <a:lnTo>
                  <a:pt x="122262" y="166509"/>
                </a:lnTo>
                <a:lnTo>
                  <a:pt x="118770" y="149440"/>
                </a:lnTo>
                <a:lnTo>
                  <a:pt x="88290" y="146126"/>
                </a:lnTo>
                <a:lnTo>
                  <a:pt x="61112" y="132549"/>
                </a:lnTo>
                <a:lnTo>
                  <a:pt x="40754" y="135864"/>
                </a:lnTo>
                <a:lnTo>
                  <a:pt x="44056" y="132549"/>
                </a:lnTo>
                <a:lnTo>
                  <a:pt x="54317" y="98577"/>
                </a:lnTo>
                <a:lnTo>
                  <a:pt x="44056" y="88315"/>
                </a:lnTo>
                <a:lnTo>
                  <a:pt x="30480" y="74726"/>
                </a:lnTo>
                <a:lnTo>
                  <a:pt x="27165" y="57823"/>
                </a:lnTo>
                <a:lnTo>
                  <a:pt x="0" y="17068"/>
                </a:lnTo>
                <a:lnTo>
                  <a:pt x="10096" y="0"/>
                </a:lnTo>
                <a:lnTo>
                  <a:pt x="33959" y="0"/>
                </a:lnTo>
                <a:lnTo>
                  <a:pt x="37261" y="3479"/>
                </a:lnTo>
                <a:lnTo>
                  <a:pt x="44056" y="0"/>
                </a:lnTo>
                <a:lnTo>
                  <a:pt x="47536" y="13589"/>
                </a:lnTo>
                <a:lnTo>
                  <a:pt x="61112" y="13589"/>
                </a:lnTo>
                <a:lnTo>
                  <a:pt x="88290" y="37439"/>
                </a:lnTo>
                <a:lnTo>
                  <a:pt x="118770" y="57823"/>
                </a:lnTo>
                <a:lnTo>
                  <a:pt x="135839" y="57823"/>
                </a:lnTo>
                <a:lnTo>
                  <a:pt x="142621" y="57823"/>
                </a:lnTo>
                <a:lnTo>
                  <a:pt x="142621" y="47561"/>
                </a:lnTo>
                <a:lnTo>
                  <a:pt x="149428" y="51028"/>
                </a:lnTo>
                <a:lnTo>
                  <a:pt x="156210" y="30645"/>
                </a:lnTo>
                <a:lnTo>
                  <a:pt x="169799" y="30645"/>
                </a:lnTo>
                <a:lnTo>
                  <a:pt x="176593" y="37439"/>
                </a:lnTo>
                <a:lnTo>
                  <a:pt x="200279" y="44234"/>
                </a:lnTo>
                <a:lnTo>
                  <a:pt x="210553" y="51028"/>
                </a:lnTo>
                <a:lnTo>
                  <a:pt x="220662" y="57823"/>
                </a:lnTo>
                <a:lnTo>
                  <a:pt x="227456" y="57823"/>
                </a:lnTo>
                <a:lnTo>
                  <a:pt x="241033" y="67932"/>
                </a:lnTo>
                <a:lnTo>
                  <a:pt x="247827" y="78206"/>
                </a:lnTo>
                <a:lnTo>
                  <a:pt x="227456" y="91782"/>
                </a:lnTo>
                <a:lnTo>
                  <a:pt x="213855" y="91782"/>
                </a:lnTo>
                <a:lnTo>
                  <a:pt x="207073" y="84988"/>
                </a:lnTo>
                <a:lnTo>
                  <a:pt x="207073" y="105371"/>
                </a:lnTo>
                <a:lnTo>
                  <a:pt x="186702" y="115481"/>
                </a:lnTo>
                <a:lnTo>
                  <a:pt x="176593" y="112166"/>
                </a:lnTo>
                <a:lnTo>
                  <a:pt x="163017" y="112166"/>
                </a:lnTo>
                <a:lnTo>
                  <a:pt x="152742" y="122275"/>
                </a:lnTo>
                <a:lnTo>
                  <a:pt x="145948" y="1597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004790" y="2645753"/>
            <a:ext cx="105206" cy="81521"/>
          </a:xfrm>
          <a:custGeom>
            <a:avLst/>
            <a:gdLst/>
            <a:ahLst/>
            <a:cxnLst/>
            <a:rect l="l" t="t" r="r" b="b"/>
            <a:pathLst>
              <a:path w="105206" h="81521">
                <a:moveTo>
                  <a:pt x="13589" y="81521"/>
                </a:moveTo>
                <a:lnTo>
                  <a:pt x="20383" y="47548"/>
                </a:lnTo>
                <a:lnTo>
                  <a:pt x="6794" y="40754"/>
                </a:lnTo>
                <a:lnTo>
                  <a:pt x="0" y="20383"/>
                </a:lnTo>
                <a:lnTo>
                  <a:pt x="3314" y="20383"/>
                </a:lnTo>
                <a:lnTo>
                  <a:pt x="13589" y="23850"/>
                </a:lnTo>
                <a:lnTo>
                  <a:pt x="23698" y="3479"/>
                </a:lnTo>
                <a:lnTo>
                  <a:pt x="30492" y="0"/>
                </a:lnTo>
                <a:lnTo>
                  <a:pt x="37274" y="6794"/>
                </a:lnTo>
                <a:lnTo>
                  <a:pt x="54343" y="13576"/>
                </a:lnTo>
                <a:lnTo>
                  <a:pt x="54343" y="10261"/>
                </a:lnTo>
                <a:lnTo>
                  <a:pt x="67932" y="3479"/>
                </a:lnTo>
                <a:lnTo>
                  <a:pt x="91630" y="40754"/>
                </a:lnTo>
                <a:lnTo>
                  <a:pt x="105206" y="47548"/>
                </a:lnTo>
                <a:lnTo>
                  <a:pt x="64452" y="61137"/>
                </a:lnTo>
                <a:lnTo>
                  <a:pt x="54343" y="71399"/>
                </a:lnTo>
                <a:lnTo>
                  <a:pt x="47548" y="71399"/>
                </a:lnTo>
                <a:lnTo>
                  <a:pt x="37274" y="61137"/>
                </a:lnTo>
                <a:lnTo>
                  <a:pt x="30492" y="67932"/>
                </a:lnTo>
                <a:lnTo>
                  <a:pt x="13589" y="815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164439" y="2713686"/>
            <a:ext cx="108661" cy="84988"/>
          </a:xfrm>
          <a:custGeom>
            <a:avLst/>
            <a:gdLst/>
            <a:ahLst/>
            <a:cxnLst/>
            <a:rect l="l" t="t" r="r" b="b"/>
            <a:pathLst>
              <a:path w="108661" h="84988">
                <a:moveTo>
                  <a:pt x="81495" y="84988"/>
                </a:moveTo>
                <a:lnTo>
                  <a:pt x="67906" y="78193"/>
                </a:lnTo>
                <a:lnTo>
                  <a:pt x="57810" y="64604"/>
                </a:lnTo>
                <a:lnTo>
                  <a:pt x="54330" y="57810"/>
                </a:lnTo>
                <a:lnTo>
                  <a:pt x="33959" y="54343"/>
                </a:lnTo>
                <a:lnTo>
                  <a:pt x="13576" y="44234"/>
                </a:lnTo>
                <a:lnTo>
                  <a:pt x="0" y="33959"/>
                </a:lnTo>
                <a:lnTo>
                  <a:pt x="0" y="20370"/>
                </a:lnTo>
                <a:lnTo>
                  <a:pt x="17068" y="3467"/>
                </a:lnTo>
                <a:lnTo>
                  <a:pt x="30645" y="0"/>
                </a:lnTo>
                <a:lnTo>
                  <a:pt x="40766" y="3467"/>
                </a:lnTo>
                <a:lnTo>
                  <a:pt x="57810" y="17056"/>
                </a:lnTo>
                <a:lnTo>
                  <a:pt x="61125" y="13589"/>
                </a:lnTo>
                <a:lnTo>
                  <a:pt x="64604" y="23850"/>
                </a:lnTo>
                <a:lnTo>
                  <a:pt x="71399" y="37439"/>
                </a:lnTo>
                <a:lnTo>
                  <a:pt x="84975" y="40754"/>
                </a:lnTo>
                <a:lnTo>
                  <a:pt x="98564" y="47548"/>
                </a:lnTo>
                <a:lnTo>
                  <a:pt x="105359" y="51028"/>
                </a:lnTo>
                <a:lnTo>
                  <a:pt x="108661" y="64604"/>
                </a:lnTo>
                <a:lnTo>
                  <a:pt x="101879" y="64604"/>
                </a:lnTo>
                <a:lnTo>
                  <a:pt x="98564" y="81508"/>
                </a:lnTo>
                <a:lnTo>
                  <a:pt x="81495" y="8498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133946" y="2407997"/>
            <a:ext cx="288607" cy="217373"/>
          </a:xfrm>
          <a:custGeom>
            <a:avLst/>
            <a:gdLst/>
            <a:ahLst/>
            <a:cxnLst/>
            <a:rect l="l" t="t" r="r" b="b"/>
            <a:pathLst>
              <a:path w="288607" h="217373">
                <a:moveTo>
                  <a:pt x="217373" y="118960"/>
                </a:moveTo>
                <a:lnTo>
                  <a:pt x="210565" y="115481"/>
                </a:lnTo>
                <a:lnTo>
                  <a:pt x="200304" y="101892"/>
                </a:lnTo>
                <a:lnTo>
                  <a:pt x="190182" y="91782"/>
                </a:lnTo>
                <a:lnTo>
                  <a:pt x="183400" y="84988"/>
                </a:lnTo>
                <a:lnTo>
                  <a:pt x="173126" y="71412"/>
                </a:lnTo>
                <a:lnTo>
                  <a:pt x="156222" y="81508"/>
                </a:lnTo>
                <a:lnTo>
                  <a:pt x="142646" y="95110"/>
                </a:lnTo>
                <a:lnTo>
                  <a:pt x="142646" y="105371"/>
                </a:lnTo>
                <a:lnTo>
                  <a:pt x="145961" y="115481"/>
                </a:lnTo>
                <a:lnTo>
                  <a:pt x="152742" y="166509"/>
                </a:lnTo>
                <a:lnTo>
                  <a:pt x="169811" y="186893"/>
                </a:lnTo>
                <a:lnTo>
                  <a:pt x="145961" y="210591"/>
                </a:lnTo>
                <a:lnTo>
                  <a:pt x="132372" y="217373"/>
                </a:lnTo>
                <a:lnTo>
                  <a:pt x="122262" y="214058"/>
                </a:lnTo>
                <a:lnTo>
                  <a:pt x="115468" y="196989"/>
                </a:lnTo>
                <a:lnTo>
                  <a:pt x="108673" y="196989"/>
                </a:lnTo>
                <a:lnTo>
                  <a:pt x="98399" y="169824"/>
                </a:lnTo>
                <a:lnTo>
                  <a:pt x="88303" y="173304"/>
                </a:lnTo>
                <a:lnTo>
                  <a:pt x="74714" y="142646"/>
                </a:lnTo>
                <a:lnTo>
                  <a:pt x="81508" y="135864"/>
                </a:lnTo>
                <a:lnTo>
                  <a:pt x="74714" y="132537"/>
                </a:lnTo>
                <a:lnTo>
                  <a:pt x="64452" y="132537"/>
                </a:lnTo>
                <a:lnTo>
                  <a:pt x="57645" y="125755"/>
                </a:lnTo>
                <a:lnTo>
                  <a:pt x="40754" y="135864"/>
                </a:lnTo>
                <a:lnTo>
                  <a:pt x="23698" y="112166"/>
                </a:lnTo>
                <a:lnTo>
                  <a:pt x="0" y="95110"/>
                </a:lnTo>
                <a:lnTo>
                  <a:pt x="13588" y="98577"/>
                </a:lnTo>
                <a:lnTo>
                  <a:pt x="23698" y="84988"/>
                </a:lnTo>
                <a:lnTo>
                  <a:pt x="27165" y="64617"/>
                </a:lnTo>
                <a:lnTo>
                  <a:pt x="37287" y="51028"/>
                </a:lnTo>
                <a:lnTo>
                  <a:pt x="74714" y="61137"/>
                </a:lnTo>
                <a:lnTo>
                  <a:pt x="78041" y="40766"/>
                </a:lnTo>
                <a:lnTo>
                  <a:pt x="88303" y="30645"/>
                </a:lnTo>
                <a:lnTo>
                  <a:pt x="108673" y="44234"/>
                </a:lnTo>
                <a:lnTo>
                  <a:pt x="139153" y="51028"/>
                </a:lnTo>
                <a:lnTo>
                  <a:pt x="166331" y="57823"/>
                </a:lnTo>
                <a:lnTo>
                  <a:pt x="179908" y="51028"/>
                </a:lnTo>
                <a:lnTo>
                  <a:pt x="190182" y="23850"/>
                </a:lnTo>
                <a:lnTo>
                  <a:pt x="220662" y="0"/>
                </a:lnTo>
                <a:lnTo>
                  <a:pt x="230936" y="10274"/>
                </a:lnTo>
                <a:lnTo>
                  <a:pt x="254634" y="37439"/>
                </a:lnTo>
                <a:lnTo>
                  <a:pt x="275018" y="30645"/>
                </a:lnTo>
                <a:lnTo>
                  <a:pt x="281800" y="44234"/>
                </a:lnTo>
                <a:lnTo>
                  <a:pt x="288607" y="71412"/>
                </a:lnTo>
                <a:lnTo>
                  <a:pt x="258102" y="105371"/>
                </a:lnTo>
                <a:lnTo>
                  <a:pt x="230936" y="108686"/>
                </a:lnTo>
                <a:lnTo>
                  <a:pt x="227456" y="115481"/>
                </a:lnTo>
                <a:lnTo>
                  <a:pt x="217373" y="11896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392047" y="2421586"/>
            <a:ext cx="129070" cy="241223"/>
          </a:xfrm>
          <a:custGeom>
            <a:avLst/>
            <a:gdLst/>
            <a:ahLst/>
            <a:cxnLst/>
            <a:rect l="l" t="t" r="r" b="b"/>
            <a:pathLst>
              <a:path w="129070" h="241223">
                <a:moveTo>
                  <a:pt x="61137" y="241223"/>
                </a:moveTo>
                <a:lnTo>
                  <a:pt x="50863" y="237744"/>
                </a:lnTo>
                <a:lnTo>
                  <a:pt x="47561" y="237744"/>
                </a:lnTo>
                <a:lnTo>
                  <a:pt x="30505" y="214058"/>
                </a:lnTo>
                <a:lnTo>
                  <a:pt x="16916" y="169824"/>
                </a:lnTo>
                <a:lnTo>
                  <a:pt x="20383" y="156235"/>
                </a:lnTo>
                <a:lnTo>
                  <a:pt x="10109" y="142646"/>
                </a:lnTo>
                <a:lnTo>
                  <a:pt x="0" y="135864"/>
                </a:lnTo>
                <a:lnTo>
                  <a:pt x="0" y="98577"/>
                </a:lnTo>
                <a:lnTo>
                  <a:pt x="0" y="91782"/>
                </a:lnTo>
                <a:lnTo>
                  <a:pt x="30505" y="57823"/>
                </a:lnTo>
                <a:lnTo>
                  <a:pt x="23698" y="30645"/>
                </a:lnTo>
                <a:lnTo>
                  <a:pt x="16916" y="17056"/>
                </a:lnTo>
                <a:lnTo>
                  <a:pt x="33972" y="0"/>
                </a:lnTo>
                <a:lnTo>
                  <a:pt x="54343" y="10261"/>
                </a:lnTo>
                <a:lnTo>
                  <a:pt x="74714" y="20370"/>
                </a:lnTo>
                <a:lnTo>
                  <a:pt x="88315" y="10261"/>
                </a:lnTo>
                <a:lnTo>
                  <a:pt x="105206" y="3479"/>
                </a:lnTo>
                <a:lnTo>
                  <a:pt x="118795" y="3479"/>
                </a:lnTo>
                <a:lnTo>
                  <a:pt x="129070" y="30645"/>
                </a:lnTo>
                <a:lnTo>
                  <a:pt x="125590" y="33959"/>
                </a:lnTo>
                <a:lnTo>
                  <a:pt x="105206" y="78193"/>
                </a:lnTo>
                <a:lnTo>
                  <a:pt x="115468" y="108686"/>
                </a:lnTo>
                <a:lnTo>
                  <a:pt x="115468" y="118948"/>
                </a:lnTo>
                <a:lnTo>
                  <a:pt x="108673" y="122275"/>
                </a:lnTo>
                <a:lnTo>
                  <a:pt x="88315" y="129057"/>
                </a:lnTo>
                <a:lnTo>
                  <a:pt x="84836" y="149440"/>
                </a:lnTo>
                <a:lnTo>
                  <a:pt x="81521" y="163029"/>
                </a:lnTo>
                <a:lnTo>
                  <a:pt x="84836" y="200469"/>
                </a:lnTo>
                <a:lnTo>
                  <a:pt x="71259" y="224167"/>
                </a:lnTo>
                <a:lnTo>
                  <a:pt x="61137" y="24122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453186" y="2452231"/>
            <a:ext cx="145961" cy="268236"/>
          </a:xfrm>
          <a:custGeom>
            <a:avLst/>
            <a:gdLst/>
            <a:ahLst/>
            <a:cxnLst/>
            <a:rect l="l" t="t" r="r" b="b"/>
            <a:pathLst>
              <a:path w="145961" h="268236">
                <a:moveTo>
                  <a:pt x="13576" y="247865"/>
                </a:moveTo>
                <a:lnTo>
                  <a:pt x="0" y="210578"/>
                </a:lnTo>
                <a:lnTo>
                  <a:pt x="10121" y="193522"/>
                </a:lnTo>
                <a:lnTo>
                  <a:pt x="23698" y="169824"/>
                </a:lnTo>
                <a:lnTo>
                  <a:pt x="20383" y="132384"/>
                </a:lnTo>
                <a:lnTo>
                  <a:pt x="23698" y="118795"/>
                </a:lnTo>
                <a:lnTo>
                  <a:pt x="27177" y="98412"/>
                </a:lnTo>
                <a:lnTo>
                  <a:pt x="47536" y="91630"/>
                </a:lnTo>
                <a:lnTo>
                  <a:pt x="54330" y="88303"/>
                </a:lnTo>
                <a:lnTo>
                  <a:pt x="54330" y="78041"/>
                </a:lnTo>
                <a:lnTo>
                  <a:pt x="44068" y="47548"/>
                </a:lnTo>
                <a:lnTo>
                  <a:pt x="64452" y="3314"/>
                </a:lnTo>
                <a:lnTo>
                  <a:pt x="67932" y="0"/>
                </a:lnTo>
                <a:lnTo>
                  <a:pt x="74726" y="20383"/>
                </a:lnTo>
                <a:lnTo>
                  <a:pt x="95084" y="40754"/>
                </a:lnTo>
                <a:lnTo>
                  <a:pt x="105206" y="50876"/>
                </a:lnTo>
                <a:lnTo>
                  <a:pt x="111988" y="61137"/>
                </a:lnTo>
                <a:lnTo>
                  <a:pt x="118783" y="64452"/>
                </a:lnTo>
                <a:lnTo>
                  <a:pt x="135839" y="84835"/>
                </a:lnTo>
                <a:lnTo>
                  <a:pt x="132372" y="95097"/>
                </a:lnTo>
                <a:lnTo>
                  <a:pt x="135839" y="118795"/>
                </a:lnTo>
                <a:lnTo>
                  <a:pt x="145961" y="145973"/>
                </a:lnTo>
                <a:lnTo>
                  <a:pt x="139166" y="152755"/>
                </a:lnTo>
                <a:lnTo>
                  <a:pt x="122262" y="149440"/>
                </a:lnTo>
                <a:lnTo>
                  <a:pt x="118783" y="159550"/>
                </a:lnTo>
                <a:lnTo>
                  <a:pt x="105206" y="169824"/>
                </a:lnTo>
                <a:lnTo>
                  <a:pt x="67932" y="200317"/>
                </a:lnTo>
                <a:lnTo>
                  <a:pt x="67932" y="213906"/>
                </a:lnTo>
                <a:lnTo>
                  <a:pt x="71234" y="224167"/>
                </a:lnTo>
                <a:lnTo>
                  <a:pt x="64452" y="234276"/>
                </a:lnTo>
                <a:lnTo>
                  <a:pt x="67932" y="244551"/>
                </a:lnTo>
                <a:lnTo>
                  <a:pt x="67932" y="258127"/>
                </a:lnTo>
                <a:lnTo>
                  <a:pt x="47536" y="268236"/>
                </a:lnTo>
                <a:lnTo>
                  <a:pt x="20383" y="268236"/>
                </a:lnTo>
                <a:lnTo>
                  <a:pt x="13576" y="268236"/>
                </a:lnTo>
                <a:lnTo>
                  <a:pt x="13576" y="24786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276591" y="2479409"/>
            <a:ext cx="91606" cy="142646"/>
          </a:xfrm>
          <a:custGeom>
            <a:avLst/>
            <a:gdLst/>
            <a:ahLst/>
            <a:cxnLst/>
            <a:rect l="l" t="t" r="r" b="b"/>
            <a:pathLst>
              <a:path w="91605" h="142646">
                <a:moveTo>
                  <a:pt x="67919" y="142646"/>
                </a:moveTo>
                <a:lnTo>
                  <a:pt x="37261" y="122262"/>
                </a:lnTo>
                <a:lnTo>
                  <a:pt x="27165" y="115481"/>
                </a:lnTo>
                <a:lnTo>
                  <a:pt x="10096" y="95097"/>
                </a:lnTo>
                <a:lnTo>
                  <a:pt x="3314" y="44068"/>
                </a:lnTo>
                <a:lnTo>
                  <a:pt x="0" y="33959"/>
                </a:lnTo>
                <a:lnTo>
                  <a:pt x="0" y="23698"/>
                </a:lnTo>
                <a:lnTo>
                  <a:pt x="13576" y="10096"/>
                </a:lnTo>
                <a:lnTo>
                  <a:pt x="30479" y="0"/>
                </a:lnTo>
                <a:lnTo>
                  <a:pt x="40754" y="13576"/>
                </a:lnTo>
                <a:lnTo>
                  <a:pt x="47536" y="20370"/>
                </a:lnTo>
                <a:lnTo>
                  <a:pt x="57657" y="30479"/>
                </a:lnTo>
                <a:lnTo>
                  <a:pt x="67919" y="44068"/>
                </a:lnTo>
                <a:lnTo>
                  <a:pt x="74726" y="47548"/>
                </a:lnTo>
                <a:lnTo>
                  <a:pt x="84810" y="74714"/>
                </a:lnTo>
                <a:lnTo>
                  <a:pt x="81508" y="81508"/>
                </a:lnTo>
                <a:lnTo>
                  <a:pt x="91605" y="105206"/>
                </a:lnTo>
                <a:lnTo>
                  <a:pt x="67919" y="14264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093191" y="2503108"/>
            <a:ext cx="173126" cy="139330"/>
          </a:xfrm>
          <a:custGeom>
            <a:avLst/>
            <a:gdLst/>
            <a:ahLst/>
            <a:cxnLst/>
            <a:rect l="l" t="t" r="r" b="b"/>
            <a:pathLst>
              <a:path w="173126" h="139331">
                <a:moveTo>
                  <a:pt x="173126" y="122262"/>
                </a:moveTo>
                <a:lnTo>
                  <a:pt x="159550" y="129057"/>
                </a:lnTo>
                <a:lnTo>
                  <a:pt x="156222" y="125742"/>
                </a:lnTo>
                <a:lnTo>
                  <a:pt x="122262" y="132537"/>
                </a:lnTo>
                <a:lnTo>
                  <a:pt x="105206" y="129057"/>
                </a:lnTo>
                <a:lnTo>
                  <a:pt x="95097" y="139331"/>
                </a:lnTo>
                <a:lnTo>
                  <a:pt x="67919" y="139331"/>
                </a:lnTo>
                <a:lnTo>
                  <a:pt x="47561" y="112153"/>
                </a:lnTo>
                <a:lnTo>
                  <a:pt x="47561" y="101879"/>
                </a:lnTo>
                <a:lnTo>
                  <a:pt x="44068" y="98564"/>
                </a:lnTo>
                <a:lnTo>
                  <a:pt x="33947" y="74714"/>
                </a:lnTo>
                <a:lnTo>
                  <a:pt x="27165" y="71399"/>
                </a:lnTo>
                <a:lnTo>
                  <a:pt x="10109" y="64604"/>
                </a:lnTo>
                <a:lnTo>
                  <a:pt x="3314" y="57810"/>
                </a:lnTo>
                <a:lnTo>
                  <a:pt x="0" y="47536"/>
                </a:lnTo>
                <a:lnTo>
                  <a:pt x="6807" y="47536"/>
                </a:lnTo>
                <a:lnTo>
                  <a:pt x="20383" y="17056"/>
                </a:lnTo>
                <a:lnTo>
                  <a:pt x="23698" y="20370"/>
                </a:lnTo>
                <a:lnTo>
                  <a:pt x="40754" y="0"/>
                </a:lnTo>
                <a:lnTo>
                  <a:pt x="64452" y="17056"/>
                </a:lnTo>
                <a:lnTo>
                  <a:pt x="81508" y="40754"/>
                </a:lnTo>
                <a:lnTo>
                  <a:pt x="98399" y="30645"/>
                </a:lnTo>
                <a:lnTo>
                  <a:pt x="105206" y="37426"/>
                </a:lnTo>
                <a:lnTo>
                  <a:pt x="115468" y="37426"/>
                </a:lnTo>
                <a:lnTo>
                  <a:pt x="122262" y="40754"/>
                </a:lnTo>
                <a:lnTo>
                  <a:pt x="115468" y="47536"/>
                </a:lnTo>
                <a:lnTo>
                  <a:pt x="129057" y="78193"/>
                </a:lnTo>
                <a:lnTo>
                  <a:pt x="139153" y="74714"/>
                </a:lnTo>
                <a:lnTo>
                  <a:pt x="149428" y="101879"/>
                </a:lnTo>
                <a:lnTo>
                  <a:pt x="156222" y="101879"/>
                </a:lnTo>
                <a:lnTo>
                  <a:pt x="163017" y="118948"/>
                </a:lnTo>
                <a:lnTo>
                  <a:pt x="173126" y="12226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16202" y="2509888"/>
            <a:ext cx="122262" cy="47561"/>
          </a:xfrm>
          <a:custGeom>
            <a:avLst/>
            <a:gdLst/>
            <a:ahLst/>
            <a:cxnLst/>
            <a:rect l="l" t="t" r="r" b="b"/>
            <a:pathLst>
              <a:path w="122262" h="47561">
                <a:moveTo>
                  <a:pt x="0" y="23863"/>
                </a:moveTo>
                <a:lnTo>
                  <a:pt x="0" y="17068"/>
                </a:lnTo>
                <a:lnTo>
                  <a:pt x="10109" y="3479"/>
                </a:lnTo>
                <a:lnTo>
                  <a:pt x="27165" y="0"/>
                </a:lnTo>
                <a:lnTo>
                  <a:pt x="37274" y="3479"/>
                </a:lnTo>
                <a:lnTo>
                  <a:pt x="67919" y="6794"/>
                </a:lnTo>
                <a:lnTo>
                  <a:pt x="78028" y="6794"/>
                </a:lnTo>
                <a:lnTo>
                  <a:pt x="91617" y="6794"/>
                </a:lnTo>
                <a:lnTo>
                  <a:pt x="101879" y="3479"/>
                </a:lnTo>
                <a:lnTo>
                  <a:pt x="118783" y="3479"/>
                </a:lnTo>
                <a:lnTo>
                  <a:pt x="122262" y="6794"/>
                </a:lnTo>
                <a:lnTo>
                  <a:pt x="111988" y="13589"/>
                </a:lnTo>
                <a:lnTo>
                  <a:pt x="101879" y="13589"/>
                </a:lnTo>
                <a:lnTo>
                  <a:pt x="98425" y="20383"/>
                </a:lnTo>
                <a:lnTo>
                  <a:pt x="111988" y="27178"/>
                </a:lnTo>
                <a:lnTo>
                  <a:pt x="108673" y="37439"/>
                </a:lnTo>
                <a:lnTo>
                  <a:pt x="111988" y="37439"/>
                </a:lnTo>
                <a:lnTo>
                  <a:pt x="101879" y="37439"/>
                </a:lnTo>
                <a:lnTo>
                  <a:pt x="84810" y="44234"/>
                </a:lnTo>
                <a:lnTo>
                  <a:pt x="64452" y="47561"/>
                </a:lnTo>
                <a:lnTo>
                  <a:pt x="47548" y="37439"/>
                </a:lnTo>
                <a:lnTo>
                  <a:pt x="16903" y="40754"/>
                </a:lnTo>
                <a:lnTo>
                  <a:pt x="13576" y="30645"/>
                </a:lnTo>
                <a:lnTo>
                  <a:pt x="0" y="2386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341044" y="2513369"/>
            <a:ext cx="98564" cy="190207"/>
          </a:xfrm>
          <a:custGeom>
            <a:avLst/>
            <a:gdLst/>
            <a:ahLst/>
            <a:cxnLst/>
            <a:rect l="l" t="t" r="r" b="b"/>
            <a:pathLst>
              <a:path w="98564" h="190207">
                <a:moveTo>
                  <a:pt x="20358" y="179933"/>
                </a:moveTo>
                <a:lnTo>
                  <a:pt x="13563" y="152768"/>
                </a:lnTo>
                <a:lnTo>
                  <a:pt x="17056" y="145961"/>
                </a:lnTo>
                <a:lnTo>
                  <a:pt x="0" y="129070"/>
                </a:lnTo>
                <a:lnTo>
                  <a:pt x="3467" y="108686"/>
                </a:lnTo>
                <a:lnTo>
                  <a:pt x="27152" y="71247"/>
                </a:lnTo>
                <a:lnTo>
                  <a:pt x="17056" y="47548"/>
                </a:lnTo>
                <a:lnTo>
                  <a:pt x="20358" y="40754"/>
                </a:lnTo>
                <a:lnTo>
                  <a:pt x="10274" y="13589"/>
                </a:lnTo>
                <a:lnTo>
                  <a:pt x="20358" y="10109"/>
                </a:lnTo>
                <a:lnTo>
                  <a:pt x="23837" y="3314"/>
                </a:lnTo>
                <a:lnTo>
                  <a:pt x="51003" y="0"/>
                </a:lnTo>
                <a:lnTo>
                  <a:pt x="51003" y="6794"/>
                </a:lnTo>
                <a:lnTo>
                  <a:pt x="51003" y="44081"/>
                </a:lnTo>
                <a:lnTo>
                  <a:pt x="61112" y="50863"/>
                </a:lnTo>
                <a:lnTo>
                  <a:pt x="71386" y="64452"/>
                </a:lnTo>
                <a:lnTo>
                  <a:pt x="67919" y="78041"/>
                </a:lnTo>
                <a:lnTo>
                  <a:pt x="81508" y="122275"/>
                </a:lnTo>
                <a:lnTo>
                  <a:pt x="98564" y="145961"/>
                </a:lnTo>
                <a:lnTo>
                  <a:pt x="95072" y="145961"/>
                </a:lnTo>
                <a:lnTo>
                  <a:pt x="81508" y="163029"/>
                </a:lnTo>
                <a:lnTo>
                  <a:pt x="84975" y="183413"/>
                </a:lnTo>
                <a:lnTo>
                  <a:pt x="61112" y="176618"/>
                </a:lnTo>
                <a:lnTo>
                  <a:pt x="40754" y="190207"/>
                </a:lnTo>
                <a:lnTo>
                  <a:pt x="20358" y="17993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585558" y="2533752"/>
            <a:ext cx="142633" cy="118795"/>
          </a:xfrm>
          <a:custGeom>
            <a:avLst/>
            <a:gdLst/>
            <a:ahLst/>
            <a:cxnLst/>
            <a:rect l="l" t="t" r="r" b="b"/>
            <a:pathLst>
              <a:path w="142633" h="118795">
                <a:moveTo>
                  <a:pt x="142633" y="13576"/>
                </a:moveTo>
                <a:lnTo>
                  <a:pt x="142633" y="23698"/>
                </a:lnTo>
                <a:lnTo>
                  <a:pt x="135851" y="27165"/>
                </a:lnTo>
                <a:lnTo>
                  <a:pt x="132524" y="33959"/>
                </a:lnTo>
                <a:lnTo>
                  <a:pt x="122262" y="50863"/>
                </a:lnTo>
                <a:lnTo>
                  <a:pt x="132524" y="50863"/>
                </a:lnTo>
                <a:lnTo>
                  <a:pt x="135851" y="57658"/>
                </a:lnTo>
                <a:lnTo>
                  <a:pt x="122262" y="67919"/>
                </a:lnTo>
                <a:lnTo>
                  <a:pt x="115455" y="78028"/>
                </a:lnTo>
                <a:lnTo>
                  <a:pt x="129070" y="81508"/>
                </a:lnTo>
                <a:lnTo>
                  <a:pt x="135851" y="84836"/>
                </a:lnTo>
                <a:lnTo>
                  <a:pt x="129070" y="88303"/>
                </a:lnTo>
                <a:lnTo>
                  <a:pt x="115455" y="88303"/>
                </a:lnTo>
                <a:lnTo>
                  <a:pt x="105371" y="91617"/>
                </a:lnTo>
                <a:lnTo>
                  <a:pt x="74701" y="101892"/>
                </a:lnTo>
                <a:lnTo>
                  <a:pt x="44221" y="118795"/>
                </a:lnTo>
                <a:lnTo>
                  <a:pt x="30645" y="101892"/>
                </a:lnTo>
                <a:lnTo>
                  <a:pt x="13588" y="64452"/>
                </a:lnTo>
                <a:lnTo>
                  <a:pt x="3467" y="37274"/>
                </a:lnTo>
                <a:lnTo>
                  <a:pt x="0" y="13576"/>
                </a:lnTo>
                <a:lnTo>
                  <a:pt x="3467" y="3314"/>
                </a:lnTo>
                <a:lnTo>
                  <a:pt x="10274" y="3314"/>
                </a:lnTo>
                <a:lnTo>
                  <a:pt x="30645" y="0"/>
                </a:lnTo>
                <a:lnTo>
                  <a:pt x="44221" y="6781"/>
                </a:lnTo>
                <a:lnTo>
                  <a:pt x="47548" y="16891"/>
                </a:lnTo>
                <a:lnTo>
                  <a:pt x="78193" y="13576"/>
                </a:lnTo>
                <a:lnTo>
                  <a:pt x="95097" y="23698"/>
                </a:lnTo>
                <a:lnTo>
                  <a:pt x="115455" y="20370"/>
                </a:lnTo>
                <a:lnTo>
                  <a:pt x="132524" y="13576"/>
                </a:lnTo>
                <a:lnTo>
                  <a:pt x="142633" y="1357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855460" y="2537068"/>
            <a:ext cx="241046" cy="190207"/>
          </a:xfrm>
          <a:custGeom>
            <a:avLst/>
            <a:gdLst/>
            <a:ahLst/>
            <a:cxnLst/>
            <a:rect l="l" t="t" r="r" b="b"/>
            <a:pathLst>
              <a:path w="241046" h="190207">
                <a:moveTo>
                  <a:pt x="166319" y="190207"/>
                </a:moveTo>
                <a:lnTo>
                  <a:pt x="156235" y="186880"/>
                </a:lnTo>
                <a:lnTo>
                  <a:pt x="142633" y="190207"/>
                </a:lnTo>
                <a:lnTo>
                  <a:pt x="125564" y="186880"/>
                </a:lnTo>
                <a:lnTo>
                  <a:pt x="122262" y="169824"/>
                </a:lnTo>
                <a:lnTo>
                  <a:pt x="118783" y="163029"/>
                </a:lnTo>
                <a:lnTo>
                  <a:pt x="81508" y="146126"/>
                </a:lnTo>
                <a:lnTo>
                  <a:pt x="71399" y="146126"/>
                </a:lnTo>
                <a:lnTo>
                  <a:pt x="57823" y="139331"/>
                </a:lnTo>
                <a:lnTo>
                  <a:pt x="40754" y="129070"/>
                </a:lnTo>
                <a:lnTo>
                  <a:pt x="23850" y="115481"/>
                </a:lnTo>
                <a:lnTo>
                  <a:pt x="13576" y="105371"/>
                </a:lnTo>
                <a:lnTo>
                  <a:pt x="10274" y="98577"/>
                </a:lnTo>
                <a:lnTo>
                  <a:pt x="0" y="81521"/>
                </a:lnTo>
                <a:lnTo>
                  <a:pt x="20383" y="88303"/>
                </a:lnTo>
                <a:lnTo>
                  <a:pt x="30645" y="84988"/>
                </a:lnTo>
                <a:lnTo>
                  <a:pt x="30645" y="51028"/>
                </a:lnTo>
                <a:lnTo>
                  <a:pt x="47548" y="40754"/>
                </a:lnTo>
                <a:lnTo>
                  <a:pt x="64604" y="40754"/>
                </a:lnTo>
                <a:lnTo>
                  <a:pt x="91617" y="23850"/>
                </a:lnTo>
                <a:lnTo>
                  <a:pt x="118783" y="3467"/>
                </a:lnTo>
                <a:lnTo>
                  <a:pt x="145961" y="0"/>
                </a:lnTo>
                <a:lnTo>
                  <a:pt x="176606" y="3467"/>
                </a:lnTo>
                <a:lnTo>
                  <a:pt x="190195" y="20383"/>
                </a:lnTo>
                <a:lnTo>
                  <a:pt x="200291" y="30645"/>
                </a:lnTo>
                <a:lnTo>
                  <a:pt x="210566" y="33959"/>
                </a:lnTo>
                <a:lnTo>
                  <a:pt x="224142" y="44234"/>
                </a:lnTo>
                <a:lnTo>
                  <a:pt x="224142" y="51028"/>
                </a:lnTo>
                <a:lnTo>
                  <a:pt x="234264" y="57823"/>
                </a:lnTo>
                <a:lnTo>
                  <a:pt x="237731" y="71399"/>
                </a:lnTo>
                <a:lnTo>
                  <a:pt x="237731" y="101892"/>
                </a:lnTo>
                <a:lnTo>
                  <a:pt x="241046" y="112166"/>
                </a:lnTo>
                <a:lnTo>
                  <a:pt x="234264" y="125742"/>
                </a:lnTo>
                <a:lnTo>
                  <a:pt x="227469" y="122262"/>
                </a:lnTo>
                <a:lnTo>
                  <a:pt x="213880" y="139331"/>
                </a:lnTo>
                <a:lnTo>
                  <a:pt x="207086" y="139331"/>
                </a:lnTo>
                <a:lnTo>
                  <a:pt x="207086" y="156235"/>
                </a:lnTo>
                <a:lnTo>
                  <a:pt x="213880" y="163029"/>
                </a:lnTo>
                <a:lnTo>
                  <a:pt x="190195" y="173291"/>
                </a:lnTo>
                <a:lnTo>
                  <a:pt x="179933" y="186880"/>
                </a:lnTo>
                <a:lnTo>
                  <a:pt x="166319" y="19020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055752" y="2550643"/>
            <a:ext cx="85001" cy="57823"/>
          </a:xfrm>
          <a:custGeom>
            <a:avLst/>
            <a:gdLst/>
            <a:ahLst/>
            <a:cxnLst/>
            <a:rect l="l" t="t" r="r" b="b"/>
            <a:pathLst>
              <a:path w="85001" h="57823">
                <a:moveTo>
                  <a:pt x="85001" y="54343"/>
                </a:moveTo>
                <a:lnTo>
                  <a:pt x="74726" y="57823"/>
                </a:lnTo>
                <a:lnTo>
                  <a:pt x="64604" y="57823"/>
                </a:lnTo>
                <a:lnTo>
                  <a:pt x="51028" y="40767"/>
                </a:lnTo>
                <a:lnTo>
                  <a:pt x="37439" y="37452"/>
                </a:lnTo>
                <a:lnTo>
                  <a:pt x="33972" y="44246"/>
                </a:lnTo>
                <a:lnTo>
                  <a:pt x="23850" y="37452"/>
                </a:lnTo>
                <a:lnTo>
                  <a:pt x="23850" y="30657"/>
                </a:lnTo>
                <a:lnTo>
                  <a:pt x="10274" y="20383"/>
                </a:lnTo>
                <a:lnTo>
                  <a:pt x="0" y="17068"/>
                </a:lnTo>
                <a:lnTo>
                  <a:pt x="10274" y="13589"/>
                </a:lnTo>
                <a:lnTo>
                  <a:pt x="20383" y="3479"/>
                </a:lnTo>
                <a:lnTo>
                  <a:pt x="37439" y="0"/>
                </a:lnTo>
                <a:lnTo>
                  <a:pt x="40754" y="10274"/>
                </a:lnTo>
                <a:lnTo>
                  <a:pt x="47548" y="17068"/>
                </a:lnTo>
                <a:lnTo>
                  <a:pt x="64604" y="23863"/>
                </a:lnTo>
                <a:lnTo>
                  <a:pt x="71386" y="27178"/>
                </a:lnTo>
                <a:lnTo>
                  <a:pt x="81508" y="51028"/>
                </a:lnTo>
                <a:lnTo>
                  <a:pt x="85001" y="5434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062546" y="2588095"/>
            <a:ext cx="210553" cy="145962"/>
          </a:xfrm>
          <a:custGeom>
            <a:avLst/>
            <a:gdLst/>
            <a:ahLst/>
            <a:cxnLst/>
            <a:rect l="l" t="t" r="r" b="b"/>
            <a:pathLst>
              <a:path w="210553" h="145961">
                <a:moveTo>
                  <a:pt x="210553" y="108686"/>
                </a:moveTo>
                <a:lnTo>
                  <a:pt x="203771" y="118795"/>
                </a:lnTo>
                <a:lnTo>
                  <a:pt x="183387" y="125590"/>
                </a:lnTo>
                <a:lnTo>
                  <a:pt x="173291" y="129057"/>
                </a:lnTo>
                <a:lnTo>
                  <a:pt x="163017" y="139179"/>
                </a:lnTo>
                <a:lnTo>
                  <a:pt x="159702" y="142646"/>
                </a:lnTo>
                <a:lnTo>
                  <a:pt x="142659" y="129057"/>
                </a:lnTo>
                <a:lnTo>
                  <a:pt x="132537" y="125590"/>
                </a:lnTo>
                <a:lnTo>
                  <a:pt x="118960" y="129057"/>
                </a:lnTo>
                <a:lnTo>
                  <a:pt x="101892" y="145961"/>
                </a:lnTo>
                <a:lnTo>
                  <a:pt x="84988" y="139179"/>
                </a:lnTo>
                <a:lnTo>
                  <a:pt x="81508" y="135851"/>
                </a:lnTo>
                <a:lnTo>
                  <a:pt x="51028" y="135851"/>
                </a:lnTo>
                <a:lnTo>
                  <a:pt x="27178" y="125590"/>
                </a:lnTo>
                <a:lnTo>
                  <a:pt x="20383" y="115481"/>
                </a:lnTo>
                <a:lnTo>
                  <a:pt x="6794" y="112001"/>
                </a:lnTo>
                <a:lnTo>
                  <a:pt x="0" y="105206"/>
                </a:lnTo>
                <a:lnTo>
                  <a:pt x="0" y="88303"/>
                </a:lnTo>
                <a:lnTo>
                  <a:pt x="6794" y="88303"/>
                </a:lnTo>
                <a:lnTo>
                  <a:pt x="20383" y="71234"/>
                </a:lnTo>
                <a:lnTo>
                  <a:pt x="27178" y="74714"/>
                </a:lnTo>
                <a:lnTo>
                  <a:pt x="33959" y="61137"/>
                </a:lnTo>
                <a:lnTo>
                  <a:pt x="30645" y="50863"/>
                </a:lnTo>
                <a:lnTo>
                  <a:pt x="30645" y="20370"/>
                </a:lnTo>
                <a:lnTo>
                  <a:pt x="27178" y="6794"/>
                </a:lnTo>
                <a:lnTo>
                  <a:pt x="30645" y="0"/>
                </a:lnTo>
                <a:lnTo>
                  <a:pt x="44234" y="3314"/>
                </a:lnTo>
                <a:lnTo>
                  <a:pt x="57810" y="20370"/>
                </a:lnTo>
                <a:lnTo>
                  <a:pt x="67932" y="20370"/>
                </a:lnTo>
                <a:lnTo>
                  <a:pt x="78206" y="16891"/>
                </a:lnTo>
                <a:lnTo>
                  <a:pt x="78206" y="27165"/>
                </a:lnTo>
                <a:lnTo>
                  <a:pt x="98564" y="54343"/>
                </a:lnTo>
                <a:lnTo>
                  <a:pt x="125742" y="54343"/>
                </a:lnTo>
                <a:lnTo>
                  <a:pt x="122262" y="61137"/>
                </a:lnTo>
                <a:lnTo>
                  <a:pt x="129044" y="67919"/>
                </a:lnTo>
                <a:lnTo>
                  <a:pt x="139319" y="81508"/>
                </a:lnTo>
                <a:lnTo>
                  <a:pt x="142659" y="84836"/>
                </a:lnTo>
                <a:lnTo>
                  <a:pt x="152907" y="95097"/>
                </a:lnTo>
                <a:lnTo>
                  <a:pt x="166497" y="84836"/>
                </a:lnTo>
                <a:lnTo>
                  <a:pt x="190195" y="91617"/>
                </a:lnTo>
                <a:lnTo>
                  <a:pt x="210553" y="95097"/>
                </a:lnTo>
                <a:lnTo>
                  <a:pt x="210553" y="10868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184809" y="2594889"/>
            <a:ext cx="176593" cy="139166"/>
          </a:xfrm>
          <a:custGeom>
            <a:avLst/>
            <a:gdLst/>
            <a:ahLst/>
            <a:cxnLst/>
            <a:rect l="l" t="t" r="r" b="b"/>
            <a:pathLst>
              <a:path w="176593" h="139166">
                <a:moveTo>
                  <a:pt x="3479" y="47548"/>
                </a:moveTo>
                <a:lnTo>
                  <a:pt x="13589" y="37274"/>
                </a:lnTo>
                <a:lnTo>
                  <a:pt x="30645" y="40754"/>
                </a:lnTo>
                <a:lnTo>
                  <a:pt x="64604" y="33959"/>
                </a:lnTo>
                <a:lnTo>
                  <a:pt x="67932" y="37274"/>
                </a:lnTo>
                <a:lnTo>
                  <a:pt x="81508" y="30479"/>
                </a:lnTo>
                <a:lnTo>
                  <a:pt x="95097" y="23698"/>
                </a:lnTo>
                <a:lnTo>
                  <a:pt x="118948" y="0"/>
                </a:lnTo>
                <a:lnTo>
                  <a:pt x="129044" y="6781"/>
                </a:lnTo>
                <a:lnTo>
                  <a:pt x="159702" y="27165"/>
                </a:lnTo>
                <a:lnTo>
                  <a:pt x="156235" y="47548"/>
                </a:lnTo>
                <a:lnTo>
                  <a:pt x="173291" y="64439"/>
                </a:lnTo>
                <a:lnTo>
                  <a:pt x="169799" y="71246"/>
                </a:lnTo>
                <a:lnTo>
                  <a:pt x="176593" y="98412"/>
                </a:lnTo>
                <a:lnTo>
                  <a:pt x="163017" y="101892"/>
                </a:lnTo>
                <a:lnTo>
                  <a:pt x="152895" y="105206"/>
                </a:lnTo>
                <a:lnTo>
                  <a:pt x="142633" y="122262"/>
                </a:lnTo>
                <a:lnTo>
                  <a:pt x="142633" y="139166"/>
                </a:lnTo>
                <a:lnTo>
                  <a:pt x="115468" y="115468"/>
                </a:lnTo>
                <a:lnTo>
                  <a:pt x="108686" y="105206"/>
                </a:lnTo>
                <a:lnTo>
                  <a:pt x="88290" y="101892"/>
                </a:lnTo>
                <a:lnTo>
                  <a:pt x="88290" y="88303"/>
                </a:lnTo>
                <a:lnTo>
                  <a:pt x="67932" y="84823"/>
                </a:lnTo>
                <a:lnTo>
                  <a:pt x="44234" y="78041"/>
                </a:lnTo>
                <a:lnTo>
                  <a:pt x="30645" y="88303"/>
                </a:lnTo>
                <a:lnTo>
                  <a:pt x="20396" y="78041"/>
                </a:lnTo>
                <a:lnTo>
                  <a:pt x="17056" y="74714"/>
                </a:lnTo>
                <a:lnTo>
                  <a:pt x="6781" y="61125"/>
                </a:lnTo>
                <a:lnTo>
                  <a:pt x="0" y="54343"/>
                </a:lnTo>
                <a:lnTo>
                  <a:pt x="3479" y="4754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571969" y="2598204"/>
            <a:ext cx="166496" cy="129070"/>
          </a:xfrm>
          <a:custGeom>
            <a:avLst/>
            <a:gdLst/>
            <a:ahLst/>
            <a:cxnLst/>
            <a:rect l="l" t="t" r="r" b="b"/>
            <a:pathLst>
              <a:path w="166496" h="129070">
                <a:moveTo>
                  <a:pt x="33959" y="101892"/>
                </a:moveTo>
                <a:lnTo>
                  <a:pt x="27177" y="88303"/>
                </a:lnTo>
                <a:lnTo>
                  <a:pt x="23863" y="71399"/>
                </a:lnTo>
                <a:lnTo>
                  <a:pt x="17056" y="57810"/>
                </a:lnTo>
                <a:lnTo>
                  <a:pt x="3479" y="27165"/>
                </a:lnTo>
                <a:lnTo>
                  <a:pt x="0" y="13576"/>
                </a:lnTo>
                <a:lnTo>
                  <a:pt x="3479" y="3467"/>
                </a:lnTo>
                <a:lnTo>
                  <a:pt x="20383" y="6781"/>
                </a:lnTo>
                <a:lnTo>
                  <a:pt x="27177" y="0"/>
                </a:lnTo>
                <a:lnTo>
                  <a:pt x="44234" y="37439"/>
                </a:lnTo>
                <a:lnTo>
                  <a:pt x="57810" y="54343"/>
                </a:lnTo>
                <a:lnTo>
                  <a:pt x="88290" y="37439"/>
                </a:lnTo>
                <a:lnTo>
                  <a:pt x="118960" y="27165"/>
                </a:lnTo>
                <a:lnTo>
                  <a:pt x="129044" y="23850"/>
                </a:lnTo>
                <a:lnTo>
                  <a:pt x="142659" y="23850"/>
                </a:lnTo>
                <a:lnTo>
                  <a:pt x="149440" y="20383"/>
                </a:lnTo>
                <a:lnTo>
                  <a:pt x="152907" y="20383"/>
                </a:lnTo>
                <a:lnTo>
                  <a:pt x="146113" y="30645"/>
                </a:lnTo>
                <a:lnTo>
                  <a:pt x="135851" y="40754"/>
                </a:lnTo>
                <a:lnTo>
                  <a:pt x="139318" y="51028"/>
                </a:lnTo>
                <a:lnTo>
                  <a:pt x="139318" y="61125"/>
                </a:lnTo>
                <a:lnTo>
                  <a:pt x="142659" y="61125"/>
                </a:lnTo>
                <a:lnTo>
                  <a:pt x="146113" y="57810"/>
                </a:lnTo>
                <a:lnTo>
                  <a:pt x="146113" y="54343"/>
                </a:lnTo>
                <a:lnTo>
                  <a:pt x="149440" y="54343"/>
                </a:lnTo>
                <a:lnTo>
                  <a:pt x="149440" y="61125"/>
                </a:lnTo>
                <a:lnTo>
                  <a:pt x="149440" y="71399"/>
                </a:lnTo>
                <a:lnTo>
                  <a:pt x="149440" y="81508"/>
                </a:lnTo>
                <a:lnTo>
                  <a:pt x="152907" y="88303"/>
                </a:lnTo>
                <a:lnTo>
                  <a:pt x="159702" y="91782"/>
                </a:lnTo>
                <a:lnTo>
                  <a:pt x="166496" y="98577"/>
                </a:lnTo>
                <a:lnTo>
                  <a:pt x="159702" y="108686"/>
                </a:lnTo>
                <a:lnTo>
                  <a:pt x="149440" y="122262"/>
                </a:lnTo>
                <a:lnTo>
                  <a:pt x="135851" y="129070"/>
                </a:lnTo>
                <a:lnTo>
                  <a:pt x="108686" y="122262"/>
                </a:lnTo>
                <a:lnTo>
                  <a:pt x="95097" y="125742"/>
                </a:lnTo>
                <a:lnTo>
                  <a:pt x="81508" y="115481"/>
                </a:lnTo>
                <a:lnTo>
                  <a:pt x="57810" y="122262"/>
                </a:lnTo>
                <a:lnTo>
                  <a:pt x="51028" y="115481"/>
                </a:lnTo>
                <a:lnTo>
                  <a:pt x="47548" y="101892"/>
                </a:lnTo>
                <a:lnTo>
                  <a:pt x="33959" y="10189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521117" y="2611780"/>
            <a:ext cx="67906" cy="61150"/>
          </a:xfrm>
          <a:custGeom>
            <a:avLst/>
            <a:gdLst/>
            <a:ahLst/>
            <a:cxnLst/>
            <a:rect l="l" t="t" r="r" b="b"/>
            <a:pathLst>
              <a:path w="67906" h="61150">
                <a:moveTo>
                  <a:pt x="67906" y="44234"/>
                </a:moveTo>
                <a:lnTo>
                  <a:pt x="23698" y="61150"/>
                </a:lnTo>
                <a:lnTo>
                  <a:pt x="0" y="54356"/>
                </a:lnTo>
                <a:lnTo>
                  <a:pt x="0" y="40767"/>
                </a:lnTo>
                <a:lnTo>
                  <a:pt x="37274" y="10274"/>
                </a:lnTo>
                <a:lnTo>
                  <a:pt x="50850" y="0"/>
                </a:lnTo>
                <a:lnTo>
                  <a:pt x="54330" y="13589"/>
                </a:lnTo>
                <a:lnTo>
                  <a:pt x="67906" y="4423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532906" y="2744330"/>
            <a:ext cx="285292" cy="305676"/>
          </a:xfrm>
          <a:custGeom>
            <a:avLst/>
            <a:gdLst/>
            <a:ahLst/>
            <a:cxnLst/>
            <a:rect l="l" t="t" r="r" b="b"/>
            <a:pathLst>
              <a:path w="285292" h="305676">
                <a:moveTo>
                  <a:pt x="244538" y="254647"/>
                </a:moveTo>
                <a:lnTo>
                  <a:pt x="227469" y="247865"/>
                </a:lnTo>
                <a:lnTo>
                  <a:pt x="210565" y="237756"/>
                </a:lnTo>
                <a:lnTo>
                  <a:pt x="200291" y="258127"/>
                </a:lnTo>
                <a:lnTo>
                  <a:pt x="196976" y="261442"/>
                </a:lnTo>
                <a:lnTo>
                  <a:pt x="207086" y="268249"/>
                </a:lnTo>
                <a:lnTo>
                  <a:pt x="203784" y="281825"/>
                </a:lnTo>
                <a:lnTo>
                  <a:pt x="210565" y="295414"/>
                </a:lnTo>
                <a:lnTo>
                  <a:pt x="183387" y="305676"/>
                </a:lnTo>
                <a:lnTo>
                  <a:pt x="176593" y="298894"/>
                </a:lnTo>
                <a:lnTo>
                  <a:pt x="173126" y="295414"/>
                </a:lnTo>
                <a:lnTo>
                  <a:pt x="166331" y="288620"/>
                </a:lnTo>
                <a:lnTo>
                  <a:pt x="156222" y="264921"/>
                </a:lnTo>
                <a:lnTo>
                  <a:pt x="156222" y="258127"/>
                </a:lnTo>
                <a:lnTo>
                  <a:pt x="145961" y="251332"/>
                </a:lnTo>
                <a:lnTo>
                  <a:pt x="142633" y="251332"/>
                </a:lnTo>
                <a:lnTo>
                  <a:pt x="145961" y="237756"/>
                </a:lnTo>
                <a:lnTo>
                  <a:pt x="142633" y="237756"/>
                </a:lnTo>
                <a:lnTo>
                  <a:pt x="129057" y="227482"/>
                </a:lnTo>
                <a:lnTo>
                  <a:pt x="118783" y="227482"/>
                </a:lnTo>
                <a:lnTo>
                  <a:pt x="115481" y="224167"/>
                </a:lnTo>
                <a:lnTo>
                  <a:pt x="88303" y="196989"/>
                </a:lnTo>
                <a:lnTo>
                  <a:pt x="74726" y="190207"/>
                </a:lnTo>
                <a:lnTo>
                  <a:pt x="61125" y="183413"/>
                </a:lnTo>
                <a:lnTo>
                  <a:pt x="47548" y="166344"/>
                </a:lnTo>
                <a:lnTo>
                  <a:pt x="13576" y="152768"/>
                </a:lnTo>
                <a:lnTo>
                  <a:pt x="10109" y="129070"/>
                </a:lnTo>
                <a:lnTo>
                  <a:pt x="0" y="122275"/>
                </a:lnTo>
                <a:lnTo>
                  <a:pt x="37274" y="101892"/>
                </a:lnTo>
                <a:lnTo>
                  <a:pt x="30479" y="71246"/>
                </a:lnTo>
                <a:lnTo>
                  <a:pt x="54330" y="74726"/>
                </a:lnTo>
                <a:lnTo>
                  <a:pt x="71234" y="67932"/>
                </a:lnTo>
                <a:lnTo>
                  <a:pt x="71234" y="105206"/>
                </a:lnTo>
                <a:lnTo>
                  <a:pt x="78028" y="115481"/>
                </a:lnTo>
                <a:lnTo>
                  <a:pt x="112001" y="122275"/>
                </a:lnTo>
                <a:lnTo>
                  <a:pt x="125564" y="122275"/>
                </a:lnTo>
                <a:lnTo>
                  <a:pt x="139179" y="115481"/>
                </a:lnTo>
                <a:lnTo>
                  <a:pt x="159537" y="108686"/>
                </a:lnTo>
                <a:lnTo>
                  <a:pt x="142633" y="98424"/>
                </a:lnTo>
                <a:lnTo>
                  <a:pt x="101879" y="95097"/>
                </a:lnTo>
                <a:lnTo>
                  <a:pt x="112001" y="61137"/>
                </a:lnTo>
                <a:lnTo>
                  <a:pt x="105206" y="33959"/>
                </a:lnTo>
                <a:lnTo>
                  <a:pt x="98424" y="20383"/>
                </a:lnTo>
                <a:lnTo>
                  <a:pt x="105206" y="0"/>
                </a:lnTo>
                <a:lnTo>
                  <a:pt x="135839" y="0"/>
                </a:lnTo>
                <a:lnTo>
                  <a:pt x="159537" y="23698"/>
                </a:lnTo>
                <a:lnTo>
                  <a:pt x="173126" y="33959"/>
                </a:lnTo>
                <a:lnTo>
                  <a:pt x="196976" y="23698"/>
                </a:lnTo>
                <a:lnTo>
                  <a:pt x="200291" y="16903"/>
                </a:lnTo>
                <a:lnTo>
                  <a:pt x="220675" y="13588"/>
                </a:lnTo>
                <a:lnTo>
                  <a:pt x="258114" y="37274"/>
                </a:lnTo>
                <a:lnTo>
                  <a:pt x="254622" y="44081"/>
                </a:lnTo>
                <a:lnTo>
                  <a:pt x="261429" y="50863"/>
                </a:lnTo>
                <a:lnTo>
                  <a:pt x="268223" y="54343"/>
                </a:lnTo>
                <a:lnTo>
                  <a:pt x="285292" y="47548"/>
                </a:lnTo>
                <a:lnTo>
                  <a:pt x="285292" y="67932"/>
                </a:lnTo>
                <a:lnTo>
                  <a:pt x="281800" y="84823"/>
                </a:lnTo>
                <a:lnTo>
                  <a:pt x="244538" y="91617"/>
                </a:lnTo>
                <a:lnTo>
                  <a:pt x="217347" y="105206"/>
                </a:lnTo>
                <a:lnTo>
                  <a:pt x="217347" y="145961"/>
                </a:lnTo>
                <a:lnTo>
                  <a:pt x="200291" y="156235"/>
                </a:lnTo>
                <a:lnTo>
                  <a:pt x="200291" y="169824"/>
                </a:lnTo>
                <a:lnTo>
                  <a:pt x="207086" y="169824"/>
                </a:lnTo>
                <a:lnTo>
                  <a:pt x="210565" y="176618"/>
                </a:lnTo>
                <a:lnTo>
                  <a:pt x="224142" y="186728"/>
                </a:lnTo>
                <a:lnTo>
                  <a:pt x="237731" y="203784"/>
                </a:lnTo>
                <a:lnTo>
                  <a:pt x="247840" y="234276"/>
                </a:lnTo>
                <a:lnTo>
                  <a:pt x="247840" y="241071"/>
                </a:lnTo>
                <a:lnTo>
                  <a:pt x="244538" y="25464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587235" y="3036430"/>
            <a:ext cx="23698" cy="20370"/>
          </a:xfrm>
          <a:custGeom>
            <a:avLst/>
            <a:gdLst/>
            <a:ahLst/>
            <a:cxnLst/>
            <a:rect l="l" t="t" r="r" b="b"/>
            <a:pathLst>
              <a:path w="23698" h="20370">
                <a:moveTo>
                  <a:pt x="10121" y="20370"/>
                </a:moveTo>
                <a:lnTo>
                  <a:pt x="3340" y="6794"/>
                </a:lnTo>
                <a:lnTo>
                  <a:pt x="0" y="0"/>
                </a:lnTo>
                <a:lnTo>
                  <a:pt x="13588" y="0"/>
                </a:lnTo>
                <a:lnTo>
                  <a:pt x="20396" y="0"/>
                </a:lnTo>
                <a:lnTo>
                  <a:pt x="23698" y="10109"/>
                </a:lnTo>
                <a:lnTo>
                  <a:pt x="10121" y="2037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332462" y="2846222"/>
            <a:ext cx="319227" cy="213893"/>
          </a:xfrm>
          <a:custGeom>
            <a:avLst/>
            <a:gdLst/>
            <a:ahLst/>
            <a:cxnLst/>
            <a:rect l="l" t="t" r="r" b="b"/>
            <a:pathLst>
              <a:path w="319227" h="213893">
                <a:moveTo>
                  <a:pt x="247992" y="190207"/>
                </a:moveTo>
                <a:lnTo>
                  <a:pt x="241198" y="213893"/>
                </a:lnTo>
                <a:lnTo>
                  <a:pt x="217360" y="200317"/>
                </a:lnTo>
                <a:lnTo>
                  <a:pt x="203758" y="200317"/>
                </a:lnTo>
                <a:lnTo>
                  <a:pt x="193662" y="203784"/>
                </a:lnTo>
                <a:lnTo>
                  <a:pt x="173266" y="207111"/>
                </a:lnTo>
                <a:lnTo>
                  <a:pt x="149415" y="207111"/>
                </a:lnTo>
                <a:lnTo>
                  <a:pt x="105359" y="203784"/>
                </a:lnTo>
                <a:lnTo>
                  <a:pt x="91757" y="197002"/>
                </a:lnTo>
                <a:lnTo>
                  <a:pt x="33959" y="190207"/>
                </a:lnTo>
                <a:lnTo>
                  <a:pt x="37426" y="163029"/>
                </a:lnTo>
                <a:lnTo>
                  <a:pt x="51015" y="132384"/>
                </a:lnTo>
                <a:lnTo>
                  <a:pt x="40741" y="135864"/>
                </a:lnTo>
                <a:lnTo>
                  <a:pt x="23850" y="139179"/>
                </a:lnTo>
                <a:lnTo>
                  <a:pt x="3467" y="132384"/>
                </a:lnTo>
                <a:lnTo>
                  <a:pt x="0" y="115481"/>
                </a:lnTo>
                <a:lnTo>
                  <a:pt x="0" y="105206"/>
                </a:lnTo>
                <a:lnTo>
                  <a:pt x="10261" y="98412"/>
                </a:lnTo>
                <a:lnTo>
                  <a:pt x="27152" y="95097"/>
                </a:lnTo>
                <a:lnTo>
                  <a:pt x="51015" y="84836"/>
                </a:lnTo>
                <a:lnTo>
                  <a:pt x="64604" y="78041"/>
                </a:lnTo>
                <a:lnTo>
                  <a:pt x="64604" y="74726"/>
                </a:lnTo>
                <a:lnTo>
                  <a:pt x="57810" y="57658"/>
                </a:lnTo>
                <a:lnTo>
                  <a:pt x="54330" y="50876"/>
                </a:lnTo>
                <a:lnTo>
                  <a:pt x="74714" y="37287"/>
                </a:lnTo>
                <a:lnTo>
                  <a:pt x="105359" y="27178"/>
                </a:lnTo>
                <a:lnTo>
                  <a:pt x="105359" y="13589"/>
                </a:lnTo>
                <a:lnTo>
                  <a:pt x="118935" y="3314"/>
                </a:lnTo>
                <a:lnTo>
                  <a:pt x="135839" y="6794"/>
                </a:lnTo>
                <a:lnTo>
                  <a:pt x="142633" y="10109"/>
                </a:lnTo>
                <a:lnTo>
                  <a:pt x="146113" y="0"/>
                </a:lnTo>
                <a:lnTo>
                  <a:pt x="176606" y="16903"/>
                </a:lnTo>
                <a:lnTo>
                  <a:pt x="183387" y="10109"/>
                </a:lnTo>
                <a:lnTo>
                  <a:pt x="200444" y="20383"/>
                </a:lnTo>
                <a:lnTo>
                  <a:pt x="210553" y="27178"/>
                </a:lnTo>
                <a:lnTo>
                  <a:pt x="214020" y="50876"/>
                </a:lnTo>
                <a:lnTo>
                  <a:pt x="247992" y="64452"/>
                </a:lnTo>
                <a:lnTo>
                  <a:pt x="261569" y="81521"/>
                </a:lnTo>
                <a:lnTo>
                  <a:pt x="275170" y="88315"/>
                </a:lnTo>
                <a:lnTo>
                  <a:pt x="288747" y="95097"/>
                </a:lnTo>
                <a:lnTo>
                  <a:pt x="315925" y="122275"/>
                </a:lnTo>
                <a:lnTo>
                  <a:pt x="319227" y="125590"/>
                </a:lnTo>
                <a:lnTo>
                  <a:pt x="295528" y="135864"/>
                </a:lnTo>
                <a:lnTo>
                  <a:pt x="258114" y="129070"/>
                </a:lnTo>
                <a:lnTo>
                  <a:pt x="237718" y="152755"/>
                </a:lnTo>
                <a:lnTo>
                  <a:pt x="230924" y="163029"/>
                </a:lnTo>
                <a:lnTo>
                  <a:pt x="237718" y="163029"/>
                </a:lnTo>
                <a:lnTo>
                  <a:pt x="237718" y="176618"/>
                </a:lnTo>
                <a:lnTo>
                  <a:pt x="241198" y="183413"/>
                </a:lnTo>
                <a:lnTo>
                  <a:pt x="247992" y="19020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339255" y="3073705"/>
            <a:ext cx="241198" cy="285305"/>
          </a:xfrm>
          <a:custGeom>
            <a:avLst/>
            <a:gdLst/>
            <a:ahLst/>
            <a:cxnLst/>
            <a:rect l="l" t="t" r="r" b="b"/>
            <a:pathLst>
              <a:path w="241198" h="285305">
                <a:moveTo>
                  <a:pt x="230924" y="118960"/>
                </a:moveTo>
                <a:lnTo>
                  <a:pt x="241198" y="156235"/>
                </a:lnTo>
                <a:lnTo>
                  <a:pt x="224129" y="173304"/>
                </a:lnTo>
                <a:lnTo>
                  <a:pt x="210566" y="186893"/>
                </a:lnTo>
                <a:lnTo>
                  <a:pt x="210566" y="200482"/>
                </a:lnTo>
                <a:lnTo>
                  <a:pt x="217347" y="217373"/>
                </a:lnTo>
                <a:lnTo>
                  <a:pt x="217347" y="230962"/>
                </a:lnTo>
                <a:lnTo>
                  <a:pt x="220814" y="237756"/>
                </a:lnTo>
                <a:lnTo>
                  <a:pt x="196964" y="261454"/>
                </a:lnTo>
                <a:lnTo>
                  <a:pt x="180060" y="254660"/>
                </a:lnTo>
                <a:lnTo>
                  <a:pt x="169811" y="251345"/>
                </a:lnTo>
                <a:lnTo>
                  <a:pt x="166471" y="261454"/>
                </a:lnTo>
                <a:lnTo>
                  <a:pt x="135839" y="281990"/>
                </a:lnTo>
                <a:lnTo>
                  <a:pt x="125717" y="285305"/>
                </a:lnTo>
                <a:lnTo>
                  <a:pt x="115455" y="281990"/>
                </a:lnTo>
                <a:lnTo>
                  <a:pt x="98564" y="264921"/>
                </a:lnTo>
                <a:lnTo>
                  <a:pt x="98564" y="258140"/>
                </a:lnTo>
                <a:lnTo>
                  <a:pt x="91770" y="247865"/>
                </a:lnTo>
                <a:lnTo>
                  <a:pt x="78181" y="227495"/>
                </a:lnTo>
                <a:lnTo>
                  <a:pt x="78181" y="224180"/>
                </a:lnTo>
                <a:lnTo>
                  <a:pt x="74701" y="220852"/>
                </a:lnTo>
                <a:lnTo>
                  <a:pt x="84962" y="197002"/>
                </a:lnTo>
                <a:lnTo>
                  <a:pt x="81508" y="193522"/>
                </a:lnTo>
                <a:lnTo>
                  <a:pt x="51015" y="193522"/>
                </a:lnTo>
                <a:lnTo>
                  <a:pt x="44221" y="180098"/>
                </a:lnTo>
                <a:lnTo>
                  <a:pt x="40754" y="163042"/>
                </a:lnTo>
                <a:lnTo>
                  <a:pt x="44221" y="159715"/>
                </a:lnTo>
                <a:lnTo>
                  <a:pt x="54330" y="146126"/>
                </a:lnTo>
                <a:lnTo>
                  <a:pt x="40754" y="139344"/>
                </a:lnTo>
                <a:lnTo>
                  <a:pt x="27165" y="129070"/>
                </a:lnTo>
                <a:lnTo>
                  <a:pt x="3467" y="112166"/>
                </a:lnTo>
                <a:lnTo>
                  <a:pt x="0" y="91782"/>
                </a:lnTo>
                <a:lnTo>
                  <a:pt x="6781" y="81521"/>
                </a:lnTo>
                <a:lnTo>
                  <a:pt x="13576" y="67932"/>
                </a:lnTo>
                <a:lnTo>
                  <a:pt x="40754" y="57823"/>
                </a:lnTo>
                <a:lnTo>
                  <a:pt x="44221" y="51028"/>
                </a:lnTo>
                <a:lnTo>
                  <a:pt x="61112" y="54355"/>
                </a:lnTo>
                <a:lnTo>
                  <a:pt x="61112" y="47548"/>
                </a:lnTo>
                <a:lnTo>
                  <a:pt x="67919" y="44234"/>
                </a:lnTo>
                <a:lnTo>
                  <a:pt x="105359" y="23863"/>
                </a:lnTo>
                <a:lnTo>
                  <a:pt x="139319" y="13588"/>
                </a:lnTo>
                <a:lnTo>
                  <a:pt x="142620" y="6794"/>
                </a:lnTo>
                <a:lnTo>
                  <a:pt x="163017" y="3479"/>
                </a:lnTo>
                <a:lnTo>
                  <a:pt x="163017" y="0"/>
                </a:lnTo>
                <a:lnTo>
                  <a:pt x="176593" y="17068"/>
                </a:lnTo>
                <a:lnTo>
                  <a:pt x="173278" y="33972"/>
                </a:lnTo>
                <a:lnTo>
                  <a:pt x="183375" y="57823"/>
                </a:lnTo>
                <a:lnTo>
                  <a:pt x="186867" y="61137"/>
                </a:lnTo>
                <a:lnTo>
                  <a:pt x="183375" y="64617"/>
                </a:lnTo>
                <a:lnTo>
                  <a:pt x="190169" y="85001"/>
                </a:lnTo>
                <a:lnTo>
                  <a:pt x="186867" y="98577"/>
                </a:lnTo>
                <a:lnTo>
                  <a:pt x="183375" y="108699"/>
                </a:lnTo>
                <a:lnTo>
                  <a:pt x="180060" y="115481"/>
                </a:lnTo>
                <a:lnTo>
                  <a:pt x="176593" y="122275"/>
                </a:lnTo>
                <a:lnTo>
                  <a:pt x="196964" y="129070"/>
                </a:lnTo>
                <a:lnTo>
                  <a:pt x="207225" y="132537"/>
                </a:lnTo>
                <a:lnTo>
                  <a:pt x="227622" y="118960"/>
                </a:lnTo>
                <a:lnTo>
                  <a:pt x="230924" y="11896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458191" y="3325050"/>
            <a:ext cx="145948" cy="254660"/>
          </a:xfrm>
          <a:custGeom>
            <a:avLst/>
            <a:gdLst/>
            <a:ahLst/>
            <a:cxnLst/>
            <a:rect l="l" t="t" r="r" b="b"/>
            <a:pathLst>
              <a:path w="145948" h="254660">
                <a:moveTo>
                  <a:pt x="129044" y="44068"/>
                </a:moveTo>
                <a:lnTo>
                  <a:pt x="122262" y="50863"/>
                </a:lnTo>
                <a:lnTo>
                  <a:pt x="105194" y="61137"/>
                </a:lnTo>
                <a:lnTo>
                  <a:pt x="111988" y="74714"/>
                </a:lnTo>
                <a:lnTo>
                  <a:pt x="142633" y="105206"/>
                </a:lnTo>
                <a:lnTo>
                  <a:pt x="145948" y="108686"/>
                </a:lnTo>
                <a:lnTo>
                  <a:pt x="139166" y="122275"/>
                </a:lnTo>
                <a:lnTo>
                  <a:pt x="132384" y="129057"/>
                </a:lnTo>
                <a:lnTo>
                  <a:pt x="125577" y="129057"/>
                </a:lnTo>
                <a:lnTo>
                  <a:pt x="125577" y="149440"/>
                </a:lnTo>
                <a:lnTo>
                  <a:pt x="142633" y="156235"/>
                </a:lnTo>
                <a:lnTo>
                  <a:pt x="132384" y="163029"/>
                </a:lnTo>
                <a:lnTo>
                  <a:pt x="135839" y="173139"/>
                </a:lnTo>
                <a:lnTo>
                  <a:pt x="115468" y="179933"/>
                </a:lnTo>
                <a:lnTo>
                  <a:pt x="105194" y="186728"/>
                </a:lnTo>
                <a:lnTo>
                  <a:pt x="101879" y="179933"/>
                </a:lnTo>
                <a:lnTo>
                  <a:pt x="98412" y="173139"/>
                </a:lnTo>
                <a:lnTo>
                  <a:pt x="95097" y="183400"/>
                </a:lnTo>
                <a:lnTo>
                  <a:pt x="81508" y="190195"/>
                </a:lnTo>
                <a:lnTo>
                  <a:pt x="111988" y="210578"/>
                </a:lnTo>
                <a:lnTo>
                  <a:pt x="98412" y="217373"/>
                </a:lnTo>
                <a:lnTo>
                  <a:pt x="98412" y="227482"/>
                </a:lnTo>
                <a:lnTo>
                  <a:pt x="88290" y="234276"/>
                </a:lnTo>
                <a:lnTo>
                  <a:pt x="91630" y="247865"/>
                </a:lnTo>
                <a:lnTo>
                  <a:pt x="71234" y="247865"/>
                </a:lnTo>
                <a:lnTo>
                  <a:pt x="61125" y="254660"/>
                </a:lnTo>
                <a:lnTo>
                  <a:pt x="57657" y="251332"/>
                </a:lnTo>
                <a:lnTo>
                  <a:pt x="50876" y="251332"/>
                </a:lnTo>
                <a:lnTo>
                  <a:pt x="47536" y="247865"/>
                </a:lnTo>
                <a:lnTo>
                  <a:pt x="40754" y="230962"/>
                </a:lnTo>
                <a:lnTo>
                  <a:pt x="47536" y="230962"/>
                </a:lnTo>
                <a:lnTo>
                  <a:pt x="40754" y="224167"/>
                </a:lnTo>
                <a:lnTo>
                  <a:pt x="30479" y="224167"/>
                </a:lnTo>
                <a:lnTo>
                  <a:pt x="33959" y="210578"/>
                </a:lnTo>
                <a:lnTo>
                  <a:pt x="54343" y="186728"/>
                </a:lnTo>
                <a:lnTo>
                  <a:pt x="54343" y="163029"/>
                </a:lnTo>
                <a:lnTo>
                  <a:pt x="50876" y="145973"/>
                </a:lnTo>
                <a:lnTo>
                  <a:pt x="57657" y="142659"/>
                </a:lnTo>
                <a:lnTo>
                  <a:pt x="57657" y="135851"/>
                </a:lnTo>
                <a:lnTo>
                  <a:pt x="47536" y="135851"/>
                </a:lnTo>
                <a:lnTo>
                  <a:pt x="54343" y="118795"/>
                </a:lnTo>
                <a:lnTo>
                  <a:pt x="33959" y="112001"/>
                </a:lnTo>
                <a:lnTo>
                  <a:pt x="27177" y="115481"/>
                </a:lnTo>
                <a:lnTo>
                  <a:pt x="13588" y="108686"/>
                </a:lnTo>
                <a:lnTo>
                  <a:pt x="0" y="105206"/>
                </a:lnTo>
                <a:lnTo>
                  <a:pt x="0" y="95097"/>
                </a:lnTo>
                <a:lnTo>
                  <a:pt x="3327" y="84988"/>
                </a:lnTo>
                <a:lnTo>
                  <a:pt x="6781" y="40754"/>
                </a:lnTo>
                <a:lnTo>
                  <a:pt x="13588" y="40754"/>
                </a:lnTo>
                <a:lnTo>
                  <a:pt x="16903" y="30645"/>
                </a:lnTo>
                <a:lnTo>
                  <a:pt x="47536" y="10109"/>
                </a:lnTo>
                <a:lnTo>
                  <a:pt x="50876" y="0"/>
                </a:lnTo>
                <a:lnTo>
                  <a:pt x="61125" y="3314"/>
                </a:lnTo>
                <a:lnTo>
                  <a:pt x="78028" y="10109"/>
                </a:lnTo>
                <a:lnTo>
                  <a:pt x="84823" y="17056"/>
                </a:lnTo>
                <a:lnTo>
                  <a:pt x="88290" y="30645"/>
                </a:lnTo>
                <a:lnTo>
                  <a:pt x="98412" y="23850"/>
                </a:lnTo>
                <a:lnTo>
                  <a:pt x="118795" y="23850"/>
                </a:lnTo>
                <a:lnTo>
                  <a:pt x="129044" y="37274"/>
                </a:lnTo>
                <a:lnTo>
                  <a:pt x="129044" y="4406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672085" y="3216364"/>
            <a:ext cx="196951" cy="258126"/>
          </a:xfrm>
          <a:custGeom>
            <a:avLst/>
            <a:gdLst/>
            <a:ahLst/>
            <a:cxnLst/>
            <a:rect l="l" t="t" r="r" b="b"/>
            <a:pathLst>
              <a:path w="196951" h="258127">
                <a:moveTo>
                  <a:pt x="0" y="20383"/>
                </a:moveTo>
                <a:lnTo>
                  <a:pt x="3454" y="3467"/>
                </a:lnTo>
                <a:lnTo>
                  <a:pt x="13576" y="6794"/>
                </a:lnTo>
                <a:lnTo>
                  <a:pt x="20358" y="0"/>
                </a:lnTo>
                <a:lnTo>
                  <a:pt x="37414" y="0"/>
                </a:lnTo>
                <a:lnTo>
                  <a:pt x="47536" y="6794"/>
                </a:lnTo>
                <a:lnTo>
                  <a:pt x="61112" y="17056"/>
                </a:lnTo>
                <a:lnTo>
                  <a:pt x="81495" y="23850"/>
                </a:lnTo>
                <a:lnTo>
                  <a:pt x="91744" y="30645"/>
                </a:lnTo>
                <a:lnTo>
                  <a:pt x="105359" y="40754"/>
                </a:lnTo>
                <a:lnTo>
                  <a:pt x="118935" y="47548"/>
                </a:lnTo>
                <a:lnTo>
                  <a:pt x="112141" y="57823"/>
                </a:lnTo>
                <a:lnTo>
                  <a:pt x="118935" y="61137"/>
                </a:lnTo>
                <a:lnTo>
                  <a:pt x="146113" y="84835"/>
                </a:lnTo>
                <a:lnTo>
                  <a:pt x="149415" y="98564"/>
                </a:lnTo>
                <a:lnTo>
                  <a:pt x="149415" y="112001"/>
                </a:lnTo>
                <a:lnTo>
                  <a:pt x="156197" y="129057"/>
                </a:lnTo>
                <a:lnTo>
                  <a:pt x="152895" y="145961"/>
                </a:lnTo>
                <a:lnTo>
                  <a:pt x="156197" y="152755"/>
                </a:lnTo>
                <a:lnTo>
                  <a:pt x="156197" y="166344"/>
                </a:lnTo>
                <a:lnTo>
                  <a:pt x="146113" y="179933"/>
                </a:lnTo>
                <a:lnTo>
                  <a:pt x="146113" y="200317"/>
                </a:lnTo>
                <a:lnTo>
                  <a:pt x="159689" y="203784"/>
                </a:lnTo>
                <a:lnTo>
                  <a:pt x="163004" y="217373"/>
                </a:lnTo>
                <a:lnTo>
                  <a:pt x="180060" y="230962"/>
                </a:lnTo>
                <a:lnTo>
                  <a:pt x="196951" y="251345"/>
                </a:lnTo>
                <a:lnTo>
                  <a:pt x="176593" y="254660"/>
                </a:lnTo>
                <a:lnTo>
                  <a:pt x="163004" y="247865"/>
                </a:lnTo>
                <a:lnTo>
                  <a:pt x="156197" y="247865"/>
                </a:lnTo>
                <a:lnTo>
                  <a:pt x="152895" y="258127"/>
                </a:lnTo>
                <a:lnTo>
                  <a:pt x="146113" y="254660"/>
                </a:lnTo>
                <a:lnTo>
                  <a:pt x="135839" y="237743"/>
                </a:lnTo>
                <a:lnTo>
                  <a:pt x="115443" y="234276"/>
                </a:lnTo>
                <a:lnTo>
                  <a:pt x="112141" y="227482"/>
                </a:lnTo>
                <a:lnTo>
                  <a:pt x="95084" y="203784"/>
                </a:lnTo>
                <a:lnTo>
                  <a:pt x="88290" y="193674"/>
                </a:lnTo>
                <a:lnTo>
                  <a:pt x="95084" y="183400"/>
                </a:lnTo>
                <a:lnTo>
                  <a:pt x="84962" y="173291"/>
                </a:lnTo>
                <a:lnTo>
                  <a:pt x="88290" y="156235"/>
                </a:lnTo>
                <a:lnTo>
                  <a:pt x="91744" y="149440"/>
                </a:lnTo>
                <a:lnTo>
                  <a:pt x="84962" y="145961"/>
                </a:lnTo>
                <a:lnTo>
                  <a:pt x="64604" y="135864"/>
                </a:lnTo>
                <a:lnTo>
                  <a:pt x="44208" y="112001"/>
                </a:lnTo>
                <a:lnTo>
                  <a:pt x="33947" y="88303"/>
                </a:lnTo>
                <a:lnTo>
                  <a:pt x="23850" y="81521"/>
                </a:lnTo>
                <a:lnTo>
                  <a:pt x="10248" y="54343"/>
                </a:lnTo>
                <a:lnTo>
                  <a:pt x="0" y="2038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539699" y="3369119"/>
            <a:ext cx="183400" cy="275196"/>
          </a:xfrm>
          <a:custGeom>
            <a:avLst/>
            <a:gdLst/>
            <a:ahLst/>
            <a:cxnLst/>
            <a:rect l="l" t="t" r="r" b="b"/>
            <a:pathLst>
              <a:path w="183400" h="275196">
                <a:moveTo>
                  <a:pt x="176593" y="169824"/>
                </a:moveTo>
                <a:lnTo>
                  <a:pt x="159537" y="176618"/>
                </a:lnTo>
                <a:lnTo>
                  <a:pt x="159537" y="186893"/>
                </a:lnTo>
                <a:lnTo>
                  <a:pt x="156235" y="190207"/>
                </a:lnTo>
                <a:lnTo>
                  <a:pt x="142633" y="173304"/>
                </a:lnTo>
                <a:lnTo>
                  <a:pt x="145961" y="163029"/>
                </a:lnTo>
                <a:lnTo>
                  <a:pt x="139166" y="152933"/>
                </a:lnTo>
                <a:lnTo>
                  <a:pt x="125577" y="132549"/>
                </a:lnTo>
                <a:lnTo>
                  <a:pt x="125577" y="139331"/>
                </a:lnTo>
                <a:lnTo>
                  <a:pt x="108686" y="152933"/>
                </a:lnTo>
                <a:lnTo>
                  <a:pt x="95084" y="169824"/>
                </a:lnTo>
                <a:lnTo>
                  <a:pt x="98412" y="183413"/>
                </a:lnTo>
                <a:lnTo>
                  <a:pt x="115481" y="220853"/>
                </a:lnTo>
                <a:lnTo>
                  <a:pt x="118770" y="230962"/>
                </a:lnTo>
                <a:lnTo>
                  <a:pt x="111988" y="244551"/>
                </a:lnTo>
                <a:lnTo>
                  <a:pt x="105206" y="224167"/>
                </a:lnTo>
                <a:lnTo>
                  <a:pt x="95084" y="234442"/>
                </a:lnTo>
                <a:lnTo>
                  <a:pt x="105206" y="237756"/>
                </a:lnTo>
                <a:lnTo>
                  <a:pt x="101879" y="244551"/>
                </a:lnTo>
                <a:lnTo>
                  <a:pt x="98412" y="264934"/>
                </a:lnTo>
                <a:lnTo>
                  <a:pt x="88290" y="275196"/>
                </a:lnTo>
                <a:lnTo>
                  <a:pt x="61125" y="264934"/>
                </a:lnTo>
                <a:lnTo>
                  <a:pt x="47536" y="254812"/>
                </a:lnTo>
                <a:lnTo>
                  <a:pt x="40754" y="248031"/>
                </a:lnTo>
                <a:lnTo>
                  <a:pt x="40754" y="237756"/>
                </a:lnTo>
                <a:lnTo>
                  <a:pt x="37287" y="217385"/>
                </a:lnTo>
                <a:lnTo>
                  <a:pt x="30479" y="183413"/>
                </a:lnTo>
                <a:lnTo>
                  <a:pt x="20370" y="183413"/>
                </a:lnTo>
                <a:lnTo>
                  <a:pt x="16903" y="173304"/>
                </a:lnTo>
                <a:lnTo>
                  <a:pt x="30479" y="166509"/>
                </a:lnTo>
                <a:lnTo>
                  <a:pt x="0" y="146126"/>
                </a:lnTo>
                <a:lnTo>
                  <a:pt x="13588" y="139331"/>
                </a:lnTo>
                <a:lnTo>
                  <a:pt x="16903" y="129070"/>
                </a:lnTo>
                <a:lnTo>
                  <a:pt x="20370" y="135864"/>
                </a:lnTo>
                <a:lnTo>
                  <a:pt x="23685" y="142659"/>
                </a:lnTo>
                <a:lnTo>
                  <a:pt x="33959" y="135864"/>
                </a:lnTo>
                <a:lnTo>
                  <a:pt x="54330" y="129070"/>
                </a:lnTo>
                <a:lnTo>
                  <a:pt x="50876" y="118960"/>
                </a:lnTo>
                <a:lnTo>
                  <a:pt x="61125" y="112166"/>
                </a:lnTo>
                <a:lnTo>
                  <a:pt x="44068" y="105371"/>
                </a:lnTo>
                <a:lnTo>
                  <a:pt x="44068" y="84988"/>
                </a:lnTo>
                <a:lnTo>
                  <a:pt x="50876" y="84988"/>
                </a:lnTo>
                <a:lnTo>
                  <a:pt x="57657" y="78206"/>
                </a:lnTo>
                <a:lnTo>
                  <a:pt x="64439" y="64617"/>
                </a:lnTo>
                <a:lnTo>
                  <a:pt x="61125" y="61137"/>
                </a:lnTo>
                <a:lnTo>
                  <a:pt x="30479" y="30645"/>
                </a:lnTo>
                <a:lnTo>
                  <a:pt x="23685" y="17068"/>
                </a:lnTo>
                <a:lnTo>
                  <a:pt x="40754" y="6794"/>
                </a:lnTo>
                <a:lnTo>
                  <a:pt x="47536" y="0"/>
                </a:lnTo>
                <a:lnTo>
                  <a:pt x="57657" y="13589"/>
                </a:lnTo>
                <a:lnTo>
                  <a:pt x="74714" y="27178"/>
                </a:lnTo>
                <a:lnTo>
                  <a:pt x="84823" y="44234"/>
                </a:lnTo>
                <a:lnTo>
                  <a:pt x="111988" y="71412"/>
                </a:lnTo>
                <a:lnTo>
                  <a:pt x="129044" y="64617"/>
                </a:lnTo>
                <a:lnTo>
                  <a:pt x="142633" y="81521"/>
                </a:lnTo>
                <a:lnTo>
                  <a:pt x="159537" y="105371"/>
                </a:lnTo>
                <a:lnTo>
                  <a:pt x="163017" y="112166"/>
                </a:lnTo>
                <a:lnTo>
                  <a:pt x="169798" y="115481"/>
                </a:lnTo>
                <a:lnTo>
                  <a:pt x="183400" y="125755"/>
                </a:lnTo>
                <a:lnTo>
                  <a:pt x="179920" y="139331"/>
                </a:lnTo>
                <a:lnTo>
                  <a:pt x="176593" y="142659"/>
                </a:lnTo>
                <a:lnTo>
                  <a:pt x="176593" y="152933"/>
                </a:lnTo>
                <a:lnTo>
                  <a:pt x="169798" y="159715"/>
                </a:lnTo>
                <a:lnTo>
                  <a:pt x="176593" y="16982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152541" y="2503106"/>
            <a:ext cx="186715" cy="176606"/>
          </a:xfrm>
          <a:custGeom>
            <a:avLst/>
            <a:gdLst/>
            <a:ahLst/>
            <a:cxnLst/>
            <a:rect l="l" t="t" r="r" b="b"/>
            <a:pathLst>
              <a:path w="186715" h="176606">
                <a:moveTo>
                  <a:pt x="179920" y="135851"/>
                </a:moveTo>
                <a:lnTo>
                  <a:pt x="163017" y="152908"/>
                </a:lnTo>
                <a:lnTo>
                  <a:pt x="135839" y="169824"/>
                </a:lnTo>
                <a:lnTo>
                  <a:pt x="115481" y="176606"/>
                </a:lnTo>
                <a:lnTo>
                  <a:pt x="81508" y="159702"/>
                </a:lnTo>
                <a:lnTo>
                  <a:pt x="71234" y="146126"/>
                </a:lnTo>
                <a:lnTo>
                  <a:pt x="54330" y="118948"/>
                </a:lnTo>
                <a:lnTo>
                  <a:pt x="40754" y="101879"/>
                </a:lnTo>
                <a:lnTo>
                  <a:pt x="20370" y="95097"/>
                </a:lnTo>
                <a:lnTo>
                  <a:pt x="6781" y="64604"/>
                </a:lnTo>
                <a:lnTo>
                  <a:pt x="16903" y="51015"/>
                </a:lnTo>
                <a:lnTo>
                  <a:pt x="20370" y="51015"/>
                </a:lnTo>
                <a:lnTo>
                  <a:pt x="6781" y="40754"/>
                </a:lnTo>
                <a:lnTo>
                  <a:pt x="0" y="23850"/>
                </a:lnTo>
                <a:lnTo>
                  <a:pt x="16903" y="20370"/>
                </a:lnTo>
                <a:lnTo>
                  <a:pt x="27165" y="0"/>
                </a:lnTo>
                <a:lnTo>
                  <a:pt x="40754" y="0"/>
                </a:lnTo>
                <a:lnTo>
                  <a:pt x="61125" y="6781"/>
                </a:lnTo>
                <a:lnTo>
                  <a:pt x="78016" y="20370"/>
                </a:lnTo>
                <a:lnTo>
                  <a:pt x="101866" y="33959"/>
                </a:lnTo>
                <a:lnTo>
                  <a:pt x="125564" y="20370"/>
                </a:lnTo>
                <a:lnTo>
                  <a:pt x="139166" y="33959"/>
                </a:lnTo>
                <a:lnTo>
                  <a:pt x="156235" y="47536"/>
                </a:lnTo>
                <a:lnTo>
                  <a:pt x="179920" y="47536"/>
                </a:lnTo>
                <a:lnTo>
                  <a:pt x="183387" y="51015"/>
                </a:lnTo>
                <a:lnTo>
                  <a:pt x="186715" y="64604"/>
                </a:lnTo>
                <a:lnTo>
                  <a:pt x="179920" y="88303"/>
                </a:lnTo>
                <a:lnTo>
                  <a:pt x="183387" y="115481"/>
                </a:lnTo>
                <a:lnTo>
                  <a:pt x="179920" y="13585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897906" y="2526957"/>
            <a:ext cx="275005" cy="213893"/>
          </a:xfrm>
          <a:custGeom>
            <a:avLst/>
            <a:gdLst/>
            <a:ahLst/>
            <a:cxnLst/>
            <a:rect l="l" t="t" r="r" b="b"/>
            <a:pathLst>
              <a:path w="275005" h="213893">
                <a:moveTo>
                  <a:pt x="74701" y="207098"/>
                </a:moveTo>
                <a:lnTo>
                  <a:pt x="40754" y="183400"/>
                </a:lnTo>
                <a:lnTo>
                  <a:pt x="23698" y="159550"/>
                </a:lnTo>
                <a:lnTo>
                  <a:pt x="13589" y="149440"/>
                </a:lnTo>
                <a:lnTo>
                  <a:pt x="0" y="142646"/>
                </a:lnTo>
                <a:lnTo>
                  <a:pt x="6807" y="118795"/>
                </a:lnTo>
                <a:lnTo>
                  <a:pt x="33947" y="105206"/>
                </a:lnTo>
                <a:lnTo>
                  <a:pt x="54343" y="95097"/>
                </a:lnTo>
                <a:lnTo>
                  <a:pt x="50863" y="71246"/>
                </a:lnTo>
                <a:lnTo>
                  <a:pt x="61137" y="61137"/>
                </a:lnTo>
                <a:lnTo>
                  <a:pt x="71247" y="33959"/>
                </a:lnTo>
                <a:lnTo>
                  <a:pt x="88290" y="23685"/>
                </a:lnTo>
                <a:lnTo>
                  <a:pt x="101892" y="16903"/>
                </a:lnTo>
                <a:lnTo>
                  <a:pt x="115455" y="10109"/>
                </a:lnTo>
                <a:lnTo>
                  <a:pt x="139153" y="3314"/>
                </a:lnTo>
                <a:lnTo>
                  <a:pt x="159550" y="20370"/>
                </a:lnTo>
                <a:lnTo>
                  <a:pt x="193497" y="23685"/>
                </a:lnTo>
                <a:lnTo>
                  <a:pt x="207086" y="16903"/>
                </a:lnTo>
                <a:lnTo>
                  <a:pt x="220662" y="10109"/>
                </a:lnTo>
                <a:lnTo>
                  <a:pt x="254635" y="0"/>
                </a:lnTo>
                <a:lnTo>
                  <a:pt x="261416" y="16903"/>
                </a:lnTo>
                <a:lnTo>
                  <a:pt x="275005" y="27165"/>
                </a:lnTo>
                <a:lnTo>
                  <a:pt x="271538" y="27165"/>
                </a:lnTo>
                <a:lnTo>
                  <a:pt x="261416" y="40754"/>
                </a:lnTo>
                <a:lnTo>
                  <a:pt x="275005" y="71246"/>
                </a:lnTo>
                <a:lnTo>
                  <a:pt x="257949" y="91630"/>
                </a:lnTo>
                <a:lnTo>
                  <a:pt x="251142" y="115481"/>
                </a:lnTo>
                <a:lnTo>
                  <a:pt x="234251" y="125590"/>
                </a:lnTo>
                <a:lnTo>
                  <a:pt x="227456" y="132372"/>
                </a:lnTo>
                <a:lnTo>
                  <a:pt x="227456" y="149440"/>
                </a:lnTo>
                <a:lnTo>
                  <a:pt x="227456" y="196989"/>
                </a:lnTo>
                <a:lnTo>
                  <a:pt x="217360" y="210578"/>
                </a:lnTo>
                <a:lnTo>
                  <a:pt x="210566" y="203784"/>
                </a:lnTo>
                <a:lnTo>
                  <a:pt x="190030" y="196989"/>
                </a:lnTo>
                <a:lnTo>
                  <a:pt x="179908" y="190195"/>
                </a:lnTo>
                <a:lnTo>
                  <a:pt x="166331" y="203784"/>
                </a:lnTo>
                <a:lnTo>
                  <a:pt x="142646" y="203784"/>
                </a:lnTo>
                <a:lnTo>
                  <a:pt x="142646" y="210578"/>
                </a:lnTo>
                <a:lnTo>
                  <a:pt x="101892" y="213893"/>
                </a:lnTo>
                <a:lnTo>
                  <a:pt x="74701" y="20709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32462" y="2567711"/>
            <a:ext cx="193662" cy="197002"/>
          </a:xfrm>
          <a:custGeom>
            <a:avLst/>
            <a:gdLst/>
            <a:ahLst/>
            <a:cxnLst/>
            <a:rect l="l" t="t" r="r" b="b"/>
            <a:pathLst>
              <a:path w="193662" h="197002">
                <a:moveTo>
                  <a:pt x="6794" y="0"/>
                </a:moveTo>
                <a:lnTo>
                  <a:pt x="27152" y="13589"/>
                </a:lnTo>
                <a:lnTo>
                  <a:pt x="57810" y="20383"/>
                </a:lnTo>
                <a:lnTo>
                  <a:pt x="78181" y="23698"/>
                </a:lnTo>
                <a:lnTo>
                  <a:pt x="101879" y="37274"/>
                </a:lnTo>
                <a:lnTo>
                  <a:pt x="152907" y="40754"/>
                </a:lnTo>
                <a:lnTo>
                  <a:pt x="152907" y="71247"/>
                </a:lnTo>
                <a:lnTo>
                  <a:pt x="166484" y="88303"/>
                </a:lnTo>
                <a:lnTo>
                  <a:pt x="186855" y="91617"/>
                </a:lnTo>
                <a:lnTo>
                  <a:pt x="193662" y="108686"/>
                </a:lnTo>
                <a:lnTo>
                  <a:pt x="169811" y="122275"/>
                </a:lnTo>
                <a:lnTo>
                  <a:pt x="169811" y="139179"/>
                </a:lnTo>
                <a:lnTo>
                  <a:pt x="163004" y="156235"/>
                </a:lnTo>
                <a:lnTo>
                  <a:pt x="149415" y="152755"/>
                </a:lnTo>
                <a:lnTo>
                  <a:pt x="146113" y="173139"/>
                </a:lnTo>
                <a:lnTo>
                  <a:pt x="146113" y="179933"/>
                </a:lnTo>
                <a:lnTo>
                  <a:pt x="156209" y="183413"/>
                </a:lnTo>
                <a:lnTo>
                  <a:pt x="156209" y="193522"/>
                </a:lnTo>
                <a:lnTo>
                  <a:pt x="132511" y="197002"/>
                </a:lnTo>
                <a:lnTo>
                  <a:pt x="125729" y="169824"/>
                </a:lnTo>
                <a:lnTo>
                  <a:pt x="98564" y="166344"/>
                </a:lnTo>
                <a:lnTo>
                  <a:pt x="88303" y="163029"/>
                </a:lnTo>
                <a:lnTo>
                  <a:pt x="64604" y="142646"/>
                </a:lnTo>
                <a:lnTo>
                  <a:pt x="57810" y="129070"/>
                </a:lnTo>
                <a:lnTo>
                  <a:pt x="54330" y="115481"/>
                </a:lnTo>
                <a:lnTo>
                  <a:pt x="57810" y="95097"/>
                </a:lnTo>
                <a:lnTo>
                  <a:pt x="47548" y="84836"/>
                </a:lnTo>
                <a:lnTo>
                  <a:pt x="30645" y="81521"/>
                </a:lnTo>
                <a:lnTo>
                  <a:pt x="6794" y="71247"/>
                </a:lnTo>
                <a:lnTo>
                  <a:pt x="0" y="71247"/>
                </a:lnTo>
                <a:lnTo>
                  <a:pt x="3467" y="50876"/>
                </a:lnTo>
                <a:lnTo>
                  <a:pt x="0" y="23698"/>
                </a:lnTo>
                <a:lnTo>
                  <a:pt x="6794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125362" y="2598205"/>
            <a:ext cx="200304" cy="230949"/>
          </a:xfrm>
          <a:custGeom>
            <a:avLst/>
            <a:gdLst/>
            <a:ahLst/>
            <a:cxnLst/>
            <a:rect l="l" t="t" r="r" b="b"/>
            <a:pathLst>
              <a:path w="200304" h="230949">
                <a:moveTo>
                  <a:pt x="166344" y="227634"/>
                </a:moveTo>
                <a:lnTo>
                  <a:pt x="156222" y="227634"/>
                </a:lnTo>
                <a:lnTo>
                  <a:pt x="95097" y="230949"/>
                </a:lnTo>
                <a:lnTo>
                  <a:pt x="95097" y="224167"/>
                </a:lnTo>
                <a:lnTo>
                  <a:pt x="88303" y="217373"/>
                </a:lnTo>
                <a:lnTo>
                  <a:pt x="67932" y="193675"/>
                </a:lnTo>
                <a:lnTo>
                  <a:pt x="67932" y="186880"/>
                </a:lnTo>
                <a:lnTo>
                  <a:pt x="64452" y="173291"/>
                </a:lnTo>
                <a:lnTo>
                  <a:pt x="54343" y="156235"/>
                </a:lnTo>
                <a:lnTo>
                  <a:pt x="30492" y="139331"/>
                </a:lnTo>
                <a:lnTo>
                  <a:pt x="13601" y="142646"/>
                </a:lnTo>
                <a:lnTo>
                  <a:pt x="0" y="125742"/>
                </a:lnTo>
                <a:lnTo>
                  <a:pt x="0" y="78193"/>
                </a:lnTo>
                <a:lnTo>
                  <a:pt x="0" y="61125"/>
                </a:lnTo>
                <a:lnTo>
                  <a:pt x="6794" y="54343"/>
                </a:lnTo>
                <a:lnTo>
                  <a:pt x="23685" y="44234"/>
                </a:lnTo>
                <a:lnTo>
                  <a:pt x="30492" y="20383"/>
                </a:lnTo>
                <a:lnTo>
                  <a:pt x="47548" y="0"/>
                </a:lnTo>
                <a:lnTo>
                  <a:pt x="67932" y="6781"/>
                </a:lnTo>
                <a:lnTo>
                  <a:pt x="81508" y="23850"/>
                </a:lnTo>
                <a:lnTo>
                  <a:pt x="98412" y="51028"/>
                </a:lnTo>
                <a:lnTo>
                  <a:pt x="108686" y="64604"/>
                </a:lnTo>
                <a:lnTo>
                  <a:pt x="142659" y="81508"/>
                </a:lnTo>
                <a:lnTo>
                  <a:pt x="163017" y="74726"/>
                </a:lnTo>
                <a:lnTo>
                  <a:pt x="179920" y="101892"/>
                </a:lnTo>
                <a:lnTo>
                  <a:pt x="200304" y="118948"/>
                </a:lnTo>
                <a:lnTo>
                  <a:pt x="196989" y="149440"/>
                </a:lnTo>
                <a:lnTo>
                  <a:pt x="190195" y="163029"/>
                </a:lnTo>
                <a:lnTo>
                  <a:pt x="190195" y="169824"/>
                </a:lnTo>
                <a:lnTo>
                  <a:pt x="176606" y="190207"/>
                </a:lnTo>
                <a:lnTo>
                  <a:pt x="163017" y="210578"/>
                </a:lnTo>
                <a:lnTo>
                  <a:pt x="166344" y="22763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668744" y="2635643"/>
            <a:ext cx="353034" cy="308991"/>
          </a:xfrm>
          <a:custGeom>
            <a:avLst/>
            <a:gdLst/>
            <a:ahLst/>
            <a:cxnLst/>
            <a:rect l="l" t="t" r="r" b="b"/>
            <a:pathLst>
              <a:path w="353034" h="308991">
                <a:moveTo>
                  <a:pt x="319087" y="268236"/>
                </a:moveTo>
                <a:lnTo>
                  <a:pt x="315772" y="275031"/>
                </a:lnTo>
                <a:lnTo>
                  <a:pt x="312280" y="295414"/>
                </a:lnTo>
                <a:lnTo>
                  <a:pt x="302196" y="308990"/>
                </a:lnTo>
                <a:lnTo>
                  <a:pt x="295389" y="295414"/>
                </a:lnTo>
                <a:lnTo>
                  <a:pt x="275018" y="298894"/>
                </a:lnTo>
                <a:lnTo>
                  <a:pt x="268224" y="292099"/>
                </a:lnTo>
                <a:lnTo>
                  <a:pt x="271551" y="278510"/>
                </a:lnTo>
                <a:lnTo>
                  <a:pt x="278333" y="264921"/>
                </a:lnTo>
                <a:lnTo>
                  <a:pt x="271551" y="251332"/>
                </a:lnTo>
                <a:lnTo>
                  <a:pt x="237744" y="247865"/>
                </a:lnTo>
                <a:lnTo>
                  <a:pt x="227469" y="251332"/>
                </a:lnTo>
                <a:lnTo>
                  <a:pt x="247853" y="268236"/>
                </a:lnTo>
                <a:lnTo>
                  <a:pt x="223989" y="268236"/>
                </a:lnTo>
                <a:lnTo>
                  <a:pt x="223989" y="271716"/>
                </a:lnTo>
                <a:lnTo>
                  <a:pt x="220687" y="281825"/>
                </a:lnTo>
                <a:lnTo>
                  <a:pt x="217360" y="278510"/>
                </a:lnTo>
                <a:lnTo>
                  <a:pt x="217360" y="268236"/>
                </a:lnTo>
                <a:lnTo>
                  <a:pt x="203784" y="264921"/>
                </a:lnTo>
                <a:lnTo>
                  <a:pt x="203784" y="258127"/>
                </a:lnTo>
                <a:lnTo>
                  <a:pt x="210566" y="247865"/>
                </a:lnTo>
                <a:lnTo>
                  <a:pt x="203784" y="213893"/>
                </a:lnTo>
                <a:lnTo>
                  <a:pt x="193509" y="193509"/>
                </a:lnTo>
                <a:lnTo>
                  <a:pt x="173139" y="190195"/>
                </a:lnTo>
                <a:lnTo>
                  <a:pt x="145961" y="193509"/>
                </a:lnTo>
                <a:lnTo>
                  <a:pt x="149453" y="176618"/>
                </a:lnTo>
                <a:lnTo>
                  <a:pt x="149453" y="156235"/>
                </a:lnTo>
                <a:lnTo>
                  <a:pt x="132384" y="163029"/>
                </a:lnTo>
                <a:lnTo>
                  <a:pt x="125590" y="159550"/>
                </a:lnTo>
                <a:lnTo>
                  <a:pt x="118783" y="152768"/>
                </a:lnTo>
                <a:lnTo>
                  <a:pt x="122275" y="145961"/>
                </a:lnTo>
                <a:lnTo>
                  <a:pt x="84836" y="122275"/>
                </a:lnTo>
                <a:lnTo>
                  <a:pt x="64452" y="125590"/>
                </a:lnTo>
                <a:lnTo>
                  <a:pt x="61137" y="132384"/>
                </a:lnTo>
                <a:lnTo>
                  <a:pt x="37287" y="142646"/>
                </a:lnTo>
                <a:lnTo>
                  <a:pt x="23698" y="132384"/>
                </a:lnTo>
                <a:lnTo>
                  <a:pt x="0" y="108686"/>
                </a:lnTo>
                <a:lnTo>
                  <a:pt x="13589" y="88303"/>
                </a:lnTo>
                <a:lnTo>
                  <a:pt x="20383" y="74714"/>
                </a:lnTo>
                <a:lnTo>
                  <a:pt x="23698" y="61137"/>
                </a:lnTo>
                <a:lnTo>
                  <a:pt x="57670" y="50863"/>
                </a:lnTo>
                <a:lnTo>
                  <a:pt x="78041" y="54343"/>
                </a:lnTo>
                <a:lnTo>
                  <a:pt x="78041" y="61137"/>
                </a:lnTo>
                <a:lnTo>
                  <a:pt x="101892" y="71246"/>
                </a:lnTo>
                <a:lnTo>
                  <a:pt x="115481" y="78041"/>
                </a:lnTo>
                <a:lnTo>
                  <a:pt x="152755" y="78041"/>
                </a:lnTo>
                <a:lnTo>
                  <a:pt x="163029" y="84823"/>
                </a:lnTo>
                <a:lnTo>
                  <a:pt x="179933" y="84823"/>
                </a:lnTo>
                <a:lnTo>
                  <a:pt x="193509" y="88303"/>
                </a:lnTo>
                <a:lnTo>
                  <a:pt x="207098" y="91630"/>
                </a:lnTo>
                <a:lnTo>
                  <a:pt x="223989" y="88303"/>
                </a:lnTo>
                <a:lnTo>
                  <a:pt x="223989" y="71246"/>
                </a:lnTo>
                <a:lnTo>
                  <a:pt x="220687" y="47548"/>
                </a:lnTo>
                <a:lnTo>
                  <a:pt x="207098" y="40754"/>
                </a:lnTo>
                <a:lnTo>
                  <a:pt x="200291" y="23685"/>
                </a:lnTo>
                <a:lnTo>
                  <a:pt x="200291" y="16903"/>
                </a:lnTo>
                <a:lnTo>
                  <a:pt x="196989" y="0"/>
                </a:lnTo>
                <a:lnTo>
                  <a:pt x="200291" y="6794"/>
                </a:lnTo>
                <a:lnTo>
                  <a:pt x="210566" y="16903"/>
                </a:lnTo>
                <a:lnTo>
                  <a:pt x="227469" y="30492"/>
                </a:lnTo>
                <a:lnTo>
                  <a:pt x="244538" y="40754"/>
                </a:lnTo>
                <a:lnTo>
                  <a:pt x="258114" y="47548"/>
                </a:lnTo>
                <a:lnTo>
                  <a:pt x="268224" y="47548"/>
                </a:lnTo>
                <a:lnTo>
                  <a:pt x="305498" y="64452"/>
                </a:lnTo>
                <a:lnTo>
                  <a:pt x="308978" y="71246"/>
                </a:lnTo>
                <a:lnTo>
                  <a:pt x="312280" y="88303"/>
                </a:lnTo>
                <a:lnTo>
                  <a:pt x="329349" y="91630"/>
                </a:lnTo>
                <a:lnTo>
                  <a:pt x="342950" y="88303"/>
                </a:lnTo>
                <a:lnTo>
                  <a:pt x="353034" y="91630"/>
                </a:lnTo>
                <a:lnTo>
                  <a:pt x="339471" y="105206"/>
                </a:lnTo>
                <a:lnTo>
                  <a:pt x="322554" y="108686"/>
                </a:lnTo>
                <a:lnTo>
                  <a:pt x="315772" y="115481"/>
                </a:lnTo>
                <a:lnTo>
                  <a:pt x="298869" y="115481"/>
                </a:lnTo>
                <a:lnTo>
                  <a:pt x="281800" y="118795"/>
                </a:lnTo>
                <a:lnTo>
                  <a:pt x="278333" y="125590"/>
                </a:lnTo>
                <a:lnTo>
                  <a:pt x="288594" y="145961"/>
                </a:lnTo>
                <a:lnTo>
                  <a:pt x="312280" y="142646"/>
                </a:lnTo>
                <a:lnTo>
                  <a:pt x="325894" y="149440"/>
                </a:lnTo>
                <a:lnTo>
                  <a:pt x="329349" y="186728"/>
                </a:lnTo>
                <a:lnTo>
                  <a:pt x="302196" y="186728"/>
                </a:lnTo>
                <a:lnTo>
                  <a:pt x="288594" y="193509"/>
                </a:lnTo>
                <a:lnTo>
                  <a:pt x="298869" y="210578"/>
                </a:lnTo>
                <a:lnTo>
                  <a:pt x="305498" y="237756"/>
                </a:lnTo>
                <a:lnTo>
                  <a:pt x="322554" y="258127"/>
                </a:lnTo>
                <a:lnTo>
                  <a:pt x="319087" y="26823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288380" y="2638958"/>
            <a:ext cx="95097" cy="186880"/>
          </a:xfrm>
          <a:custGeom>
            <a:avLst/>
            <a:gdLst/>
            <a:ahLst/>
            <a:cxnLst/>
            <a:rect l="l" t="t" r="r" b="b"/>
            <a:pathLst>
              <a:path w="95097" h="186880">
                <a:moveTo>
                  <a:pt x="3327" y="186880"/>
                </a:moveTo>
                <a:lnTo>
                  <a:pt x="0" y="169824"/>
                </a:lnTo>
                <a:lnTo>
                  <a:pt x="13588" y="149453"/>
                </a:lnTo>
                <a:lnTo>
                  <a:pt x="27177" y="129070"/>
                </a:lnTo>
                <a:lnTo>
                  <a:pt x="27177" y="122275"/>
                </a:lnTo>
                <a:lnTo>
                  <a:pt x="33972" y="108686"/>
                </a:lnTo>
                <a:lnTo>
                  <a:pt x="37287" y="78193"/>
                </a:lnTo>
                <a:lnTo>
                  <a:pt x="16903" y="61137"/>
                </a:lnTo>
                <a:lnTo>
                  <a:pt x="0" y="33972"/>
                </a:lnTo>
                <a:lnTo>
                  <a:pt x="27177" y="17056"/>
                </a:lnTo>
                <a:lnTo>
                  <a:pt x="44081" y="0"/>
                </a:lnTo>
                <a:lnTo>
                  <a:pt x="50876" y="0"/>
                </a:lnTo>
                <a:lnTo>
                  <a:pt x="74726" y="10274"/>
                </a:lnTo>
                <a:lnTo>
                  <a:pt x="91630" y="13589"/>
                </a:lnTo>
                <a:lnTo>
                  <a:pt x="88290" y="30645"/>
                </a:lnTo>
                <a:lnTo>
                  <a:pt x="95097" y="47548"/>
                </a:lnTo>
                <a:lnTo>
                  <a:pt x="91630" y="71399"/>
                </a:lnTo>
                <a:lnTo>
                  <a:pt x="84823" y="88315"/>
                </a:lnTo>
                <a:lnTo>
                  <a:pt x="78041" y="108686"/>
                </a:lnTo>
                <a:lnTo>
                  <a:pt x="78041" y="115481"/>
                </a:lnTo>
                <a:lnTo>
                  <a:pt x="84823" y="135851"/>
                </a:lnTo>
                <a:lnTo>
                  <a:pt x="78041" y="142646"/>
                </a:lnTo>
                <a:lnTo>
                  <a:pt x="67932" y="135851"/>
                </a:lnTo>
                <a:lnTo>
                  <a:pt x="61137" y="142646"/>
                </a:lnTo>
                <a:lnTo>
                  <a:pt x="64452" y="146126"/>
                </a:lnTo>
                <a:lnTo>
                  <a:pt x="57657" y="159715"/>
                </a:lnTo>
                <a:lnTo>
                  <a:pt x="57657" y="166509"/>
                </a:lnTo>
                <a:lnTo>
                  <a:pt x="3327" y="18688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281584" y="2652548"/>
            <a:ext cx="410858" cy="244551"/>
          </a:xfrm>
          <a:custGeom>
            <a:avLst/>
            <a:gdLst/>
            <a:ahLst/>
            <a:cxnLst/>
            <a:rect l="l" t="t" r="r" b="b"/>
            <a:pathLst>
              <a:path w="410857" h="244551">
                <a:moveTo>
                  <a:pt x="47548" y="224167"/>
                </a:moveTo>
                <a:lnTo>
                  <a:pt x="33972" y="224167"/>
                </a:lnTo>
                <a:lnTo>
                  <a:pt x="6794" y="214058"/>
                </a:lnTo>
                <a:lnTo>
                  <a:pt x="0" y="200469"/>
                </a:lnTo>
                <a:lnTo>
                  <a:pt x="0" y="173291"/>
                </a:lnTo>
                <a:lnTo>
                  <a:pt x="10121" y="173291"/>
                </a:lnTo>
                <a:lnTo>
                  <a:pt x="64452" y="152920"/>
                </a:lnTo>
                <a:lnTo>
                  <a:pt x="64452" y="146126"/>
                </a:lnTo>
                <a:lnTo>
                  <a:pt x="71246" y="132537"/>
                </a:lnTo>
                <a:lnTo>
                  <a:pt x="67932" y="129057"/>
                </a:lnTo>
                <a:lnTo>
                  <a:pt x="74726" y="122262"/>
                </a:lnTo>
                <a:lnTo>
                  <a:pt x="84836" y="129057"/>
                </a:lnTo>
                <a:lnTo>
                  <a:pt x="91617" y="122262"/>
                </a:lnTo>
                <a:lnTo>
                  <a:pt x="84836" y="101892"/>
                </a:lnTo>
                <a:lnTo>
                  <a:pt x="84836" y="95097"/>
                </a:lnTo>
                <a:lnTo>
                  <a:pt x="91617" y="74726"/>
                </a:lnTo>
                <a:lnTo>
                  <a:pt x="98425" y="57810"/>
                </a:lnTo>
                <a:lnTo>
                  <a:pt x="101892" y="33959"/>
                </a:lnTo>
                <a:lnTo>
                  <a:pt x="95084" y="17056"/>
                </a:lnTo>
                <a:lnTo>
                  <a:pt x="98425" y="0"/>
                </a:lnTo>
                <a:lnTo>
                  <a:pt x="108686" y="10261"/>
                </a:lnTo>
                <a:lnTo>
                  <a:pt x="105206" y="30645"/>
                </a:lnTo>
                <a:lnTo>
                  <a:pt x="108686" y="44234"/>
                </a:lnTo>
                <a:lnTo>
                  <a:pt x="115481" y="57810"/>
                </a:lnTo>
                <a:lnTo>
                  <a:pt x="139179" y="78193"/>
                </a:lnTo>
                <a:lnTo>
                  <a:pt x="149440" y="81508"/>
                </a:lnTo>
                <a:lnTo>
                  <a:pt x="176606" y="84988"/>
                </a:lnTo>
                <a:lnTo>
                  <a:pt x="183387" y="112166"/>
                </a:lnTo>
                <a:lnTo>
                  <a:pt x="207086" y="108686"/>
                </a:lnTo>
                <a:lnTo>
                  <a:pt x="207086" y="98577"/>
                </a:lnTo>
                <a:lnTo>
                  <a:pt x="196989" y="95097"/>
                </a:lnTo>
                <a:lnTo>
                  <a:pt x="196989" y="88303"/>
                </a:lnTo>
                <a:lnTo>
                  <a:pt x="200291" y="67919"/>
                </a:lnTo>
                <a:lnTo>
                  <a:pt x="213880" y="71399"/>
                </a:lnTo>
                <a:lnTo>
                  <a:pt x="220687" y="54343"/>
                </a:lnTo>
                <a:lnTo>
                  <a:pt x="220687" y="37439"/>
                </a:lnTo>
                <a:lnTo>
                  <a:pt x="244538" y="23850"/>
                </a:lnTo>
                <a:lnTo>
                  <a:pt x="261429" y="33959"/>
                </a:lnTo>
                <a:lnTo>
                  <a:pt x="271703" y="54343"/>
                </a:lnTo>
                <a:lnTo>
                  <a:pt x="281800" y="71399"/>
                </a:lnTo>
                <a:lnTo>
                  <a:pt x="288594" y="74726"/>
                </a:lnTo>
                <a:lnTo>
                  <a:pt x="302183" y="71399"/>
                </a:lnTo>
                <a:lnTo>
                  <a:pt x="332828" y="78193"/>
                </a:lnTo>
                <a:lnTo>
                  <a:pt x="356527" y="91782"/>
                </a:lnTo>
                <a:lnTo>
                  <a:pt x="349745" y="112166"/>
                </a:lnTo>
                <a:lnTo>
                  <a:pt x="356527" y="125742"/>
                </a:lnTo>
                <a:lnTo>
                  <a:pt x="363321" y="152920"/>
                </a:lnTo>
                <a:lnTo>
                  <a:pt x="353199" y="186880"/>
                </a:lnTo>
                <a:lnTo>
                  <a:pt x="393954" y="190207"/>
                </a:lnTo>
                <a:lnTo>
                  <a:pt x="410857" y="200469"/>
                </a:lnTo>
                <a:lnTo>
                  <a:pt x="390499" y="207264"/>
                </a:lnTo>
                <a:lnTo>
                  <a:pt x="376885" y="214058"/>
                </a:lnTo>
                <a:lnTo>
                  <a:pt x="363321" y="214058"/>
                </a:lnTo>
                <a:lnTo>
                  <a:pt x="329349" y="207264"/>
                </a:lnTo>
                <a:lnTo>
                  <a:pt x="322554" y="196989"/>
                </a:lnTo>
                <a:lnTo>
                  <a:pt x="322554" y="159715"/>
                </a:lnTo>
                <a:lnTo>
                  <a:pt x="305650" y="166509"/>
                </a:lnTo>
                <a:lnTo>
                  <a:pt x="281800" y="163029"/>
                </a:lnTo>
                <a:lnTo>
                  <a:pt x="288594" y="193675"/>
                </a:lnTo>
                <a:lnTo>
                  <a:pt x="251320" y="214058"/>
                </a:lnTo>
                <a:lnTo>
                  <a:pt x="234264" y="203784"/>
                </a:lnTo>
                <a:lnTo>
                  <a:pt x="227482" y="210578"/>
                </a:lnTo>
                <a:lnTo>
                  <a:pt x="196989" y="193675"/>
                </a:lnTo>
                <a:lnTo>
                  <a:pt x="193509" y="203784"/>
                </a:lnTo>
                <a:lnTo>
                  <a:pt x="186715" y="200469"/>
                </a:lnTo>
                <a:lnTo>
                  <a:pt x="169811" y="196989"/>
                </a:lnTo>
                <a:lnTo>
                  <a:pt x="156235" y="207264"/>
                </a:lnTo>
                <a:lnTo>
                  <a:pt x="156235" y="220853"/>
                </a:lnTo>
                <a:lnTo>
                  <a:pt x="125590" y="230962"/>
                </a:lnTo>
                <a:lnTo>
                  <a:pt x="105206" y="244551"/>
                </a:lnTo>
                <a:lnTo>
                  <a:pt x="101892" y="244551"/>
                </a:lnTo>
                <a:lnTo>
                  <a:pt x="98425" y="234429"/>
                </a:lnTo>
                <a:lnTo>
                  <a:pt x="95084" y="196989"/>
                </a:lnTo>
                <a:lnTo>
                  <a:pt x="84836" y="196989"/>
                </a:lnTo>
                <a:lnTo>
                  <a:pt x="71246" y="207264"/>
                </a:lnTo>
                <a:lnTo>
                  <a:pt x="54343" y="214058"/>
                </a:lnTo>
                <a:lnTo>
                  <a:pt x="47548" y="22416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521117" y="2768029"/>
            <a:ext cx="81495" cy="67919"/>
          </a:xfrm>
          <a:custGeom>
            <a:avLst/>
            <a:gdLst/>
            <a:ahLst/>
            <a:cxnLst/>
            <a:rect l="l" t="t" r="r" b="b"/>
            <a:pathLst>
              <a:path w="81495" h="67919">
                <a:moveTo>
                  <a:pt x="74714" y="61125"/>
                </a:moveTo>
                <a:lnTo>
                  <a:pt x="67906" y="57810"/>
                </a:lnTo>
                <a:lnTo>
                  <a:pt x="40741" y="61125"/>
                </a:lnTo>
                <a:lnTo>
                  <a:pt x="20370" y="67919"/>
                </a:lnTo>
                <a:lnTo>
                  <a:pt x="10096" y="57810"/>
                </a:lnTo>
                <a:lnTo>
                  <a:pt x="6794" y="47548"/>
                </a:lnTo>
                <a:lnTo>
                  <a:pt x="3302" y="23850"/>
                </a:lnTo>
                <a:lnTo>
                  <a:pt x="0" y="20383"/>
                </a:lnTo>
                <a:lnTo>
                  <a:pt x="10096" y="17056"/>
                </a:lnTo>
                <a:lnTo>
                  <a:pt x="20370" y="10261"/>
                </a:lnTo>
                <a:lnTo>
                  <a:pt x="33959" y="10261"/>
                </a:lnTo>
                <a:lnTo>
                  <a:pt x="47548" y="0"/>
                </a:lnTo>
                <a:lnTo>
                  <a:pt x="54330" y="17056"/>
                </a:lnTo>
                <a:lnTo>
                  <a:pt x="67906" y="23850"/>
                </a:lnTo>
                <a:lnTo>
                  <a:pt x="78028" y="33959"/>
                </a:lnTo>
                <a:lnTo>
                  <a:pt x="81495" y="54343"/>
                </a:lnTo>
                <a:lnTo>
                  <a:pt x="74714" y="6112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483666" y="2656015"/>
            <a:ext cx="122262" cy="132397"/>
          </a:xfrm>
          <a:custGeom>
            <a:avLst/>
            <a:gdLst/>
            <a:ahLst/>
            <a:cxnLst/>
            <a:rect l="l" t="t" r="r" b="b"/>
            <a:pathLst>
              <a:path w="122262" h="132397">
                <a:moveTo>
                  <a:pt x="85001" y="112013"/>
                </a:moveTo>
                <a:lnTo>
                  <a:pt x="71412" y="122275"/>
                </a:lnTo>
                <a:lnTo>
                  <a:pt x="57823" y="122275"/>
                </a:lnTo>
                <a:lnTo>
                  <a:pt x="47548" y="129070"/>
                </a:lnTo>
                <a:lnTo>
                  <a:pt x="37452" y="132397"/>
                </a:lnTo>
                <a:lnTo>
                  <a:pt x="17056" y="101904"/>
                </a:lnTo>
                <a:lnTo>
                  <a:pt x="3492" y="101904"/>
                </a:lnTo>
                <a:lnTo>
                  <a:pt x="0" y="101904"/>
                </a:lnTo>
                <a:lnTo>
                  <a:pt x="13588" y="91630"/>
                </a:lnTo>
                <a:lnTo>
                  <a:pt x="3492" y="84835"/>
                </a:lnTo>
                <a:lnTo>
                  <a:pt x="13588" y="74726"/>
                </a:lnTo>
                <a:lnTo>
                  <a:pt x="17056" y="64452"/>
                </a:lnTo>
                <a:lnTo>
                  <a:pt x="37452" y="54343"/>
                </a:lnTo>
                <a:lnTo>
                  <a:pt x="37452" y="40766"/>
                </a:lnTo>
                <a:lnTo>
                  <a:pt x="33972" y="30492"/>
                </a:lnTo>
                <a:lnTo>
                  <a:pt x="40754" y="20383"/>
                </a:lnTo>
                <a:lnTo>
                  <a:pt x="37452" y="10121"/>
                </a:lnTo>
                <a:lnTo>
                  <a:pt x="61150" y="16916"/>
                </a:lnTo>
                <a:lnTo>
                  <a:pt x="105359" y="0"/>
                </a:lnTo>
                <a:lnTo>
                  <a:pt x="112166" y="13588"/>
                </a:lnTo>
                <a:lnTo>
                  <a:pt x="115481" y="30492"/>
                </a:lnTo>
                <a:lnTo>
                  <a:pt x="122262" y="44081"/>
                </a:lnTo>
                <a:lnTo>
                  <a:pt x="112166" y="54343"/>
                </a:lnTo>
                <a:lnTo>
                  <a:pt x="91782" y="98424"/>
                </a:lnTo>
                <a:lnTo>
                  <a:pt x="95097" y="98424"/>
                </a:lnTo>
                <a:lnTo>
                  <a:pt x="91782" y="112013"/>
                </a:lnTo>
                <a:lnTo>
                  <a:pt x="85001" y="11201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77078" y="2662809"/>
            <a:ext cx="237718" cy="183413"/>
          </a:xfrm>
          <a:custGeom>
            <a:avLst/>
            <a:gdLst/>
            <a:ahLst/>
            <a:cxnLst/>
            <a:rect l="l" t="t" r="r" b="b"/>
            <a:pathLst>
              <a:path w="237718" h="183413">
                <a:moveTo>
                  <a:pt x="210565" y="183413"/>
                </a:moveTo>
                <a:lnTo>
                  <a:pt x="196976" y="173139"/>
                </a:lnTo>
                <a:lnTo>
                  <a:pt x="193662" y="173139"/>
                </a:lnTo>
                <a:lnTo>
                  <a:pt x="183387" y="169824"/>
                </a:lnTo>
                <a:lnTo>
                  <a:pt x="169811" y="163029"/>
                </a:lnTo>
                <a:lnTo>
                  <a:pt x="152907" y="152768"/>
                </a:lnTo>
                <a:lnTo>
                  <a:pt x="139319" y="142659"/>
                </a:lnTo>
                <a:lnTo>
                  <a:pt x="115468" y="132384"/>
                </a:lnTo>
                <a:lnTo>
                  <a:pt x="95084" y="132384"/>
                </a:lnTo>
                <a:lnTo>
                  <a:pt x="78181" y="135864"/>
                </a:lnTo>
                <a:lnTo>
                  <a:pt x="61125" y="149453"/>
                </a:lnTo>
                <a:lnTo>
                  <a:pt x="44221" y="149453"/>
                </a:lnTo>
                <a:lnTo>
                  <a:pt x="0" y="122275"/>
                </a:lnTo>
                <a:lnTo>
                  <a:pt x="6794" y="84835"/>
                </a:lnTo>
                <a:lnTo>
                  <a:pt x="17068" y="74726"/>
                </a:lnTo>
                <a:lnTo>
                  <a:pt x="30645" y="74726"/>
                </a:lnTo>
                <a:lnTo>
                  <a:pt x="40754" y="78041"/>
                </a:lnTo>
                <a:lnTo>
                  <a:pt x="61125" y="67932"/>
                </a:lnTo>
                <a:lnTo>
                  <a:pt x="61125" y="47548"/>
                </a:lnTo>
                <a:lnTo>
                  <a:pt x="67906" y="54343"/>
                </a:lnTo>
                <a:lnTo>
                  <a:pt x="81508" y="54343"/>
                </a:lnTo>
                <a:lnTo>
                  <a:pt x="101879" y="40766"/>
                </a:lnTo>
                <a:lnTo>
                  <a:pt x="122275" y="20383"/>
                </a:lnTo>
                <a:lnTo>
                  <a:pt x="146113" y="16903"/>
                </a:lnTo>
                <a:lnTo>
                  <a:pt x="173278" y="16903"/>
                </a:lnTo>
                <a:lnTo>
                  <a:pt x="190169" y="10121"/>
                </a:lnTo>
                <a:lnTo>
                  <a:pt x="203771" y="0"/>
                </a:lnTo>
                <a:lnTo>
                  <a:pt x="217360" y="10121"/>
                </a:lnTo>
                <a:lnTo>
                  <a:pt x="224142" y="23698"/>
                </a:lnTo>
                <a:lnTo>
                  <a:pt x="227634" y="37287"/>
                </a:lnTo>
                <a:lnTo>
                  <a:pt x="224142" y="64465"/>
                </a:lnTo>
                <a:lnTo>
                  <a:pt x="220827" y="67932"/>
                </a:lnTo>
                <a:lnTo>
                  <a:pt x="220827" y="91630"/>
                </a:lnTo>
                <a:lnTo>
                  <a:pt x="217360" y="98424"/>
                </a:lnTo>
                <a:lnTo>
                  <a:pt x="230924" y="108686"/>
                </a:lnTo>
                <a:lnTo>
                  <a:pt x="237718" y="115481"/>
                </a:lnTo>
                <a:lnTo>
                  <a:pt x="224142" y="135864"/>
                </a:lnTo>
                <a:lnTo>
                  <a:pt x="210565" y="18341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887643" y="2669604"/>
            <a:ext cx="84962" cy="186728"/>
          </a:xfrm>
          <a:custGeom>
            <a:avLst/>
            <a:gdLst/>
            <a:ahLst/>
            <a:cxnLst/>
            <a:rect l="l" t="t" r="r" b="b"/>
            <a:pathLst>
              <a:path w="84962" h="186728">
                <a:moveTo>
                  <a:pt x="0" y="176618"/>
                </a:moveTo>
                <a:lnTo>
                  <a:pt x="13576" y="129070"/>
                </a:lnTo>
                <a:lnTo>
                  <a:pt x="27152" y="108686"/>
                </a:lnTo>
                <a:lnTo>
                  <a:pt x="20358" y="101892"/>
                </a:lnTo>
                <a:lnTo>
                  <a:pt x="6794" y="91630"/>
                </a:lnTo>
                <a:lnTo>
                  <a:pt x="10261" y="84836"/>
                </a:lnTo>
                <a:lnTo>
                  <a:pt x="10261" y="61137"/>
                </a:lnTo>
                <a:lnTo>
                  <a:pt x="13576" y="57670"/>
                </a:lnTo>
                <a:lnTo>
                  <a:pt x="17068" y="30492"/>
                </a:lnTo>
                <a:lnTo>
                  <a:pt x="13576" y="16903"/>
                </a:lnTo>
                <a:lnTo>
                  <a:pt x="6794" y="3327"/>
                </a:lnTo>
                <a:lnTo>
                  <a:pt x="10261" y="0"/>
                </a:lnTo>
                <a:lnTo>
                  <a:pt x="23850" y="6794"/>
                </a:lnTo>
                <a:lnTo>
                  <a:pt x="33959" y="16903"/>
                </a:lnTo>
                <a:lnTo>
                  <a:pt x="51015" y="40754"/>
                </a:lnTo>
                <a:lnTo>
                  <a:pt x="84962" y="64452"/>
                </a:lnTo>
                <a:lnTo>
                  <a:pt x="64604" y="115481"/>
                </a:lnTo>
                <a:lnTo>
                  <a:pt x="78181" y="118808"/>
                </a:lnTo>
                <a:lnTo>
                  <a:pt x="74714" y="129070"/>
                </a:lnTo>
                <a:lnTo>
                  <a:pt x="51015" y="145973"/>
                </a:lnTo>
                <a:lnTo>
                  <a:pt x="37426" y="156235"/>
                </a:lnTo>
                <a:lnTo>
                  <a:pt x="30632" y="179933"/>
                </a:lnTo>
                <a:lnTo>
                  <a:pt x="27152" y="186728"/>
                </a:lnTo>
                <a:lnTo>
                  <a:pt x="10261" y="176618"/>
                </a:lnTo>
                <a:lnTo>
                  <a:pt x="0" y="17661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846779" y="2669604"/>
            <a:ext cx="169811" cy="142659"/>
          </a:xfrm>
          <a:custGeom>
            <a:avLst/>
            <a:gdLst/>
            <a:ahLst/>
            <a:cxnLst/>
            <a:rect l="l" t="t" r="r" b="b"/>
            <a:pathLst>
              <a:path w="169811" h="142659">
                <a:moveTo>
                  <a:pt x="23698" y="95110"/>
                </a:moveTo>
                <a:lnTo>
                  <a:pt x="23698" y="64452"/>
                </a:lnTo>
                <a:lnTo>
                  <a:pt x="27177" y="47548"/>
                </a:lnTo>
                <a:lnTo>
                  <a:pt x="30492" y="30492"/>
                </a:lnTo>
                <a:lnTo>
                  <a:pt x="6794" y="13589"/>
                </a:lnTo>
                <a:lnTo>
                  <a:pt x="0" y="13589"/>
                </a:lnTo>
                <a:lnTo>
                  <a:pt x="0" y="0"/>
                </a:lnTo>
                <a:lnTo>
                  <a:pt x="57657" y="13589"/>
                </a:lnTo>
                <a:lnTo>
                  <a:pt x="74714" y="16903"/>
                </a:lnTo>
                <a:lnTo>
                  <a:pt x="81508" y="20383"/>
                </a:lnTo>
                <a:lnTo>
                  <a:pt x="91630" y="27178"/>
                </a:lnTo>
                <a:lnTo>
                  <a:pt x="101892" y="27178"/>
                </a:lnTo>
                <a:lnTo>
                  <a:pt x="108686" y="20383"/>
                </a:lnTo>
                <a:lnTo>
                  <a:pt x="118795" y="44081"/>
                </a:lnTo>
                <a:lnTo>
                  <a:pt x="139166" y="54343"/>
                </a:lnTo>
                <a:lnTo>
                  <a:pt x="149428" y="61137"/>
                </a:lnTo>
                <a:lnTo>
                  <a:pt x="159550" y="81521"/>
                </a:lnTo>
                <a:lnTo>
                  <a:pt x="169811" y="81521"/>
                </a:lnTo>
                <a:lnTo>
                  <a:pt x="156222" y="91630"/>
                </a:lnTo>
                <a:lnTo>
                  <a:pt x="149428" y="135864"/>
                </a:lnTo>
                <a:lnTo>
                  <a:pt x="132384" y="142659"/>
                </a:lnTo>
                <a:lnTo>
                  <a:pt x="129057" y="142659"/>
                </a:lnTo>
                <a:lnTo>
                  <a:pt x="105206" y="135864"/>
                </a:lnTo>
                <a:lnTo>
                  <a:pt x="105206" y="125590"/>
                </a:lnTo>
                <a:lnTo>
                  <a:pt x="95097" y="132384"/>
                </a:lnTo>
                <a:lnTo>
                  <a:pt x="78028" y="129070"/>
                </a:lnTo>
                <a:lnTo>
                  <a:pt x="61137" y="118808"/>
                </a:lnTo>
                <a:lnTo>
                  <a:pt x="37287" y="115481"/>
                </a:lnTo>
                <a:lnTo>
                  <a:pt x="27177" y="98425"/>
                </a:lnTo>
                <a:lnTo>
                  <a:pt x="23698" y="9511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907916" y="2588095"/>
            <a:ext cx="40754" cy="67919"/>
          </a:xfrm>
          <a:custGeom>
            <a:avLst/>
            <a:gdLst/>
            <a:ahLst/>
            <a:cxnLst/>
            <a:rect l="l" t="t" r="r" b="b"/>
            <a:pathLst>
              <a:path w="40754" h="67919">
                <a:moveTo>
                  <a:pt x="30492" y="67919"/>
                </a:moveTo>
                <a:lnTo>
                  <a:pt x="6794" y="40754"/>
                </a:lnTo>
                <a:lnTo>
                  <a:pt x="0" y="20370"/>
                </a:lnTo>
                <a:lnTo>
                  <a:pt x="10109" y="0"/>
                </a:lnTo>
                <a:lnTo>
                  <a:pt x="27165" y="3314"/>
                </a:lnTo>
                <a:lnTo>
                  <a:pt x="40754" y="3314"/>
                </a:lnTo>
                <a:lnTo>
                  <a:pt x="33959" y="6794"/>
                </a:lnTo>
                <a:lnTo>
                  <a:pt x="40754" y="30492"/>
                </a:lnTo>
                <a:lnTo>
                  <a:pt x="30492" y="27165"/>
                </a:lnTo>
                <a:lnTo>
                  <a:pt x="30492" y="54343"/>
                </a:lnTo>
                <a:lnTo>
                  <a:pt x="30492" y="6791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473306" y="2672930"/>
            <a:ext cx="98577" cy="122262"/>
          </a:xfrm>
          <a:custGeom>
            <a:avLst/>
            <a:gdLst/>
            <a:ahLst/>
            <a:cxnLst/>
            <a:rect l="l" t="t" r="r" b="b"/>
            <a:pathLst>
              <a:path w="98577" h="122262">
                <a:moveTo>
                  <a:pt x="10274" y="122262"/>
                </a:moveTo>
                <a:lnTo>
                  <a:pt x="0" y="84988"/>
                </a:lnTo>
                <a:lnTo>
                  <a:pt x="0" y="61125"/>
                </a:lnTo>
                <a:lnTo>
                  <a:pt x="6794" y="51015"/>
                </a:lnTo>
                <a:lnTo>
                  <a:pt x="6794" y="44221"/>
                </a:lnTo>
                <a:lnTo>
                  <a:pt x="3467" y="37426"/>
                </a:lnTo>
                <a:lnTo>
                  <a:pt x="6794" y="20370"/>
                </a:lnTo>
                <a:lnTo>
                  <a:pt x="0" y="6781"/>
                </a:lnTo>
                <a:lnTo>
                  <a:pt x="20383" y="10261"/>
                </a:lnTo>
                <a:lnTo>
                  <a:pt x="20383" y="0"/>
                </a:lnTo>
                <a:lnTo>
                  <a:pt x="47548" y="13576"/>
                </a:lnTo>
                <a:lnTo>
                  <a:pt x="51028" y="30645"/>
                </a:lnTo>
                <a:lnTo>
                  <a:pt x="64604" y="44221"/>
                </a:lnTo>
                <a:lnTo>
                  <a:pt x="81508" y="47536"/>
                </a:lnTo>
                <a:lnTo>
                  <a:pt x="88303" y="61125"/>
                </a:lnTo>
                <a:lnTo>
                  <a:pt x="98577" y="88303"/>
                </a:lnTo>
                <a:lnTo>
                  <a:pt x="91782" y="98564"/>
                </a:lnTo>
                <a:lnTo>
                  <a:pt x="81508" y="101879"/>
                </a:lnTo>
                <a:lnTo>
                  <a:pt x="67919" y="105359"/>
                </a:lnTo>
                <a:lnTo>
                  <a:pt x="64604" y="105359"/>
                </a:lnTo>
                <a:lnTo>
                  <a:pt x="51028" y="108673"/>
                </a:lnTo>
                <a:lnTo>
                  <a:pt x="44221" y="105359"/>
                </a:lnTo>
                <a:lnTo>
                  <a:pt x="30632" y="112153"/>
                </a:lnTo>
                <a:lnTo>
                  <a:pt x="10274" y="12226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418976" y="2679713"/>
            <a:ext cx="64604" cy="129070"/>
          </a:xfrm>
          <a:custGeom>
            <a:avLst/>
            <a:gdLst/>
            <a:ahLst/>
            <a:cxnLst/>
            <a:rect l="l" t="t" r="r" b="b"/>
            <a:pathLst>
              <a:path w="64604" h="129070">
                <a:moveTo>
                  <a:pt x="37426" y="10274"/>
                </a:moveTo>
                <a:lnTo>
                  <a:pt x="54330" y="0"/>
                </a:lnTo>
                <a:lnTo>
                  <a:pt x="61125" y="13589"/>
                </a:lnTo>
                <a:lnTo>
                  <a:pt x="57797" y="30645"/>
                </a:lnTo>
                <a:lnTo>
                  <a:pt x="61125" y="37439"/>
                </a:lnTo>
                <a:lnTo>
                  <a:pt x="61125" y="44234"/>
                </a:lnTo>
                <a:lnTo>
                  <a:pt x="54330" y="54343"/>
                </a:lnTo>
                <a:lnTo>
                  <a:pt x="54330" y="78206"/>
                </a:lnTo>
                <a:lnTo>
                  <a:pt x="64604" y="115481"/>
                </a:lnTo>
                <a:lnTo>
                  <a:pt x="54330" y="115481"/>
                </a:lnTo>
                <a:lnTo>
                  <a:pt x="40754" y="125755"/>
                </a:lnTo>
                <a:lnTo>
                  <a:pt x="23850" y="129070"/>
                </a:lnTo>
                <a:lnTo>
                  <a:pt x="3454" y="122275"/>
                </a:lnTo>
                <a:lnTo>
                  <a:pt x="0" y="115481"/>
                </a:lnTo>
                <a:lnTo>
                  <a:pt x="0" y="95097"/>
                </a:lnTo>
                <a:lnTo>
                  <a:pt x="0" y="91782"/>
                </a:lnTo>
                <a:lnTo>
                  <a:pt x="10261" y="88315"/>
                </a:lnTo>
                <a:lnTo>
                  <a:pt x="20358" y="74726"/>
                </a:lnTo>
                <a:lnTo>
                  <a:pt x="17068" y="54343"/>
                </a:lnTo>
                <a:lnTo>
                  <a:pt x="20358" y="33972"/>
                </a:lnTo>
                <a:lnTo>
                  <a:pt x="20358" y="23863"/>
                </a:lnTo>
                <a:lnTo>
                  <a:pt x="27152" y="13589"/>
                </a:lnTo>
                <a:lnTo>
                  <a:pt x="37426" y="1027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327442" y="2689985"/>
            <a:ext cx="101892" cy="81509"/>
          </a:xfrm>
          <a:custGeom>
            <a:avLst/>
            <a:gdLst/>
            <a:ahLst/>
            <a:cxnLst/>
            <a:rect l="l" t="t" r="r" b="b"/>
            <a:pathLst>
              <a:path w="101892" h="81508">
                <a:moveTo>
                  <a:pt x="0" y="44068"/>
                </a:moveTo>
                <a:lnTo>
                  <a:pt x="0" y="27165"/>
                </a:lnTo>
                <a:lnTo>
                  <a:pt x="10261" y="10109"/>
                </a:lnTo>
                <a:lnTo>
                  <a:pt x="20383" y="6794"/>
                </a:lnTo>
                <a:lnTo>
                  <a:pt x="33959" y="3314"/>
                </a:lnTo>
                <a:lnTo>
                  <a:pt x="54356" y="13588"/>
                </a:lnTo>
                <a:lnTo>
                  <a:pt x="74714" y="0"/>
                </a:lnTo>
                <a:lnTo>
                  <a:pt x="98577" y="6794"/>
                </a:lnTo>
                <a:lnTo>
                  <a:pt x="101892" y="10109"/>
                </a:lnTo>
                <a:lnTo>
                  <a:pt x="101892" y="30479"/>
                </a:lnTo>
                <a:lnTo>
                  <a:pt x="91770" y="50863"/>
                </a:lnTo>
                <a:lnTo>
                  <a:pt x="81521" y="57657"/>
                </a:lnTo>
                <a:lnTo>
                  <a:pt x="67932" y="50863"/>
                </a:lnTo>
                <a:lnTo>
                  <a:pt x="74714" y="81508"/>
                </a:lnTo>
                <a:lnTo>
                  <a:pt x="40754" y="61137"/>
                </a:lnTo>
                <a:lnTo>
                  <a:pt x="17068" y="61137"/>
                </a:lnTo>
                <a:lnTo>
                  <a:pt x="13601" y="57657"/>
                </a:lnTo>
                <a:lnTo>
                  <a:pt x="0" y="4406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225563" y="2696781"/>
            <a:ext cx="118948" cy="67932"/>
          </a:xfrm>
          <a:custGeom>
            <a:avLst/>
            <a:gdLst/>
            <a:ahLst/>
            <a:cxnLst/>
            <a:rect l="l" t="t" r="r" b="b"/>
            <a:pathLst>
              <a:path w="118948" h="67932">
                <a:moveTo>
                  <a:pt x="118948" y="54343"/>
                </a:moveTo>
                <a:lnTo>
                  <a:pt x="98564" y="44069"/>
                </a:lnTo>
                <a:lnTo>
                  <a:pt x="88290" y="47548"/>
                </a:lnTo>
                <a:lnTo>
                  <a:pt x="88290" y="54343"/>
                </a:lnTo>
                <a:lnTo>
                  <a:pt x="67932" y="50863"/>
                </a:lnTo>
                <a:lnTo>
                  <a:pt x="51028" y="61137"/>
                </a:lnTo>
                <a:lnTo>
                  <a:pt x="44234" y="67932"/>
                </a:lnTo>
                <a:lnTo>
                  <a:pt x="37439" y="64452"/>
                </a:lnTo>
                <a:lnTo>
                  <a:pt x="23850" y="57658"/>
                </a:lnTo>
                <a:lnTo>
                  <a:pt x="10274" y="54343"/>
                </a:lnTo>
                <a:lnTo>
                  <a:pt x="3479" y="40754"/>
                </a:lnTo>
                <a:lnTo>
                  <a:pt x="0" y="30492"/>
                </a:lnTo>
                <a:lnTo>
                  <a:pt x="10274" y="20370"/>
                </a:lnTo>
                <a:lnTo>
                  <a:pt x="20370" y="16903"/>
                </a:lnTo>
                <a:lnTo>
                  <a:pt x="40754" y="10109"/>
                </a:lnTo>
                <a:lnTo>
                  <a:pt x="47536" y="0"/>
                </a:lnTo>
                <a:lnTo>
                  <a:pt x="67932" y="3314"/>
                </a:lnTo>
                <a:lnTo>
                  <a:pt x="74714" y="13576"/>
                </a:lnTo>
                <a:lnTo>
                  <a:pt x="101879" y="37274"/>
                </a:lnTo>
                <a:lnTo>
                  <a:pt x="115481" y="50863"/>
                </a:lnTo>
                <a:lnTo>
                  <a:pt x="118948" y="5434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395375" y="2696782"/>
            <a:ext cx="217346" cy="217373"/>
          </a:xfrm>
          <a:custGeom>
            <a:avLst/>
            <a:gdLst/>
            <a:ahLst/>
            <a:cxnLst/>
            <a:rect l="l" t="t" r="r" b="b"/>
            <a:pathLst>
              <a:path w="217347" h="217373">
                <a:moveTo>
                  <a:pt x="33959" y="163029"/>
                </a:moveTo>
                <a:lnTo>
                  <a:pt x="33959" y="159550"/>
                </a:lnTo>
                <a:lnTo>
                  <a:pt x="30645" y="152755"/>
                </a:lnTo>
                <a:lnTo>
                  <a:pt x="40741" y="145973"/>
                </a:lnTo>
                <a:lnTo>
                  <a:pt x="40741" y="115481"/>
                </a:lnTo>
                <a:lnTo>
                  <a:pt x="40741" y="108686"/>
                </a:lnTo>
                <a:lnTo>
                  <a:pt x="27177" y="91630"/>
                </a:lnTo>
                <a:lnTo>
                  <a:pt x="27177" y="88303"/>
                </a:lnTo>
                <a:lnTo>
                  <a:pt x="20370" y="81508"/>
                </a:lnTo>
                <a:lnTo>
                  <a:pt x="6781" y="74714"/>
                </a:lnTo>
                <a:lnTo>
                  <a:pt x="0" y="44069"/>
                </a:lnTo>
                <a:lnTo>
                  <a:pt x="13588" y="50863"/>
                </a:lnTo>
                <a:lnTo>
                  <a:pt x="23837" y="44069"/>
                </a:lnTo>
                <a:lnTo>
                  <a:pt x="33959" y="23685"/>
                </a:lnTo>
                <a:lnTo>
                  <a:pt x="47536" y="10109"/>
                </a:lnTo>
                <a:lnTo>
                  <a:pt x="54343" y="0"/>
                </a:lnTo>
                <a:lnTo>
                  <a:pt x="71386" y="3314"/>
                </a:lnTo>
                <a:lnTo>
                  <a:pt x="71386" y="23685"/>
                </a:lnTo>
                <a:lnTo>
                  <a:pt x="71386" y="33959"/>
                </a:lnTo>
                <a:lnTo>
                  <a:pt x="64592" y="44069"/>
                </a:lnTo>
                <a:lnTo>
                  <a:pt x="67932" y="47548"/>
                </a:lnTo>
                <a:lnTo>
                  <a:pt x="67932" y="61137"/>
                </a:lnTo>
                <a:lnTo>
                  <a:pt x="91782" y="61137"/>
                </a:lnTo>
                <a:lnTo>
                  <a:pt x="105346" y="61137"/>
                </a:lnTo>
                <a:lnTo>
                  <a:pt x="125742" y="91630"/>
                </a:lnTo>
                <a:lnTo>
                  <a:pt x="129044" y="95097"/>
                </a:lnTo>
                <a:lnTo>
                  <a:pt x="132537" y="118795"/>
                </a:lnTo>
                <a:lnTo>
                  <a:pt x="135839" y="129057"/>
                </a:lnTo>
                <a:lnTo>
                  <a:pt x="146113" y="139166"/>
                </a:lnTo>
                <a:lnTo>
                  <a:pt x="166484" y="132372"/>
                </a:lnTo>
                <a:lnTo>
                  <a:pt x="193649" y="129057"/>
                </a:lnTo>
                <a:lnTo>
                  <a:pt x="200456" y="132372"/>
                </a:lnTo>
                <a:lnTo>
                  <a:pt x="203771" y="139166"/>
                </a:lnTo>
                <a:lnTo>
                  <a:pt x="217347" y="156235"/>
                </a:lnTo>
                <a:lnTo>
                  <a:pt x="200456" y="166344"/>
                </a:lnTo>
                <a:lnTo>
                  <a:pt x="190182" y="179933"/>
                </a:lnTo>
                <a:lnTo>
                  <a:pt x="190182" y="183400"/>
                </a:lnTo>
                <a:lnTo>
                  <a:pt x="132537" y="210578"/>
                </a:lnTo>
                <a:lnTo>
                  <a:pt x="125742" y="217373"/>
                </a:lnTo>
                <a:lnTo>
                  <a:pt x="112140" y="207098"/>
                </a:lnTo>
                <a:lnTo>
                  <a:pt x="98564" y="183400"/>
                </a:lnTo>
                <a:lnTo>
                  <a:pt x="91782" y="169824"/>
                </a:lnTo>
                <a:lnTo>
                  <a:pt x="74714" y="166344"/>
                </a:lnTo>
                <a:lnTo>
                  <a:pt x="57810" y="163029"/>
                </a:lnTo>
                <a:lnTo>
                  <a:pt x="54343" y="156235"/>
                </a:lnTo>
                <a:lnTo>
                  <a:pt x="47536" y="159550"/>
                </a:lnTo>
                <a:lnTo>
                  <a:pt x="33959" y="16302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568666" y="2700096"/>
            <a:ext cx="101866" cy="101892"/>
          </a:xfrm>
          <a:custGeom>
            <a:avLst/>
            <a:gdLst/>
            <a:ahLst/>
            <a:cxnLst/>
            <a:rect l="l" t="t" r="r" b="b"/>
            <a:pathLst>
              <a:path w="101866" h="101892">
                <a:moveTo>
                  <a:pt x="30480" y="101892"/>
                </a:moveTo>
                <a:lnTo>
                  <a:pt x="20358" y="91782"/>
                </a:lnTo>
                <a:lnTo>
                  <a:pt x="6781" y="84988"/>
                </a:lnTo>
                <a:lnTo>
                  <a:pt x="0" y="67932"/>
                </a:lnTo>
                <a:lnTo>
                  <a:pt x="6781" y="67932"/>
                </a:lnTo>
                <a:lnTo>
                  <a:pt x="10096" y="54343"/>
                </a:lnTo>
                <a:lnTo>
                  <a:pt x="6781" y="54343"/>
                </a:lnTo>
                <a:lnTo>
                  <a:pt x="27165" y="10261"/>
                </a:lnTo>
                <a:lnTo>
                  <a:pt x="37261" y="0"/>
                </a:lnTo>
                <a:lnTo>
                  <a:pt x="50850" y="0"/>
                </a:lnTo>
                <a:lnTo>
                  <a:pt x="54330" y="13588"/>
                </a:lnTo>
                <a:lnTo>
                  <a:pt x="61112" y="20370"/>
                </a:lnTo>
                <a:lnTo>
                  <a:pt x="84810" y="13588"/>
                </a:lnTo>
                <a:lnTo>
                  <a:pt x="98399" y="23850"/>
                </a:lnTo>
                <a:lnTo>
                  <a:pt x="101866" y="30645"/>
                </a:lnTo>
                <a:lnTo>
                  <a:pt x="91592" y="47548"/>
                </a:lnTo>
                <a:lnTo>
                  <a:pt x="95084" y="57823"/>
                </a:lnTo>
                <a:lnTo>
                  <a:pt x="74701" y="64617"/>
                </a:lnTo>
                <a:lnTo>
                  <a:pt x="57645" y="61137"/>
                </a:lnTo>
                <a:lnTo>
                  <a:pt x="50850" y="78193"/>
                </a:lnTo>
                <a:lnTo>
                  <a:pt x="50850" y="84988"/>
                </a:lnTo>
                <a:lnTo>
                  <a:pt x="40754" y="91782"/>
                </a:lnTo>
                <a:lnTo>
                  <a:pt x="30480" y="10189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947077" y="2700096"/>
            <a:ext cx="200456" cy="122275"/>
          </a:xfrm>
          <a:custGeom>
            <a:avLst/>
            <a:gdLst/>
            <a:ahLst/>
            <a:cxnLst/>
            <a:rect l="l" t="t" r="r" b="b"/>
            <a:pathLst>
              <a:path w="200456" h="122275">
                <a:moveTo>
                  <a:pt x="51015" y="122275"/>
                </a:moveTo>
                <a:lnTo>
                  <a:pt x="47561" y="84988"/>
                </a:lnTo>
                <a:lnTo>
                  <a:pt x="33947" y="78193"/>
                </a:lnTo>
                <a:lnTo>
                  <a:pt x="10261" y="81508"/>
                </a:lnTo>
                <a:lnTo>
                  <a:pt x="0" y="61137"/>
                </a:lnTo>
                <a:lnTo>
                  <a:pt x="3467" y="54343"/>
                </a:lnTo>
                <a:lnTo>
                  <a:pt x="20535" y="51028"/>
                </a:lnTo>
                <a:lnTo>
                  <a:pt x="37439" y="51028"/>
                </a:lnTo>
                <a:lnTo>
                  <a:pt x="44221" y="44234"/>
                </a:lnTo>
                <a:lnTo>
                  <a:pt x="61137" y="40754"/>
                </a:lnTo>
                <a:lnTo>
                  <a:pt x="74701" y="27177"/>
                </a:lnTo>
                <a:lnTo>
                  <a:pt x="88315" y="23850"/>
                </a:lnTo>
                <a:lnTo>
                  <a:pt x="98577" y="10261"/>
                </a:lnTo>
                <a:lnTo>
                  <a:pt x="122262" y="0"/>
                </a:lnTo>
                <a:lnTo>
                  <a:pt x="135851" y="3479"/>
                </a:lnTo>
                <a:lnTo>
                  <a:pt x="142646" y="13588"/>
                </a:lnTo>
                <a:lnTo>
                  <a:pt x="166496" y="23850"/>
                </a:lnTo>
                <a:lnTo>
                  <a:pt x="196976" y="23850"/>
                </a:lnTo>
                <a:lnTo>
                  <a:pt x="200456" y="27177"/>
                </a:lnTo>
                <a:lnTo>
                  <a:pt x="159702" y="95097"/>
                </a:lnTo>
                <a:lnTo>
                  <a:pt x="139331" y="105371"/>
                </a:lnTo>
                <a:lnTo>
                  <a:pt x="132524" y="105371"/>
                </a:lnTo>
                <a:lnTo>
                  <a:pt x="81508" y="118960"/>
                </a:lnTo>
                <a:lnTo>
                  <a:pt x="71412" y="118960"/>
                </a:lnTo>
                <a:lnTo>
                  <a:pt x="68071" y="115481"/>
                </a:lnTo>
                <a:lnTo>
                  <a:pt x="51015" y="12227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952249" y="2717152"/>
            <a:ext cx="163017" cy="217385"/>
          </a:xfrm>
          <a:custGeom>
            <a:avLst/>
            <a:gdLst/>
            <a:ahLst/>
            <a:cxnLst/>
            <a:rect l="l" t="t" r="r" b="b"/>
            <a:pathLst>
              <a:path w="163017" h="217385">
                <a:moveTo>
                  <a:pt x="13576" y="71259"/>
                </a:moveTo>
                <a:lnTo>
                  <a:pt x="0" y="67932"/>
                </a:lnTo>
                <a:lnTo>
                  <a:pt x="20358" y="16903"/>
                </a:lnTo>
                <a:lnTo>
                  <a:pt x="47548" y="23698"/>
                </a:lnTo>
                <a:lnTo>
                  <a:pt x="88303" y="20383"/>
                </a:lnTo>
                <a:lnTo>
                  <a:pt x="88303" y="13588"/>
                </a:lnTo>
                <a:lnTo>
                  <a:pt x="111988" y="13588"/>
                </a:lnTo>
                <a:lnTo>
                  <a:pt x="125564" y="0"/>
                </a:lnTo>
                <a:lnTo>
                  <a:pt x="135686" y="6794"/>
                </a:lnTo>
                <a:lnTo>
                  <a:pt x="156222" y="13588"/>
                </a:lnTo>
                <a:lnTo>
                  <a:pt x="163017" y="20383"/>
                </a:lnTo>
                <a:lnTo>
                  <a:pt x="145961" y="37287"/>
                </a:lnTo>
                <a:lnTo>
                  <a:pt x="125564" y="57657"/>
                </a:lnTo>
                <a:lnTo>
                  <a:pt x="122262" y="67932"/>
                </a:lnTo>
                <a:lnTo>
                  <a:pt x="125564" y="78041"/>
                </a:lnTo>
                <a:lnTo>
                  <a:pt x="132359" y="112001"/>
                </a:lnTo>
                <a:lnTo>
                  <a:pt x="152742" y="142659"/>
                </a:lnTo>
                <a:lnTo>
                  <a:pt x="149263" y="176618"/>
                </a:lnTo>
                <a:lnTo>
                  <a:pt x="135686" y="179946"/>
                </a:lnTo>
                <a:lnTo>
                  <a:pt x="125564" y="190207"/>
                </a:lnTo>
                <a:lnTo>
                  <a:pt x="94932" y="203796"/>
                </a:lnTo>
                <a:lnTo>
                  <a:pt x="88303" y="213906"/>
                </a:lnTo>
                <a:lnTo>
                  <a:pt x="71234" y="217385"/>
                </a:lnTo>
                <a:lnTo>
                  <a:pt x="71234" y="213906"/>
                </a:lnTo>
                <a:lnTo>
                  <a:pt x="67919" y="207111"/>
                </a:lnTo>
                <a:lnTo>
                  <a:pt x="33947" y="200317"/>
                </a:lnTo>
                <a:lnTo>
                  <a:pt x="30480" y="190207"/>
                </a:lnTo>
                <a:lnTo>
                  <a:pt x="54178" y="193522"/>
                </a:lnTo>
                <a:lnTo>
                  <a:pt x="71234" y="193522"/>
                </a:lnTo>
                <a:lnTo>
                  <a:pt x="71234" y="179946"/>
                </a:lnTo>
                <a:lnTo>
                  <a:pt x="64452" y="169824"/>
                </a:lnTo>
                <a:lnTo>
                  <a:pt x="71234" y="156248"/>
                </a:lnTo>
                <a:lnTo>
                  <a:pt x="74714" y="118795"/>
                </a:lnTo>
                <a:lnTo>
                  <a:pt x="61112" y="112001"/>
                </a:lnTo>
                <a:lnTo>
                  <a:pt x="57645" y="105219"/>
                </a:lnTo>
                <a:lnTo>
                  <a:pt x="40754" y="95110"/>
                </a:lnTo>
                <a:lnTo>
                  <a:pt x="40754" y="74726"/>
                </a:lnTo>
                <a:lnTo>
                  <a:pt x="13576" y="7125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459967" y="2720467"/>
            <a:ext cx="40754" cy="37452"/>
          </a:xfrm>
          <a:custGeom>
            <a:avLst/>
            <a:gdLst/>
            <a:ahLst/>
            <a:cxnLst/>
            <a:rect l="l" t="t" r="r" b="b"/>
            <a:pathLst>
              <a:path w="40754" h="37452">
                <a:moveTo>
                  <a:pt x="27190" y="37452"/>
                </a:moveTo>
                <a:lnTo>
                  <a:pt x="3340" y="37452"/>
                </a:lnTo>
                <a:lnTo>
                  <a:pt x="3340" y="23863"/>
                </a:lnTo>
                <a:lnTo>
                  <a:pt x="0" y="20383"/>
                </a:lnTo>
                <a:lnTo>
                  <a:pt x="6794" y="10274"/>
                </a:lnTo>
                <a:lnTo>
                  <a:pt x="6794" y="0"/>
                </a:lnTo>
                <a:lnTo>
                  <a:pt x="13601" y="0"/>
                </a:lnTo>
                <a:lnTo>
                  <a:pt x="40754" y="0"/>
                </a:lnTo>
                <a:lnTo>
                  <a:pt x="37287" y="10274"/>
                </a:lnTo>
                <a:lnTo>
                  <a:pt x="27190" y="20383"/>
                </a:lnTo>
                <a:lnTo>
                  <a:pt x="37287" y="27178"/>
                </a:lnTo>
                <a:lnTo>
                  <a:pt x="23698" y="37452"/>
                </a:lnTo>
                <a:lnTo>
                  <a:pt x="27190" y="3745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422552" y="2659330"/>
            <a:ext cx="44208" cy="61137"/>
          </a:xfrm>
          <a:custGeom>
            <a:avLst/>
            <a:gdLst/>
            <a:ahLst/>
            <a:cxnLst/>
            <a:rect l="l" t="t" r="r" b="b"/>
            <a:pathLst>
              <a:path w="44208" h="61137">
                <a:moveTo>
                  <a:pt x="44208" y="40766"/>
                </a:moveTo>
                <a:lnTo>
                  <a:pt x="27165" y="37452"/>
                </a:lnTo>
                <a:lnTo>
                  <a:pt x="20358" y="47561"/>
                </a:lnTo>
                <a:lnTo>
                  <a:pt x="6781" y="61137"/>
                </a:lnTo>
                <a:lnTo>
                  <a:pt x="6781" y="40766"/>
                </a:lnTo>
                <a:lnTo>
                  <a:pt x="3467" y="37452"/>
                </a:lnTo>
                <a:lnTo>
                  <a:pt x="0" y="17068"/>
                </a:lnTo>
                <a:lnTo>
                  <a:pt x="13563" y="0"/>
                </a:lnTo>
                <a:lnTo>
                  <a:pt x="17056" y="0"/>
                </a:lnTo>
                <a:lnTo>
                  <a:pt x="20358" y="0"/>
                </a:lnTo>
                <a:lnTo>
                  <a:pt x="30632" y="3479"/>
                </a:lnTo>
                <a:lnTo>
                  <a:pt x="44208" y="4076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74511" y="2723946"/>
            <a:ext cx="145948" cy="139179"/>
          </a:xfrm>
          <a:custGeom>
            <a:avLst/>
            <a:gdLst/>
            <a:ahLst/>
            <a:cxnLst/>
            <a:rect l="l" t="t" r="r" b="b"/>
            <a:pathLst>
              <a:path w="145948" h="139179">
                <a:moveTo>
                  <a:pt x="40754" y="13589"/>
                </a:moveTo>
                <a:lnTo>
                  <a:pt x="50850" y="0"/>
                </a:lnTo>
                <a:lnTo>
                  <a:pt x="64452" y="16903"/>
                </a:lnTo>
                <a:lnTo>
                  <a:pt x="81343" y="13589"/>
                </a:lnTo>
                <a:lnTo>
                  <a:pt x="105194" y="30492"/>
                </a:lnTo>
                <a:lnTo>
                  <a:pt x="115303" y="47548"/>
                </a:lnTo>
                <a:lnTo>
                  <a:pt x="118783" y="61137"/>
                </a:lnTo>
                <a:lnTo>
                  <a:pt x="118783" y="67932"/>
                </a:lnTo>
                <a:lnTo>
                  <a:pt x="139153" y="91630"/>
                </a:lnTo>
                <a:lnTo>
                  <a:pt x="145948" y="98425"/>
                </a:lnTo>
                <a:lnTo>
                  <a:pt x="145948" y="105206"/>
                </a:lnTo>
                <a:lnTo>
                  <a:pt x="125564" y="122275"/>
                </a:lnTo>
                <a:lnTo>
                  <a:pt x="60960" y="135864"/>
                </a:lnTo>
                <a:lnTo>
                  <a:pt x="40754" y="139179"/>
                </a:lnTo>
                <a:lnTo>
                  <a:pt x="30480" y="135864"/>
                </a:lnTo>
                <a:lnTo>
                  <a:pt x="10096" y="105206"/>
                </a:lnTo>
                <a:lnTo>
                  <a:pt x="3301" y="71247"/>
                </a:lnTo>
                <a:lnTo>
                  <a:pt x="0" y="61137"/>
                </a:lnTo>
                <a:lnTo>
                  <a:pt x="3301" y="50863"/>
                </a:lnTo>
                <a:lnTo>
                  <a:pt x="23698" y="30492"/>
                </a:lnTo>
                <a:lnTo>
                  <a:pt x="40754" y="1358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079603" y="2727274"/>
            <a:ext cx="166331" cy="132537"/>
          </a:xfrm>
          <a:custGeom>
            <a:avLst/>
            <a:gdLst/>
            <a:ahLst/>
            <a:cxnLst/>
            <a:rect l="l" t="t" r="r" b="b"/>
            <a:pathLst>
              <a:path w="166331" h="132537">
                <a:moveTo>
                  <a:pt x="0" y="88303"/>
                </a:moveTo>
                <a:lnTo>
                  <a:pt x="0" y="78193"/>
                </a:lnTo>
                <a:lnTo>
                  <a:pt x="6807" y="78193"/>
                </a:lnTo>
                <a:lnTo>
                  <a:pt x="27178" y="67919"/>
                </a:lnTo>
                <a:lnTo>
                  <a:pt x="67932" y="0"/>
                </a:lnTo>
                <a:lnTo>
                  <a:pt x="84836" y="6781"/>
                </a:lnTo>
                <a:lnTo>
                  <a:pt x="84836" y="20370"/>
                </a:lnTo>
                <a:lnTo>
                  <a:pt x="98412" y="30645"/>
                </a:lnTo>
                <a:lnTo>
                  <a:pt x="118795" y="40754"/>
                </a:lnTo>
                <a:lnTo>
                  <a:pt x="139166" y="44221"/>
                </a:lnTo>
                <a:lnTo>
                  <a:pt x="142646" y="51015"/>
                </a:lnTo>
                <a:lnTo>
                  <a:pt x="152742" y="64604"/>
                </a:lnTo>
                <a:lnTo>
                  <a:pt x="166331" y="71399"/>
                </a:lnTo>
                <a:lnTo>
                  <a:pt x="159550" y="88303"/>
                </a:lnTo>
                <a:lnTo>
                  <a:pt x="163017" y="108673"/>
                </a:lnTo>
                <a:lnTo>
                  <a:pt x="149440" y="132537"/>
                </a:lnTo>
                <a:lnTo>
                  <a:pt x="139166" y="132537"/>
                </a:lnTo>
                <a:lnTo>
                  <a:pt x="139166" y="115481"/>
                </a:lnTo>
                <a:lnTo>
                  <a:pt x="118795" y="108673"/>
                </a:lnTo>
                <a:lnTo>
                  <a:pt x="105206" y="98564"/>
                </a:lnTo>
                <a:lnTo>
                  <a:pt x="67932" y="88303"/>
                </a:lnTo>
                <a:lnTo>
                  <a:pt x="0" y="8830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850467" y="2727275"/>
            <a:ext cx="3467" cy="3467"/>
          </a:xfrm>
          <a:custGeom>
            <a:avLst/>
            <a:gdLst/>
            <a:ahLst/>
            <a:cxnLst/>
            <a:rect l="l" t="t" r="r" b="b"/>
            <a:pathLst>
              <a:path w="3467" h="3467">
                <a:moveTo>
                  <a:pt x="3467" y="3467"/>
                </a:moveTo>
                <a:lnTo>
                  <a:pt x="0" y="3467"/>
                </a:lnTo>
                <a:lnTo>
                  <a:pt x="0" y="0"/>
                </a:lnTo>
                <a:lnTo>
                  <a:pt x="3467" y="346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60259" y="2696782"/>
            <a:ext cx="264909" cy="152755"/>
          </a:xfrm>
          <a:custGeom>
            <a:avLst/>
            <a:gdLst/>
            <a:ahLst/>
            <a:cxnLst/>
            <a:rect l="l" t="t" r="r" b="b"/>
            <a:pathLst>
              <a:path w="264909" h="152755">
                <a:moveTo>
                  <a:pt x="67932" y="81508"/>
                </a:moveTo>
                <a:lnTo>
                  <a:pt x="51028" y="67932"/>
                </a:lnTo>
                <a:lnTo>
                  <a:pt x="30670" y="71247"/>
                </a:lnTo>
                <a:lnTo>
                  <a:pt x="20396" y="67932"/>
                </a:lnTo>
                <a:lnTo>
                  <a:pt x="17068" y="57658"/>
                </a:lnTo>
                <a:lnTo>
                  <a:pt x="3492" y="61137"/>
                </a:lnTo>
                <a:lnTo>
                  <a:pt x="0" y="50863"/>
                </a:lnTo>
                <a:lnTo>
                  <a:pt x="10274" y="33959"/>
                </a:lnTo>
                <a:lnTo>
                  <a:pt x="6807" y="27165"/>
                </a:lnTo>
                <a:lnTo>
                  <a:pt x="20396" y="23685"/>
                </a:lnTo>
                <a:lnTo>
                  <a:pt x="47561" y="30492"/>
                </a:lnTo>
                <a:lnTo>
                  <a:pt x="61150" y="23685"/>
                </a:lnTo>
                <a:lnTo>
                  <a:pt x="71412" y="10109"/>
                </a:lnTo>
                <a:lnTo>
                  <a:pt x="78206" y="0"/>
                </a:lnTo>
                <a:lnTo>
                  <a:pt x="81508" y="0"/>
                </a:lnTo>
                <a:lnTo>
                  <a:pt x="84848" y="3314"/>
                </a:lnTo>
                <a:lnTo>
                  <a:pt x="88315" y="3314"/>
                </a:lnTo>
                <a:lnTo>
                  <a:pt x="91782" y="3314"/>
                </a:lnTo>
                <a:lnTo>
                  <a:pt x="88315" y="6794"/>
                </a:lnTo>
                <a:lnTo>
                  <a:pt x="91782" y="10109"/>
                </a:lnTo>
                <a:lnTo>
                  <a:pt x="95097" y="10109"/>
                </a:lnTo>
                <a:lnTo>
                  <a:pt x="95097" y="6794"/>
                </a:lnTo>
                <a:lnTo>
                  <a:pt x="98577" y="6794"/>
                </a:lnTo>
                <a:lnTo>
                  <a:pt x="98577" y="10109"/>
                </a:lnTo>
                <a:lnTo>
                  <a:pt x="95097" y="27165"/>
                </a:lnTo>
                <a:lnTo>
                  <a:pt x="115481" y="44069"/>
                </a:lnTo>
                <a:lnTo>
                  <a:pt x="122262" y="40754"/>
                </a:lnTo>
                <a:lnTo>
                  <a:pt x="125755" y="33959"/>
                </a:lnTo>
                <a:lnTo>
                  <a:pt x="125755" y="30492"/>
                </a:lnTo>
                <a:lnTo>
                  <a:pt x="122262" y="30492"/>
                </a:lnTo>
                <a:lnTo>
                  <a:pt x="118795" y="30492"/>
                </a:lnTo>
                <a:lnTo>
                  <a:pt x="125755" y="20370"/>
                </a:lnTo>
                <a:lnTo>
                  <a:pt x="129070" y="20370"/>
                </a:lnTo>
                <a:lnTo>
                  <a:pt x="135851" y="20370"/>
                </a:lnTo>
                <a:lnTo>
                  <a:pt x="135851" y="23685"/>
                </a:lnTo>
                <a:lnTo>
                  <a:pt x="139179" y="16903"/>
                </a:lnTo>
                <a:lnTo>
                  <a:pt x="146113" y="13576"/>
                </a:lnTo>
                <a:lnTo>
                  <a:pt x="159715" y="13576"/>
                </a:lnTo>
                <a:lnTo>
                  <a:pt x="166357" y="6794"/>
                </a:lnTo>
                <a:lnTo>
                  <a:pt x="173139" y="10109"/>
                </a:lnTo>
                <a:lnTo>
                  <a:pt x="176618" y="13576"/>
                </a:lnTo>
                <a:lnTo>
                  <a:pt x="183413" y="16903"/>
                </a:lnTo>
                <a:lnTo>
                  <a:pt x="183413" y="27165"/>
                </a:lnTo>
                <a:lnTo>
                  <a:pt x="190207" y="37274"/>
                </a:lnTo>
                <a:lnTo>
                  <a:pt x="190207" y="44069"/>
                </a:lnTo>
                <a:lnTo>
                  <a:pt x="196989" y="40754"/>
                </a:lnTo>
                <a:lnTo>
                  <a:pt x="203771" y="54343"/>
                </a:lnTo>
                <a:lnTo>
                  <a:pt x="207111" y="54343"/>
                </a:lnTo>
                <a:lnTo>
                  <a:pt x="207111" y="47548"/>
                </a:lnTo>
                <a:lnTo>
                  <a:pt x="210565" y="47548"/>
                </a:lnTo>
                <a:lnTo>
                  <a:pt x="220687" y="47548"/>
                </a:lnTo>
                <a:lnTo>
                  <a:pt x="220687" y="44069"/>
                </a:lnTo>
                <a:lnTo>
                  <a:pt x="224167" y="40754"/>
                </a:lnTo>
                <a:lnTo>
                  <a:pt x="224167" y="33959"/>
                </a:lnTo>
                <a:lnTo>
                  <a:pt x="227469" y="33959"/>
                </a:lnTo>
                <a:lnTo>
                  <a:pt x="251320" y="44069"/>
                </a:lnTo>
                <a:lnTo>
                  <a:pt x="254647" y="47548"/>
                </a:lnTo>
                <a:lnTo>
                  <a:pt x="258127" y="50863"/>
                </a:lnTo>
                <a:lnTo>
                  <a:pt x="264909" y="81508"/>
                </a:lnTo>
                <a:lnTo>
                  <a:pt x="241058" y="98412"/>
                </a:lnTo>
                <a:lnTo>
                  <a:pt x="234264" y="101892"/>
                </a:lnTo>
                <a:lnTo>
                  <a:pt x="210565" y="122275"/>
                </a:lnTo>
                <a:lnTo>
                  <a:pt x="183413" y="129057"/>
                </a:lnTo>
                <a:lnTo>
                  <a:pt x="142659" y="152755"/>
                </a:lnTo>
                <a:lnTo>
                  <a:pt x="132384" y="129057"/>
                </a:lnTo>
                <a:lnTo>
                  <a:pt x="125755" y="125590"/>
                </a:lnTo>
                <a:lnTo>
                  <a:pt x="108699" y="122275"/>
                </a:lnTo>
                <a:lnTo>
                  <a:pt x="112166" y="118795"/>
                </a:lnTo>
                <a:lnTo>
                  <a:pt x="122262" y="108686"/>
                </a:lnTo>
                <a:lnTo>
                  <a:pt x="122262" y="98412"/>
                </a:lnTo>
                <a:lnTo>
                  <a:pt x="125755" y="88303"/>
                </a:lnTo>
                <a:lnTo>
                  <a:pt x="125755" y="67932"/>
                </a:lnTo>
                <a:lnTo>
                  <a:pt x="118795" y="64452"/>
                </a:lnTo>
                <a:lnTo>
                  <a:pt x="105371" y="61137"/>
                </a:lnTo>
                <a:lnTo>
                  <a:pt x="98577" y="50863"/>
                </a:lnTo>
                <a:lnTo>
                  <a:pt x="81508" y="61137"/>
                </a:lnTo>
                <a:lnTo>
                  <a:pt x="67932" y="8150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269797" y="2740850"/>
            <a:ext cx="91606" cy="74726"/>
          </a:xfrm>
          <a:custGeom>
            <a:avLst/>
            <a:gdLst/>
            <a:ahLst/>
            <a:cxnLst/>
            <a:rect l="l" t="t" r="r" b="b"/>
            <a:pathLst>
              <a:path w="91605" h="74726">
                <a:moveTo>
                  <a:pt x="91605" y="74726"/>
                </a:moveTo>
                <a:lnTo>
                  <a:pt x="74714" y="71412"/>
                </a:lnTo>
                <a:lnTo>
                  <a:pt x="71247" y="67932"/>
                </a:lnTo>
                <a:lnTo>
                  <a:pt x="50850" y="57823"/>
                </a:lnTo>
                <a:lnTo>
                  <a:pt x="33959" y="57823"/>
                </a:lnTo>
                <a:lnTo>
                  <a:pt x="27152" y="51028"/>
                </a:lnTo>
                <a:lnTo>
                  <a:pt x="13576" y="40754"/>
                </a:lnTo>
                <a:lnTo>
                  <a:pt x="3302" y="40754"/>
                </a:lnTo>
                <a:lnTo>
                  <a:pt x="3302" y="37439"/>
                </a:lnTo>
                <a:lnTo>
                  <a:pt x="0" y="23863"/>
                </a:lnTo>
                <a:lnTo>
                  <a:pt x="6794" y="17068"/>
                </a:lnTo>
                <a:lnTo>
                  <a:pt x="23698" y="6794"/>
                </a:lnTo>
                <a:lnTo>
                  <a:pt x="44056" y="10274"/>
                </a:lnTo>
                <a:lnTo>
                  <a:pt x="44056" y="3479"/>
                </a:lnTo>
                <a:lnTo>
                  <a:pt x="54330" y="0"/>
                </a:lnTo>
                <a:lnTo>
                  <a:pt x="74714" y="10274"/>
                </a:lnTo>
                <a:lnTo>
                  <a:pt x="78028" y="13588"/>
                </a:lnTo>
                <a:lnTo>
                  <a:pt x="74714" y="44234"/>
                </a:lnTo>
                <a:lnTo>
                  <a:pt x="91605" y="7472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728191" y="2747644"/>
            <a:ext cx="57823" cy="71412"/>
          </a:xfrm>
          <a:custGeom>
            <a:avLst/>
            <a:gdLst/>
            <a:ahLst/>
            <a:cxnLst/>
            <a:rect l="l" t="t" r="r" b="b"/>
            <a:pathLst>
              <a:path w="57823" h="71412">
                <a:moveTo>
                  <a:pt x="10274" y="57823"/>
                </a:moveTo>
                <a:lnTo>
                  <a:pt x="0" y="30645"/>
                </a:lnTo>
                <a:lnTo>
                  <a:pt x="13576" y="10274"/>
                </a:lnTo>
                <a:lnTo>
                  <a:pt x="30645" y="0"/>
                </a:lnTo>
                <a:lnTo>
                  <a:pt x="37439" y="10274"/>
                </a:lnTo>
                <a:lnTo>
                  <a:pt x="50863" y="13589"/>
                </a:lnTo>
                <a:lnTo>
                  <a:pt x="57823" y="17068"/>
                </a:lnTo>
                <a:lnTo>
                  <a:pt x="57823" y="37439"/>
                </a:lnTo>
                <a:lnTo>
                  <a:pt x="54330" y="47548"/>
                </a:lnTo>
                <a:lnTo>
                  <a:pt x="54330" y="57823"/>
                </a:lnTo>
                <a:lnTo>
                  <a:pt x="44234" y="67932"/>
                </a:lnTo>
                <a:lnTo>
                  <a:pt x="40766" y="71412"/>
                </a:lnTo>
                <a:lnTo>
                  <a:pt x="16916" y="67932"/>
                </a:lnTo>
                <a:lnTo>
                  <a:pt x="10274" y="5782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962248" y="2751124"/>
            <a:ext cx="163029" cy="210578"/>
          </a:xfrm>
          <a:custGeom>
            <a:avLst/>
            <a:gdLst/>
            <a:ahLst/>
            <a:cxnLst/>
            <a:rect l="l" t="t" r="r" b="b"/>
            <a:pathLst>
              <a:path w="163029" h="210578">
                <a:moveTo>
                  <a:pt x="163029" y="74714"/>
                </a:moveTo>
                <a:lnTo>
                  <a:pt x="152755" y="81508"/>
                </a:lnTo>
                <a:lnTo>
                  <a:pt x="152755" y="91630"/>
                </a:lnTo>
                <a:lnTo>
                  <a:pt x="145961" y="95097"/>
                </a:lnTo>
                <a:lnTo>
                  <a:pt x="142646" y="105206"/>
                </a:lnTo>
                <a:lnTo>
                  <a:pt x="118795" y="118795"/>
                </a:lnTo>
                <a:lnTo>
                  <a:pt x="95097" y="122275"/>
                </a:lnTo>
                <a:lnTo>
                  <a:pt x="84835" y="118795"/>
                </a:lnTo>
                <a:lnTo>
                  <a:pt x="61137" y="125590"/>
                </a:lnTo>
                <a:lnTo>
                  <a:pt x="57657" y="145973"/>
                </a:lnTo>
                <a:lnTo>
                  <a:pt x="47561" y="152755"/>
                </a:lnTo>
                <a:lnTo>
                  <a:pt x="44081" y="159550"/>
                </a:lnTo>
                <a:lnTo>
                  <a:pt x="44081" y="169824"/>
                </a:lnTo>
                <a:lnTo>
                  <a:pt x="47561" y="190195"/>
                </a:lnTo>
                <a:lnTo>
                  <a:pt x="40754" y="210578"/>
                </a:lnTo>
                <a:lnTo>
                  <a:pt x="30492" y="207111"/>
                </a:lnTo>
                <a:lnTo>
                  <a:pt x="0" y="98412"/>
                </a:lnTo>
                <a:lnTo>
                  <a:pt x="13588" y="61137"/>
                </a:lnTo>
                <a:lnTo>
                  <a:pt x="16916" y="61137"/>
                </a:lnTo>
                <a:lnTo>
                  <a:pt x="33959" y="54343"/>
                </a:lnTo>
                <a:lnTo>
                  <a:pt x="40754" y="10109"/>
                </a:lnTo>
                <a:lnTo>
                  <a:pt x="54343" y="0"/>
                </a:lnTo>
                <a:lnTo>
                  <a:pt x="57657" y="37287"/>
                </a:lnTo>
                <a:lnTo>
                  <a:pt x="78041" y="37287"/>
                </a:lnTo>
                <a:lnTo>
                  <a:pt x="91630" y="40754"/>
                </a:lnTo>
                <a:lnTo>
                  <a:pt x="101892" y="50863"/>
                </a:lnTo>
                <a:lnTo>
                  <a:pt x="122275" y="50863"/>
                </a:lnTo>
                <a:lnTo>
                  <a:pt x="139166" y="71247"/>
                </a:lnTo>
                <a:lnTo>
                  <a:pt x="142646" y="61137"/>
                </a:lnTo>
                <a:lnTo>
                  <a:pt x="156235" y="67932"/>
                </a:lnTo>
                <a:lnTo>
                  <a:pt x="163029" y="747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344511" y="2751124"/>
            <a:ext cx="91606" cy="125590"/>
          </a:xfrm>
          <a:custGeom>
            <a:avLst/>
            <a:gdLst/>
            <a:ahLst/>
            <a:cxnLst/>
            <a:rect l="l" t="t" r="r" b="b"/>
            <a:pathLst>
              <a:path w="91605" h="125590">
                <a:moveTo>
                  <a:pt x="81508" y="98412"/>
                </a:moveTo>
                <a:lnTo>
                  <a:pt x="71234" y="91630"/>
                </a:lnTo>
                <a:lnTo>
                  <a:pt x="57645" y="95097"/>
                </a:lnTo>
                <a:lnTo>
                  <a:pt x="50863" y="115481"/>
                </a:lnTo>
                <a:lnTo>
                  <a:pt x="44069" y="125590"/>
                </a:lnTo>
                <a:lnTo>
                  <a:pt x="33947" y="95097"/>
                </a:lnTo>
                <a:lnTo>
                  <a:pt x="16890" y="64452"/>
                </a:lnTo>
                <a:lnTo>
                  <a:pt x="0" y="33959"/>
                </a:lnTo>
                <a:lnTo>
                  <a:pt x="3314" y="3314"/>
                </a:lnTo>
                <a:lnTo>
                  <a:pt x="0" y="0"/>
                </a:lnTo>
                <a:lnTo>
                  <a:pt x="23685" y="0"/>
                </a:lnTo>
                <a:lnTo>
                  <a:pt x="57645" y="20370"/>
                </a:lnTo>
                <a:lnTo>
                  <a:pt x="71234" y="27165"/>
                </a:lnTo>
                <a:lnTo>
                  <a:pt x="78041" y="33959"/>
                </a:lnTo>
                <a:lnTo>
                  <a:pt x="78041" y="37287"/>
                </a:lnTo>
                <a:lnTo>
                  <a:pt x="91605" y="54343"/>
                </a:lnTo>
                <a:lnTo>
                  <a:pt x="91605" y="61137"/>
                </a:lnTo>
                <a:lnTo>
                  <a:pt x="91605" y="91630"/>
                </a:lnTo>
                <a:lnTo>
                  <a:pt x="81508" y="9841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595831" y="2754439"/>
            <a:ext cx="95097" cy="101892"/>
          </a:xfrm>
          <a:custGeom>
            <a:avLst/>
            <a:gdLst/>
            <a:ahLst/>
            <a:cxnLst/>
            <a:rect l="l" t="t" r="r" b="b"/>
            <a:pathLst>
              <a:path w="95097" h="101892">
                <a:moveTo>
                  <a:pt x="16891" y="98577"/>
                </a:moveTo>
                <a:lnTo>
                  <a:pt x="3314" y="81508"/>
                </a:lnTo>
                <a:lnTo>
                  <a:pt x="0" y="74714"/>
                </a:lnTo>
                <a:lnTo>
                  <a:pt x="6781" y="67932"/>
                </a:lnTo>
                <a:lnTo>
                  <a:pt x="3314" y="47548"/>
                </a:lnTo>
                <a:lnTo>
                  <a:pt x="13588" y="37439"/>
                </a:lnTo>
                <a:lnTo>
                  <a:pt x="23685" y="30645"/>
                </a:lnTo>
                <a:lnTo>
                  <a:pt x="23685" y="23850"/>
                </a:lnTo>
                <a:lnTo>
                  <a:pt x="30480" y="6794"/>
                </a:lnTo>
                <a:lnTo>
                  <a:pt x="47536" y="10274"/>
                </a:lnTo>
                <a:lnTo>
                  <a:pt x="67919" y="3479"/>
                </a:lnTo>
                <a:lnTo>
                  <a:pt x="81495" y="0"/>
                </a:lnTo>
                <a:lnTo>
                  <a:pt x="84823" y="10274"/>
                </a:lnTo>
                <a:lnTo>
                  <a:pt x="95097" y="13588"/>
                </a:lnTo>
                <a:lnTo>
                  <a:pt x="88290" y="10274"/>
                </a:lnTo>
                <a:lnTo>
                  <a:pt x="71234" y="27165"/>
                </a:lnTo>
                <a:lnTo>
                  <a:pt x="67919" y="40754"/>
                </a:lnTo>
                <a:lnTo>
                  <a:pt x="57645" y="54343"/>
                </a:lnTo>
                <a:lnTo>
                  <a:pt x="54343" y="61137"/>
                </a:lnTo>
                <a:lnTo>
                  <a:pt x="30480" y="101892"/>
                </a:lnTo>
                <a:lnTo>
                  <a:pt x="23685" y="95097"/>
                </a:lnTo>
                <a:lnTo>
                  <a:pt x="16891" y="9857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194821" y="2832634"/>
            <a:ext cx="78192" cy="23698"/>
          </a:xfrm>
          <a:custGeom>
            <a:avLst/>
            <a:gdLst/>
            <a:ahLst/>
            <a:cxnLst/>
            <a:rect l="l" t="t" r="r" b="b"/>
            <a:pathLst>
              <a:path w="78193" h="23698">
                <a:moveTo>
                  <a:pt x="0" y="16903"/>
                </a:moveTo>
                <a:lnTo>
                  <a:pt x="3479" y="10121"/>
                </a:lnTo>
                <a:lnTo>
                  <a:pt x="17043" y="6794"/>
                </a:lnTo>
                <a:lnTo>
                  <a:pt x="37439" y="6794"/>
                </a:lnTo>
                <a:lnTo>
                  <a:pt x="47548" y="6794"/>
                </a:lnTo>
                <a:lnTo>
                  <a:pt x="51015" y="10121"/>
                </a:lnTo>
                <a:lnTo>
                  <a:pt x="71412" y="0"/>
                </a:lnTo>
                <a:lnTo>
                  <a:pt x="78193" y="10121"/>
                </a:lnTo>
                <a:lnTo>
                  <a:pt x="78193" y="16903"/>
                </a:lnTo>
                <a:lnTo>
                  <a:pt x="30657" y="23698"/>
                </a:lnTo>
                <a:lnTo>
                  <a:pt x="0" y="1690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378221" y="2757920"/>
            <a:ext cx="275170" cy="200317"/>
          </a:xfrm>
          <a:custGeom>
            <a:avLst/>
            <a:gdLst/>
            <a:ahLst/>
            <a:cxnLst/>
            <a:rect l="l" t="t" r="r" b="b"/>
            <a:pathLst>
              <a:path w="275170" h="200317">
                <a:moveTo>
                  <a:pt x="108661" y="193509"/>
                </a:moveTo>
                <a:lnTo>
                  <a:pt x="98552" y="186715"/>
                </a:lnTo>
                <a:lnTo>
                  <a:pt x="78181" y="176618"/>
                </a:lnTo>
                <a:lnTo>
                  <a:pt x="78181" y="166344"/>
                </a:lnTo>
                <a:lnTo>
                  <a:pt x="67906" y="159550"/>
                </a:lnTo>
                <a:lnTo>
                  <a:pt x="67906" y="152755"/>
                </a:lnTo>
                <a:lnTo>
                  <a:pt x="78181" y="129057"/>
                </a:lnTo>
                <a:lnTo>
                  <a:pt x="88303" y="101892"/>
                </a:lnTo>
                <a:lnTo>
                  <a:pt x="88303" y="91617"/>
                </a:lnTo>
                <a:lnTo>
                  <a:pt x="74714" y="98412"/>
                </a:lnTo>
                <a:lnTo>
                  <a:pt x="54330" y="95097"/>
                </a:lnTo>
                <a:lnTo>
                  <a:pt x="33959" y="78028"/>
                </a:lnTo>
                <a:lnTo>
                  <a:pt x="17056" y="84835"/>
                </a:lnTo>
                <a:lnTo>
                  <a:pt x="0" y="71234"/>
                </a:lnTo>
                <a:lnTo>
                  <a:pt x="17056" y="61137"/>
                </a:lnTo>
                <a:lnTo>
                  <a:pt x="30632" y="61137"/>
                </a:lnTo>
                <a:lnTo>
                  <a:pt x="54330" y="84835"/>
                </a:lnTo>
                <a:lnTo>
                  <a:pt x="67906" y="88303"/>
                </a:lnTo>
                <a:lnTo>
                  <a:pt x="81508" y="81508"/>
                </a:lnTo>
                <a:lnTo>
                  <a:pt x="112153" y="101892"/>
                </a:lnTo>
                <a:lnTo>
                  <a:pt x="125717" y="105206"/>
                </a:lnTo>
                <a:lnTo>
                  <a:pt x="149415" y="95097"/>
                </a:lnTo>
                <a:lnTo>
                  <a:pt x="166471" y="95097"/>
                </a:lnTo>
                <a:lnTo>
                  <a:pt x="173266" y="84835"/>
                </a:lnTo>
                <a:lnTo>
                  <a:pt x="159689" y="54343"/>
                </a:lnTo>
                <a:lnTo>
                  <a:pt x="163004" y="40754"/>
                </a:lnTo>
                <a:lnTo>
                  <a:pt x="159689" y="20370"/>
                </a:lnTo>
                <a:lnTo>
                  <a:pt x="163004" y="20370"/>
                </a:lnTo>
                <a:lnTo>
                  <a:pt x="176593" y="16890"/>
                </a:lnTo>
                <a:lnTo>
                  <a:pt x="186867" y="13576"/>
                </a:lnTo>
                <a:lnTo>
                  <a:pt x="193662" y="3314"/>
                </a:lnTo>
                <a:lnTo>
                  <a:pt x="214020" y="0"/>
                </a:lnTo>
                <a:lnTo>
                  <a:pt x="241198" y="13576"/>
                </a:lnTo>
                <a:lnTo>
                  <a:pt x="271678" y="16890"/>
                </a:lnTo>
                <a:lnTo>
                  <a:pt x="275170" y="33959"/>
                </a:lnTo>
                <a:lnTo>
                  <a:pt x="271678" y="47548"/>
                </a:lnTo>
                <a:lnTo>
                  <a:pt x="261581" y="61137"/>
                </a:lnTo>
                <a:lnTo>
                  <a:pt x="234416" y="54343"/>
                </a:lnTo>
                <a:lnTo>
                  <a:pt x="207225" y="61137"/>
                </a:lnTo>
                <a:lnTo>
                  <a:pt x="200444" y="88303"/>
                </a:lnTo>
                <a:lnTo>
                  <a:pt x="200444" y="101892"/>
                </a:lnTo>
                <a:lnTo>
                  <a:pt x="193662" y="101892"/>
                </a:lnTo>
                <a:lnTo>
                  <a:pt x="186867" y="115481"/>
                </a:lnTo>
                <a:lnTo>
                  <a:pt x="173266" y="132372"/>
                </a:lnTo>
                <a:lnTo>
                  <a:pt x="173266" y="159550"/>
                </a:lnTo>
                <a:lnTo>
                  <a:pt x="166471" y="163029"/>
                </a:lnTo>
                <a:lnTo>
                  <a:pt x="156222" y="179933"/>
                </a:lnTo>
                <a:lnTo>
                  <a:pt x="163004" y="183400"/>
                </a:lnTo>
                <a:lnTo>
                  <a:pt x="163004" y="196989"/>
                </a:lnTo>
                <a:lnTo>
                  <a:pt x="152908" y="193509"/>
                </a:lnTo>
                <a:lnTo>
                  <a:pt x="149415" y="196989"/>
                </a:lnTo>
                <a:lnTo>
                  <a:pt x="129057" y="200317"/>
                </a:lnTo>
                <a:lnTo>
                  <a:pt x="108661" y="19350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26312" y="2764714"/>
            <a:ext cx="112153" cy="125577"/>
          </a:xfrm>
          <a:custGeom>
            <a:avLst/>
            <a:gdLst/>
            <a:ahLst/>
            <a:cxnLst/>
            <a:rect l="l" t="t" r="r" b="b"/>
            <a:pathLst>
              <a:path w="112153" h="125577">
                <a:moveTo>
                  <a:pt x="37439" y="125577"/>
                </a:moveTo>
                <a:lnTo>
                  <a:pt x="37439" y="118795"/>
                </a:lnTo>
                <a:lnTo>
                  <a:pt x="0" y="91617"/>
                </a:lnTo>
                <a:lnTo>
                  <a:pt x="23863" y="50863"/>
                </a:lnTo>
                <a:lnTo>
                  <a:pt x="27165" y="44069"/>
                </a:lnTo>
                <a:lnTo>
                  <a:pt x="37439" y="30480"/>
                </a:lnTo>
                <a:lnTo>
                  <a:pt x="40754" y="16891"/>
                </a:lnTo>
                <a:lnTo>
                  <a:pt x="57810" y="0"/>
                </a:lnTo>
                <a:lnTo>
                  <a:pt x="64617" y="3314"/>
                </a:lnTo>
                <a:lnTo>
                  <a:pt x="84975" y="0"/>
                </a:lnTo>
                <a:lnTo>
                  <a:pt x="101879" y="13576"/>
                </a:lnTo>
                <a:lnTo>
                  <a:pt x="112153" y="40754"/>
                </a:lnTo>
                <a:lnTo>
                  <a:pt x="98564" y="57658"/>
                </a:lnTo>
                <a:lnTo>
                  <a:pt x="78193" y="74714"/>
                </a:lnTo>
                <a:lnTo>
                  <a:pt x="57810" y="101892"/>
                </a:lnTo>
                <a:lnTo>
                  <a:pt x="37439" y="12557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962455" y="2839427"/>
            <a:ext cx="3467" cy="0"/>
          </a:xfrm>
          <a:custGeom>
            <a:avLst/>
            <a:gdLst/>
            <a:ahLst/>
            <a:cxnLst/>
            <a:rect l="l" t="t" r="r" b="b"/>
            <a:pathLst>
              <a:path w="3467">
                <a:moveTo>
                  <a:pt x="3467" y="0"/>
                </a:moveTo>
                <a:lnTo>
                  <a:pt x="0" y="0"/>
                </a:lnTo>
                <a:lnTo>
                  <a:pt x="3467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938757" y="2832633"/>
            <a:ext cx="6794" cy="10121"/>
          </a:xfrm>
          <a:custGeom>
            <a:avLst/>
            <a:gdLst/>
            <a:ahLst/>
            <a:cxnLst/>
            <a:rect l="l" t="t" r="r" b="b"/>
            <a:pathLst>
              <a:path w="6794" h="10121">
                <a:moveTo>
                  <a:pt x="3314" y="10121"/>
                </a:moveTo>
                <a:lnTo>
                  <a:pt x="0" y="6794"/>
                </a:lnTo>
                <a:lnTo>
                  <a:pt x="3314" y="0"/>
                </a:lnTo>
                <a:lnTo>
                  <a:pt x="6794" y="0"/>
                </a:lnTo>
                <a:lnTo>
                  <a:pt x="3314" y="101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003209" y="2774810"/>
            <a:ext cx="0" cy="3479"/>
          </a:xfrm>
          <a:custGeom>
            <a:avLst/>
            <a:gdLst/>
            <a:ahLst/>
            <a:cxnLst/>
            <a:rect l="l" t="t" r="r" b="b"/>
            <a:pathLst>
              <a:path h="3479">
                <a:moveTo>
                  <a:pt x="0" y="3479"/>
                </a:moveTo>
                <a:lnTo>
                  <a:pt x="0" y="0"/>
                </a:lnTo>
                <a:lnTo>
                  <a:pt x="0" y="34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979512" y="2764714"/>
            <a:ext cx="10109" cy="6781"/>
          </a:xfrm>
          <a:custGeom>
            <a:avLst/>
            <a:gdLst/>
            <a:ahLst/>
            <a:cxnLst/>
            <a:rect l="l" t="t" r="r" b="b"/>
            <a:pathLst>
              <a:path w="10109" h="6781">
                <a:moveTo>
                  <a:pt x="10109" y="6781"/>
                </a:moveTo>
                <a:lnTo>
                  <a:pt x="6794" y="6781"/>
                </a:lnTo>
                <a:lnTo>
                  <a:pt x="3314" y="3314"/>
                </a:lnTo>
                <a:lnTo>
                  <a:pt x="0" y="0"/>
                </a:lnTo>
                <a:lnTo>
                  <a:pt x="3314" y="3314"/>
                </a:lnTo>
                <a:lnTo>
                  <a:pt x="6794" y="3314"/>
                </a:lnTo>
                <a:lnTo>
                  <a:pt x="6794" y="6781"/>
                </a:lnTo>
                <a:lnTo>
                  <a:pt x="10109" y="67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843673" y="2747644"/>
            <a:ext cx="142633" cy="183413"/>
          </a:xfrm>
          <a:custGeom>
            <a:avLst/>
            <a:gdLst/>
            <a:ahLst/>
            <a:cxnLst/>
            <a:rect l="l" t="t" r="r" b="b"/>
            <a:pathLst>
              <a:path w="142633" h="183413">
                <a:moveTo>
                  <a:pt x="30479" y="180098"/>
                </a:moveTo>
                <a:lnTo>
                  <a:pt x="20358" y="152920"/>
                </a:lnTo>
                <a:lnTo>
                  <a:pt x="16890" y="146126"/>
                </a:lnTo>
                <a:lnTo>
                  <a:pt x="23698" y="139331"/>
                </a:lnTo>
                <a:lnTo>
                  <a:pt x="16890" y="129070"/>
                </a:lnTo>
                <a:lnTo>
                  <a:pt x="10261" y="125755"/>
                </a:lnTo>
                <a:lnTo>
                  <a:pt x="13576" y="108686"/>
                </a:lnTo>
                <a:lnTo>
                  <a:pt x="0" y="91782"/>
                </a:lnTo>
                <a:lnTo>
                  <a:pt x="0" y="78193"/>
                </a:lnTo>
                <a:lnTo>
                  <a:pt x="27152" y="71412"/>
                </a:lnTo>
                <a:lnTo>
                  <a:pt x="50850" y="51028"/>
                </a:lnTo>
                <a:lnTo>
                  <a:pt x="57645" y="47548"/>
                </a:lnTo>
                <a:lnTo>
                  <a:pt x="81495" y="30645"/>
                </a:lnTo>
                <a:lnTo>
                  <a:pt x="74714" y="0"/>
                </a:lnTo>
                <a:lnTo>
                  <a:pt x="81495" y="0"/>
                </a:lnTo>
                <a:lnTo>
                  <a:pt x="81495" y="13589"/>
                </a:lnTo>
                <a:lnTo>
                  <a:pt x="88303" y="6794"/>
                </a:lnTo>
                <a:lnTo>
                  <a:pt x="91605" y="10274"/>
                </a:lnTo>
                <a:lnTo>
                  <a:pt x="95084" y="6794"/>
                </a:lnTo>
                <a:lnTo>
                  <a:pt x="115468" y="17068"/>
                </a:lnTo>
                <a:lnTo>
                  <a:pt x="115468" y="10274"/>
                </a:lnTo>
                <a:lnTo>
                  <a:pt x="115468" y="13589"/>
                </a:lnTo>
                <a:lnTo>
                  <a:pt x="118783" y="13589"/>
                </a:lnTo>
                <a:lnTo>
                  <a:pt x="118783" y="20383"/>
                </a:lnTo>
                <a:lnTo>
                  <a:pt x="125564" y="27165"/>
                </a:lnTo>
                <a:lnTo>
                  <a:pt x="125564" y="17068"/>
                </a:lnTo>
                <a:lnTo>
                  <a:pt x="139153" y="27165"/>
                </a:lnTo>
                <a:lnTo>
                  <a:pt x="142633" y="30645"/>
                </a:lnTo>
                <a:lnTo>
                  <a:pt x="132359" y="33959"/>
                </a:lnTo>
                <a:lnTo>
                  <a:pt x="135839" y="40767"/>
                </a:lnTo>
                <a:lnTo>
                  <a:pt x="125564" y="33959"/>
                </a:lnTo>
                <a:lnTo>
                  <a:pt x="129057" y="40767"/>
                </a:lnTo>
                <a:lnTo>
                  <a:pt x="118783" y="44234"/>
                </a:lnTo>
                <a:lnTo>
                  <a:pt x="118783" y="47548"/>
                </a:lnTo>
                <a:lnTo>
                  <a:pt x="112001" y="51028"/>
                </a:lnTo>
                <a:lnTo>
                  <a:pt x="105194" y="57823"/>
                </a:lnTo>
                <a:lnTo>
                  <a:pt x="105194" y="64617"/>
                </a:lnTo>
                <a:lnTo>
                  <a:pt x="98399" y="61137"/>
                </a:lnTo>
                <a:lnTo>
                  <a:pt x="95084" y="57823"/>
                </a:lnTo>
                <a:lnTo>
                  <a:pt x="88303" y="61137"/>
                </a:lnTo>
                <a:lnTo>
                  <a:pt x="84810" y="67932"/>
                </a:lnTo>
                <a:lnTo>
                  <a:pt x="91605" y="67932"/>
                </a:lnTo>
                <a:lnTo>
                  <a:pt x="88303" y="74726"/>
                </a:lnTo>
                <a:lnTo>
                  <a:pt x="91605" y="78193"/>
                </a:lnTo>
                <a:lnTo>
                  <a:pt x="88303" y="84988"/>
                </a:lnTo>
                <a:lnTo>
                  <a:pt x="84810" y="88303"/>
                </a:lnTo>
                <a:lnTo>
                  <a:pt x="91605" y="95110"/>
                </a:lnTo>
                <a:lnTo>
                  <a:pt x="98399" y="95110"/>
                </a:lnTo>
                <a:lnTo>
                  <a:pt x="101879" y="105371"/>
                </a:lnTo>
                <a:lnTo>
                  <a:pt x="101879" y="112166"/>
                </a:lnTo>
                <a:lnTo>
                  <a:pt x="95084" y="112166"/>
                </a:lnTo>
                <a:lnTo>
                  <a:pt x="95084" y="115481"/>
                </a:lnTo>
                <a:lnTo>
                  <a:pt x="91605" y="112166"/>
                </a:lnTo>
                <a:lnTo>
                  <a:pt x="81495" y="105371"/>
                </a:lnTo>
                <a:lnTo>
                  <a:pt x="74714" y="101892"/>
                </a:lnTo>
                <a:lnTo>
                  <a:pt x="67906" y="105371"/>
                </a:lnTo>
                <a:lnTo>
                  <a:pt x="67906" y="108686"/>
                </a:lnTo>
                <a:lnTo>
                  <a:pt x="71234" y="112166"/>
                </a:lnTo>
                <a:lnTo>
                  <a:pt x="71234" y="115481"/>
                </a:lnTo>
                <a:lnTo>
                  <a:pt x="67906" y="118960"/>
                </a:lnTo>
                <a:lnTo>
                  <a:pt x="74714" y="132537"/>
                </a:lnTo>
                <a:lnTo>
                  <a:pt x="78028" y="135864"/>
                </a:lnTo>
                <a:lnTo>
                  <a:pt x="81495" y="139331"/>
                </a:lnTo>
                <a:lnTo>
                  <a:pt x="84810" y="149453"/>
                </a:lnTo>
                <a:lnTo>
                  <a:pt x="74714" y="169824"/>
                </a:lnTo>
                <a:lnTo>
                  <a:pt x="74714" y="176618"/>
                </a:lnTo>
                <a:lnTo>
                  <a:pt x="67906" y="180098"/>
                </a:lnTo>
                <a:lnTo>
                  <a:pt x="54330" y="180098"/>
                </a:lnTo>
                <a:lnTo>
                  <a:pt x="44056" y="183413"/>
                </a:lnTo>
                <a:lnTo>
                  <a:pt x="33959" y="183413"/>
                </a:lnTo>
                <a:lnTo>
                  <a:pt x="30479" y="18009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229043" y="2778291"/>
            <a:ext cx="149415" cy="112001"/>
          </a:xfrm>
          <a:custGeom>
            <a:avLst/>
            <a:gdLst/>
            <a:ahLst/>
            <a:cxnLst/>
            <a:rect l="l" t="t" r="r" b="b"/>
            <a:pathLst>
              <a:path w="149415" h="112001">
                <a:moveTo>
                  <a:pt x="149415" y="67932"/>
                </a:moveTo>
                <a:lnTo>
                  <a:pt x="125564" y="64465"/>
                </a:lnTo>
                <a:lnTo>
                  <a:pt x="118783" y="74726"/>
                </a:lnTo>
                <a:lnTo>
                  <a:pt x="101879" y="71247"/>
                </a:lnTo>
                <a:lnTo>
                  <a:pt x="98399" y="84836"/>
                </a:lnTo>
                <a:lnTo>
                  <a:pt x="95084" y="98425"/>
                </a:lnTo>
                <a:lnTo>
                  <a:pt x="91605" y="105219"/>
                </a:lnTo>
                <a:lnTo>
                  <a:pt x="88303" y="112001"/>
                </a:lnTo>
                <a:lnTo>
                  <a:pt x="81508" y="108686"/>
                </a:lnTo>
                <a:lnTo>
                  <a:pt x="71234" y="101892"/>
                </a:lnTo>
                <a:lnTo>
                  <a:pt x="61125" y="98425"/>
                </a:lnTo>
                <a:lnTo>
                  <a:pt x="54330" y="98425"/>
                </a:lnTo>
                <a:lnTo>
                  <a:pt x="40754" y="91630"/>
                </a:lnTo>
                <a:lnTo>
                  <a:pt x="20370" y="95110"/>
                </a:lnTo>
                <a:lnTo>
                  <a:pt x="0" y="81521"/>
                </a:lnTo>
                <a:lnTo>
                  <a:pt x="13576" y="57658"/>
                </a:lnTo>
                <a:lnTo>
                  <a:pt x="10109" y="37287"/>
                </a:lnTo>
                <a:lnTo>
                  <a:pt x="16890" y="20383"/>
                </a:lnTo>
                <a:lnTo>
                  <a:pt x="33959" y="16903"/>
                </a:lnTo>
                <a:lnTo>
                  <a:pt x="37274" y="0"/>
                </a:lnTo>
                <a:lnTo>
                  <a:pt x="44056" y="0"/>
                </a:lnTo>
                <a:lnTo>
                  <a:pt x="44056" y="3314"/>
                </a:lnTo>
                <a:lnTo>
                  <a:pt x="54330" y="3314"/>
                </a:lnTo>
                <a:lnTo>
                  <a:pt x="67906" y="13589"/>
                </a:lnTo>
                <a:lnTo>
                  <a:pt x="74714" y="20383"/>
                </a:lnTo>
                <a:lnTo>
                  <a:pt x="91605" y="20383"/>
                </a:lnTo>
                <a:lnTo>
                  <a:pt x="112001" y="30492"/>
                </a:lnTo>
                <a:lnTo>
                  <a:pt x="115468" y="33972"/>
                </a:lnTo>
                <a:lnTo>
                  <a:pt x="132359" y="37287"/>
                </a:lnTo>
                <a:lnTo>
                  <a:pt x="149415" y="6793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649899" y="2778291"/>
            <a:ext cx="220840" cy="145973"/>
          </a:xfrm>
          <a:custGeom>
            <a:avLst/>
            <a:gdLst/>
            <a:ahLst/>
            <a:cxnLst/>
            <a:rect l="l" t="t" r="r" b="b"/>
            <a:pathLst>
              <a:path w="220840" h="145973">
                <a:moveTo>
                  <a:pt x="6794" y="125590"/>
                </a:moveTo>
                <a:lnTo>
                  <a:pt x="6794" y="108686"/>
                </a:lnTo>
                <a:lnTo>
                  <a:pt x="10274" y="84836"/>
                </a:lnTo>
                <a:lnTo>
                  <a:pt x="17068" y="84836"/>
                </a:lnTo>
                <a:lnTo>
                  <a:pt x="20383" y="71247"/>
                </a:lnTo>
                <a:lnTo>
                  <a:pt x="17068" y="47548"/>
                </a:lnTo>
                <a:lnTo>
                  <a:pt x="0" y="27178"/>
                </a:lnTo>
                <a:lnTo>
                  <a:pt x="3492" y="13589"/>
                </a:lnTo>
                <a:lnTo>
                  <a:pt x="20383" y="0"/>
                </a:lnTo>
                <a:lnTo>
                  <a:pt x="27177" y="6794"/>
                </a:lnTo>
                <a:lnTo>
                  <a:pt x="71399" y="33972"/>
                </a:lnTo>
                <a:lnTo>
                  <a:pt x="88303" y="33972"/>
                </a:lnTo>
                <a:lnTo>
                  <a:pt x="105359" y="20383"/>
                </a:lnTo>
                <a:lnTo>
                  <a:pt x="122262" y="16903"/>
                </a:lnTo>
                <a:lnTo>
                  <a:pt x="142646" y="16903"/>
                </a:lnTo>
                <a:lnTo>
                  <a:pt x="166496" y="27178"/>
                </a:lnTo>
                <a:lnTo>
                  <a:pt x="180085" y="37287"/>
                </a:lnTo>
                <a:lnTo>
                  <a:pt x="196989" y="47548"/>
                </a:lnTo>
                <a:lnTo>
                  <a:pt x="210565" y="54343"/>
                </a:lnTo>
                <a:lnTo>
                  <a:pt x="220840" y="57658"/>
                </a:lnTo>
                <a:lnTo>
                  <a:pt x="214045" y="71247"/>
                </a:lnTo>
                <a:lnTo>
                  <a:pt x="190182" y="84836"/>
                </a:lnTo>
                <a:lnTo>
                  <a:pt x="186867" y="91630"/>
                </a:lnTo>
                <a:lnTo>
                  <a:pt x="173291" y="105219"/>
                </a:lnTo>
                <a:lnTo>
                  <a:pt x="163029" y="125590"/>
                </a:lnTo>
                <a:lnTo>
                  <a:pt x="149453" y="142659"/>
                </a:lnTo>
                <a:lnTo>
                  <a:pt x="149453" y="145973"/>
                </a:lnTo>
                <a:lnTo>
                  <a:pt x="132537" y="135864"/>
                </a:lnTo>
                <a:lnTo>
                  <a:pt x="112153" y="139179"/>
                </a:lnTo>
                <a:lnTo>
                  <a:pt x="101892" y="132384"/>
                </a:lnTo>
                <a:lnTo>
                  <a:pt x="47548" y="129070"/>
                </a:lnTo>
                <a:lnTo>
                  <a:pt x="27177" y="129070"/>
                </a:lnTo>
                <a:lnTo>
                  <a:pt x="6794" y="12559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914796" y="2788411"/>
            <a:ext cx="112166" cy="122262"/>
          </a:xfrm>
          <a:custGeom>
            <a:avLst/>
            <a:gdLst/>
            <a:ahLst/>
            <a:cxnLst/>
            <a:rect l="l" t="t" r="r" b="b"/>
            <a:pathLst>
              <a:path w="112166" h="122262">
                <a:moveTo>
                  <a:pt x="67932" y="118948"/>
                </a:moveTo>
                <a:lnTo>
                  <a:pt x="67932" y="105359"/>
                </a:lnTo>
                <a:lnTo>
                  <a:pt x="54356" y="84988"/>
                </a:lnTo>
                <a:lnTo>
                  <a:pt x="44246" y="84988"/>
                </a:lnTo>
                <a:lnTo>
                  <a:pt x="13601" y="71399"/>
                </a:lnTo>
                <a:lnTo>
                  <a:pt x="0" y="67919"/>
                </a:lnTo>
                <a:lnTo>
                  <a:pt x="3479" y="61125"/>
                </a:lnTo>
                <a:lnTo>
                  <a:pt x="10274" y="37426"/>
                </a:lnTo>
                <a:lnTo>
                  <a:pt x="23863" y="27165"/>
                </a:lnTo>
                <a:lnTo>
                  <a:pt x="47561" y="10261"/>
                </a:lnTo>
                <a:lnTo>
                  <a:pt x="51028" y="0"/>
                </a:lnTo>
                <a:lnTo>
                  <a:pt x="78206" y="3467"/>
                </a:lnTo>
                <a:lnTo>
                  <a:pt x="78206" y="23850"/>
                </a:lnTo>
                <a:lnTo>
                  <a:pt x="95097" y="33959"/>
                </a:lnTo>
                <a:lnTo>
                  <a:pt x="98564" y="40741"/>
                </a:lnTo>
                <a:lnTo>
                  <a:pt x="112166" y="47536"/>
                </a:lnTo>
                <a:lnTo>
                  <a:pt x="108686" y="84988"/>
                </a:lnTo>
                <a:lnTo>
                  <a:pt x="101904" y="98564"/>
                </a:lnTo>
                <a:lnTo>
                  <a:pt x="108686" y="108686"/>
                </a:lnTo>
                <a:lnTo>
                  <a:pt x="108686" y="122262"/>
                </a:lnTo>
                <a:lnTo>
                  <a:pt x="91630" y="122262"/>
                </a:lnTo>
                <a:lnTo>
                  <a:pt x="67932" y="11894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63752" y="2805468"/>
            <a:ext cx="227469" cy="169824"/>
          </a:xfrm>
          <a:custGeom>
            <a:avLst/>
            <a:gdLst/>
            <a:ahLst/>
            <a:cxnLst/>
            <a:rect l="l" t="t" r="r" b="b"/>
            <a:pathLst>
              <a:path w="227469" h="169824">
                <a:moveTo>
                  <a:pt x="0" y="84823"/>
                </a:moveTo>
                <a:lnTo>
                  <a:pt x="20370" y="61137"/>
                </a:lnTo>
                <a:lnTo>
                  <a:pt x="40754" y="33959"/>
                </a:lnTo>
                <a:lnTo>
                  <a:pt x="61125" y="16903"/>
                </a:lnTo>
                <a:lnTo>
                  <a:pt x="74714" y="0"/>
                </a:lnTo>
                <a:lnTo>
                  <a:pt x="81356" y="10109"/>
                </a:lnTo>
                <a:lnTo>
                  <a:pt x="105206" y="13589"/>
                </a:lnTo>
                <a:lnTo>
                  <a:pt x="122262" y="16903"/>
                </a:lnTo>
                <a:lnTo>
                  <a:pt x="128892" y="20370"/>
                </a:lnTo>
                <a:lnTo>
                  <a:pt x="139166" y="44069"/>
                </a:lnTo>
                <a:lnTo>
                  <a:pt x="179920" y="20370"/>
                </a:lnTo>
                <a:lnTo>
                  <a:pt x="179920" y="33959"/>
                </a:lnTo>
                <a:lnTo>
                  <a:pt x="193497" y="50863"/>
                </a:lnTo>
                <a:lnTo>
                  <a:pt x="190182" y="67932"/>
                </a:lnTo>
                <a:lnTo>
                  <a:pt x="196811" y="71247"/>
                </a:lnTo>
                <a:lnTo>
                  <a:pt x="203619" y="81508"/>
                </a:lnTo>
                <a:lnTo>
                  <a:pt x="196811" y="88303"/>
                </a:lnTo>
                <a:lnTo>
                  <a:pt x="200279" y="95097"/>
                </a:lnTo>
                <a:lnTo>
                  <a:pt x="210400" y="122275"/>
                </a:lnTo>
                <a:lnTo>
                  <a:pt x="210400" y="135851"/>
                </a:lnTo>
                <a:lnTo>
                  <a:pt x="207073" y="139166"/>
                </a:lnTo>
                <a:lnTo>
                  <a:pt x="210400" y="142646"/>
                </a:lnTo>
                <a:lnTo>
                  <a:pt x="217195" y="142646"/>
                </a:lnTo>
                <a:lnTo>
                  <a:pt x="223977" y="142646"/>
                </a:lnTo>
                <a:lnTo>
                  <a:pt x="227469" y="145961"/>
                </a:lnTo>
                <a:lnTo>
                  <a:pt x="223977" y="156235"/>
                </a:lnTo>
                <a:lnTo>
                  <a:pt x="220675" y="159550"/>
                </a:lnTo>
                <a:lnTo>
                  <a:pt x="210400" y="156235"/>
                </a:lnTo>
                <a:lnTo>
                  <a:pt x="196811" y="145961"/>
                </a:lnTo>
                <a:lnTo>
                  <a:pt x="190182" y="132384"/>
                </a:lnTo>
                <a:lnTo>
                  <a:pt x="183222" y="129070"/>
                </a:lnTo>
                <a:lnTo>
                  <a:pt x="179920" y="135851"/>
                </a:lnTo>
                <a:lnTo>
                  <a:pt x="166319" y="125590"/>
                </a:lnTo>
                <a:lnTo>
                  <a:pt x="162864" y="132384"/>
                </a:lnTo>
                <a:lnTo>
                  <a:pt x="166319" y="142646"/>
                </a:lnTo>
                <a:lnTo>
                  <a:pt x="162864" y="145961"/>
                </a:lnTo>
                <a:lnTo>
                  <a:pt x="166319" y="152768"/>
                </a:lnTo>
                <a:lnTo>
                  <a:pt x="159524" y="152768"/>
                </a:lnTo>
                <a:lnTo>
                  <a:pt x="159524" y="156235"/>
                </a:lnTo>
                <a:lnTo>
                  <a:pt x="152742" y="163029"/>
                </a:lnTo>
                <a:lnTo>
                  <a:pt x="149428" y="169824"/>
                </a:lnTo>
                <a:lnTo>
                  <a:pt x="142621" y="163029"/>
                </a:lnTo>
                <a:lnTo>
                  <a:pt x="128892" y="156235"/>
                </a:lnTo>
                <a:lnTo>
                  <a:pt x="132359" y="152768"/>
                </a:lnTo>
                <a:lnTo>
                  <a:pt x="122262" y="149440"/>
                </a:lnTo>
                <a:lnTo>
                  <a:pt x="111988" y="145961"/>
                </a:lnTo>
                <a:lnTo>
                  <a:pt x="108673" y="135851"/>
                </a:lnTo>
                <a:lnTo>
                  <a:pt x="101879" y="139166"/>
                </a:lnTo>
                <a:lnTo>
                  <a:pt x="88290" y="139166"/>
                </a:lnTo>
                <a:lnTo>
                  <a:pt x="88290" y="135851"/>
                </a:lnTo>
                <a:lnTo>
                  <a:pt x="84823" y="132384"/>
                </a:lnTo>
                <a:lnTo>
                  <a:pt x="84823" y="129070"/>
                </a:lnTo>
                <a:lnTo>
                  <a:pt x="78016" y="129070"/>
                </a:lnTo>
                <a:lnTo>
                  <a:pt x="78016" y="125590"/>
                </a:lnTo>
                <a:lnTo>
                  <a:pt x="81356" y="125590"/>
                </a:lnTo>
                <a:lnTo>
                  <a:pt x="84823" y="125590"/>
                </a:lnTo>
                <a:lnTo>
                  <a:pt x="84823" y="115481"/>
                </a:lnTo>
                <a:lnTo>
                  <a:pt x="84823" y="118795"/>
                </a:lnTo>
                <a:lnTo>
                  <a:pt x="81356" y="118795"/>
                </a:lnTo>
                <a:lnTo>
                  <a:pt x="81356" y="122275"/>
                </a:lnTo>
                <a:lnTo>
                  <a:pt x="81356" y="125590"/>
                </a:lnTo>
                <a:lnTo>
                  <a:pt x="81356" y="118795"/>
                </a:lnTo>
                <a:lnTo>
                  <a:pt x="81356" y="115481"/>
                </a:lnTo>
                <a:lnTo>
                  <a:pt x="84823" y="115481"/>
                </a:lnTo>
                <a:lnTo>
                  <a:pt x="84823" y="112001"/>
                </a:lnTo>
                <a:lnTo>
                  <a:pt x="81356" y="108686"/>
                </a:lnTo>
                <a:lnTo>
                  <a:pt x="74714" y="105206"/>
                </a:lnTo>
                <a:lnTo>
                  <a:pt x="67919" y="98412"/>
                </a:lnTo>
                <a:lnTo>
                  <a:pt x="61125" y="98412"/>
                </a:lnTo>
                <a:lnTo>
                  <a:pt x="44069" y="101892"/>
                </a:lnTo>
                <a:lnTo>
                  <a:pt x="33959" y="108686"/>
                </a:lnTo>
                <a:lnTo>
                  <a:pt x="13576" y="95097"/>
                </a:lnTo>
                <a:lnTo>
                  <a:pt x="10109" y="88303"/>
                </a:lnTo>
                <a:lnTo>
                  <a:pt x="3314" y="88303"/>
                </a:lnTo>
                <a:lnTo>
                  <a:pt x="0" y="8482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150837" y="3043225"/>
            <a:ext cx="54368" cy="54343"/>
          </a:xfrm>
          <a:custGeom>
            <a:avLst/>
            <a:gdLst/>
            <a:ahLst/>
            <a:cxnLst/>
            <a:rect l="l" t="t" r="r" b="b"/>
            <a:pathLst>
              <a:path w="54368" h="54343">
                <a:moveTo>
                  <a:pt x="54368" y="13576"/>
                </a:moveTo>
                <a:lnTo>
                  <a:pt x="47561" y="37274"/>
                </a:lnTo>
                <a:lnTo>
                  <a:pt x="37452" y="47548"/>
                </a:lnTo>
                <a:lnTo>
                  <a:pt x="33972" y="50863"/>
                </a:lnTo>
                <a:lnTo>
                  <a:pt x="13601" y="54343"/>
                </a:lnTo>
                <a:lnTo>
                  <a:pt x="0" y="44069"/>
                </a:lnTo>
                <a:lnTo>
                  <a:pt x="10274" y="27165"/>
                </a:lnTo>
                <a:lnTo>
                  <a:pt x="10274" y="6781"/>
                </a:lnTo>
                <a:lnTo>
                  <a:pt x="10274" y="3314"/>
                </a:lnTo>
                <a:lnTo>
                  <a:pt x="23863" y="3314"/>
                </a:lnTo>
                <a:lnTo>
                  <a:pt x="37452" y="0"/>
                </a:lnTo>
                <a:lnTo>
                  <a:pt x="54368" y="1357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957339" y="2805468"/>
            <a:ext cx="220675" cy="244538"/>
          </a:xfrm>
          <a:custGeom>
            <a:avLst/>
            <a:gdLst/>
            <a:ahLst/>
            <a:cxnLst/>
            <a:rect l="l" t="t" r="r" b="b"/>
            <a:pathLst>
              <a:path w="220675" h="244538">
                <a:moveTo>
                  <a:pt x="112001" y="179933"/>
                </a:moveTo>
                <a:lnTo>
                  <a:pt x="95097" y="156235"/>
                </a:lnTo>
                <a:lnTo>
                  <a:pt x="98412" y="125590"/>
                </a:lnTo>
                <a:lnTo>
                  <a:pt x="61150" y="108686"/>
                </a:lnTo>
                <a:lnTo>
                  <a:pt x="30492" y="98412"/>
                </a:lnTo>
                <a:lnTo>
                  <a:pt x="33959" y="88303"/>
                </a:lnTo>
                <a:lnTo>
                  <a:pt x="16903" y="67932"/>
                </a:lnTo>
                <a:lnTo>
                  <a:pt x="10274" y="40754"/>
                </a:lnTo>
                <a:lnTo>
                  <a:pt x="0" y="23685"/>
                </a:lnTo>
                <a:lnTo>
                  <a:pt x="13601" y="16903"/>
                </a:lnTo>
                <a:lnTo>
                  <a:pt x="40754" y="16903"/>
                </a:lnTo>
                <a:lnTo>
                  <a:pt x="57810" y="10109"/>
                </a:lnTo>
                <a:lnTo>
                  <a:pt x="61150" y="13589"/>
                </a:lnTo>
                <a:lnTo>
                  <a:pt x="71246" y="13589"/>
                </a:lnTo>
                <a:lnTo>
                  <a:pt x="122262" y="0"/>
                </a:lnTo>
                <a:lnTo>
                  <a:pt x="122262" y="10109"/>
                </a:lnTo>
                <a:lnTo>
                  <a:pt x="112001" y="20370"/>
                </a:lnTo>
                <a:lnTo>
                  <a:pt x="125590" y="27165"/>
                </a:lnTo>
                <a:lnTo>
                  <a:pt x="152755" y="71247"/>
                </a:lnTo>
                <a:lnTo>
                  <a:pt x="145961" y="74714"/>
                </a:lnTo>
                <a:lnTo>
                  <a:pt x="132384" y="78041"/>
                </a:lnTo>
                <a:lnTo>
                  <a:pt x="129070" y="84823"/>
                </a:lnTo>
                <a:lnTo>
                  <a:pt x="118795" y="88303"/>
                </a:lnTo>
                <a:lnTo>
                  <a:pt x="108686" y="84823"/>
                </a:lnTo>
                <a:lnTo>
                  <a:pt x="112001" y="95097"/>
                </a:lnTo>
                <a:lnTo>
                  <a:pt x="135851" y="118795"/>
                </a:lnTo>
                <a:lnTo>
                  <a:pt x="132384" y="129070"/>
                </a:lnTo>
                <a:lnTo>
                  <a:pt x="135851" y="145961"/>
                </a:lnTo>
                <a:lnTo>
                  <a:pt x="149440" y="159550"/>
                </a:lnTo>
                <a:lnTo>
                  <a:pt x="159550" y="169824"/>
                </a:lnTo>
                <a:lnTo>
                  <a:pt x="169799" y="163029"/>
                </a:lnTo>
                <a:lnTo>
                  <a:pt x="179920" y="156235"/>
                </a:lnTo>
                <a:lnTo>
                  <a:pt x="186715" y="163029"/>
                </a:lnTo>
                <a:lnTo>
                  <a:pt x="203771" y="163029"/>
                </a:lnTo>
                <a:lnTo>
                  <a:pt x="207098" y="183413"/>
                </a:lnTo>
                <a:lnTo>
                  <a:pt x="213893" y="196989"/>
                </a:lnTo>
                <a:lnTo>
                  <a:pt x="220675" y="207111"/>
                </a:lnTo>
                <a:lnTo>
                  <a:pt x="217360" y="230962"/>
                </a:lnTo>
                <a:lnTo>
                  <a:pt x="207098" y="237756"/>
                </a:lnTo>
                <a:lnTo>
                  <a:pt x="196989" y="244538"/>
                </a:lnTo>
                <a:lnTo>
                  <a:pt x="169799" y="244538"/>
                </a:lnTo>
                <a:lnTo>
                  <a:pt x="159550" y="237756"/>
                </a:lnTo>
                <a:lnTo>
                  <a:pt x="122262" y="244538"/>
                </a:lnTo>
                <a:lnTo>
                  <a:pt x="118795" y="237756"/>
                </a:lnTo>
                <a:lnTo>
                  <a:pt x="118795" y="234276"/>
                </a:lnTo>
                <a:lnTo>
                  <a:pt x="112001" y="213893"/>
                </a:lnTo>
                <a:lnTo>
                  <a:pt x="105206" y="193509"/>
                </a:lnTo>
                <a:lnTo>
                  <a:pt x="112001" y="17993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459730" y="2805468"/>
            <a:ext cx="210553" cy="261454"/>
          </a:xfrm>
          <a:custGeom>
            <a:avLst/>
            <a:gdLst/>
            <a:ahLst/>
            <a:cxnLst/>
            <a:rect l="l" t="t" r="r" b="b"/>
            <a:pathLst>
              <a:path w="210553" h="261454">
                <a:moveTo>
                  <a:pt x="10261" y="166344"/>
                </a:moveTo>
                <a:lnTo>
                  <a:pt x="17043" y="156235"/>
                </a:lnTo>
                <a:lnTo>
                  <a:pt x="27152" y="145961"/>
                </a:lnTo>
                <a:lnTo>
                  <a:pt x="47548" y="152768"/>
                </a:lnTo>
                <a:lnTo>
                  <a:pt x="67906" y="149440"/>
                </a:lnTo>
                <a:lnTo>
                  <a:pt x="71399" y="145961"/>
                </a:lnTo>
                <a:lnTo>
                  <a:pt x="81495" y="149440"/>
                </a:lnTo>
                <a:lnTo>
                  <a:pt x="81495" y="135851"/>
                </a:lnTo>
                <a:lnTo>
                  <a:pt x="74714" y="132384"/>
                </a:lnTo>
                <a:lnTo>
                  <a:pt x="84963" y="115481"/>
                </a:lnTo>
                <a:lnTo>
                  <a:pt x="91757" y="112001"/>
                </a:lnTo>
                <a:lnTo>
                  <a:pt x="91757" y="84823"/>
                </a:lnTo>
                <a:lnTo>
                  <a:pt x="105359" y="67932"/>
                </a:lnTo>
                <a:lnTo>
                  <a:pt x="112153" y="54343"/>
                </a:lnTo>
                <a:lnTo>
                  <a:pt x="118935" y="54343"/>
                </a:lnTo>
                <a:lnTo>
                  <a:pt x="118935" y="40754"/>
                </a:lnTo>
                <a:lnTo>
                  <a:pt x="125717" y="13589"/>
                </a:lnTo>
                <a:lnTo>
                  <a:pt x="152908" y="6794"/>
                </a:lnTo>
                <a:lnTo>
                  <a:pt x="180073" y="13589"/>
                </a:lnTo>
                <a:lnTo>
                  <a:pt x="190169" y="0"/>
                </a:lnTo>
                <a:lnTo>
                  <a:pt x="207238" y="20370"/>
                </a:lnTo>
                <a:lnTo>
                  <a:pt x="210553" y="44069"/>
                </a:lnTo>
                <a:lnTo>
                  <a:pt x="207238" y="57658"/>
                </a:lnTo>
                <a:lnTo>
                  <a:pt x="200444" y="57658"/>
                </a:lnTo>
                <a:lnTo>
                  <a:pt x="196964" y="81508"/>
                </a:lnTo>
                <a:lnTo>
                  <a:pt x="196964" y="98412"/>
                </a:lnTo>
                <a:lnTo>
                  <a:pt x="190169" y="98412"/>
                </a:lnTo>
                <a:lnTo>
                  <a:pt x="146113" y="125590"/>
                </a:lnTo>
                <a:lnTo>
                  <a:pt x="146113" y="135851"/>
                </a:lnTo>
                <a:lnTo>
                  <a:pt x="146113" y="166344"/>
                </a:lnTo>
                <a:lnTo>
                  <a:pt x="115455" y="166344"/>
                </a:lnTo>
                <a:lnTo>
                  <a:pt x="112153" y="152768"/>
                </a:lnTo>
                <a:lnTo>
                  <a:pt x="101879" y="156235"/>
                </a:lnTo>
                <a:lnTo>
                  <a:pt x="91757" y="163029"/>
                </a:lnTo>
                <a:lnTo>
                  <a:pt x="78181" y="183413"/>
                </a:lnTo>
                <a:lnTo>
                  <a:pt x="95084" y="193509"/>
                </a:lnTo>
                <a:lnTo>
                  <a:pt x="101879" y="200304"/>
                </a:lnTo>
                <a:lnTo>
                  <a:pt x="98564" y="210578"/>
                </a:lnTo>
                <a:lnTo>
                  <a:pt x="84963" y="217373"/>
                </a:lnTo>
                <a:lnTo>
                  <a:pt x="64604" y="224167"/>
                </a:lnTo>
                <a:lnTo>
                  <a:pt x="64604" y="237756"/>
                </a:lnTo>
                <a:lnTo>
                  <a:pt x="67906" y="241071"/>
                </a:lnTo>
                <a:lnTo>
                  <a:pt x="61125" y="261454"/>
                </a:lnTo>
                <a:lnTo>
                  <a:pt x="47548" y="258127"/>
                </a:lnTo>
                <a:lnTo>
                  <a:pt x="37426" y="241071"/>
                </a:lnTo>
                <a:lnTo>
                  <a:pt x="40741" y="227482"/>
                </a:lnTo>
                <a:lnTo>
                  <a:pt x="33959" y="213893"/>
                </a:lnTo>
                <a:lnTo>
                  <a:pt x="23850" y="207111"/>
                </a:lnTo>
                <a:lnTo>
                  <a:pt x="0" y="200304"/>
                </a:lnTo>
                <a:lnTo>
                  <a:pt x="6794" y="190195"/>
                </a:lnTo>
                <a:lnTo>
                  <a:pt x="17043" y="190195"/>
                </a:lnTo>
                <a:lnTo>
                  <a:pt x="20370" y="183413"/>
                </a:lnTo>
                <a:lnTo>
                  <a:pt x="27152" y="179933"/>
                </a:lnTo>
                <a:lnTo>
                  <a:pt x="17043" y="173139"/>
                </a:lnTo>
                <a:lnTo>
                  <a:pt x="10261" y="16634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408853" y="2778291"/>
            <a:ext cx="142633" cy="84836"/>
          </a:xfrm>
          <a:custGeom>
            <a:avLst/>
            <a:gdLst/>
            <a:ahLst/>
            <a:cxnLst/>
            <a:rect l="l" t="t" r="r" b="b"/>
            <a:pathLst>
              <a:path w="142633" h="84836">
                <a:moveTo>
                  <a:pt x="0" y="40767"/>
                </a:moveTo>
                <a:lnTo>
                  <a:pt x="0" y="33972"/>
                </a:lnTo>
                <a:lnTo>
                  <a:pt x="13576" y="23698"/>
                </a:lnTo>
                <a:lnTo>
                  <a:pt x="33972" y="30492"/>
                </a:lnTo>
                <a:lnTo>
                  <a:pt x="50876" y="27178"/>
                </a:lnTo>
                <a:lnTo>
                  <a:pt x="64452" y="16903"/>
                </a:lnTo>
                <a:lnTo>
                  <a:pt x="74726" y="16903"/>
                </a:lnTo>
                <a:lnTo>
                  <a:pt x="95084" y="6794"/>
                </a:lnTo>
                <a:lnTo>
                  <a:pt x="108673" y="0"/>
                </a:lnTo>
                <a:lnTo>
                  <a:pt x="115481" y="3314"/>
                </a:lnTo>
                <a:lnTo>
                  <a:pt x="129057" y="0"/>
                </a:lnTo>
                <a:lnTo>
                  <a:pt x="132372" y="20383"/>
                </a:lnTo>
                <a:lnTo>
                  <a:pt x="129057" y="33972"/>
                </a:lnTo>
                <a:lnTo>
                  <a:pt x="142633" y="64465"/>
                </a:lnTo>
                <a:lnTo>
                  <a:pt x="135839" y="74726"/>
                </a:lnTo>
                <a:lnTo>
                  <a:pt x="118783" y="74726"/>
                </a:lnTo>
                <a:lnTo>
                  <a:pt x="95084" y="84836"/>
                </a:lnTo>
                <a:lnTo>
                  <a:pt x="81521" y="81521"/>
                </a:lnTo>
                <a:lnTo>
                  <a:pt x="50876" y="61137"/>
                </a:lnTo>
                <a:lnTo>
                  <a:pt x="37274" y="67932"/>
                </a:lnTo>
                <a:lnTo>
                  <a:pt x="23698" y="64465"/>
                </a:lnTo>
                <a:lnTo>
                  <a:pt x="0" y="4076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069342" y="2815578"/>
            <a:ext cx="149427" cy="135850"/>
          </a:xfrm>
          <a:custGeom>
            <a:avLst/>
            <a:gdLst/>
            <a:ahLst/>
            <a:cxnLst/>
            <a:rect l="l" t="t" r="r" b="b"/>
            <a:pathLst>
              <a:path w="149428" h="135851">
                <a:moveTo>
                  <a:pt x="40754" y="61137"/>
                </a:moveTo>
                <a:lnTo>
                  <a:pt x="13589" y="17056"/>
                </a:lnTo>
                <a:lnTo>
                  <a:pt x="0" y="10261"/>
                </a:lnTo>
                <a:lnTo>
                  <a:pt x="10261" y="0"/>
                </a:lnTo>
                <a:lnTo>
                  <a:pt x="78193" y="0"/>
                </a:lnTo>
                <a:lnTo>
                  <a:pt x="115468" y="10261"/>
                </a:lnTo>
                <a:lnTo>
                  <a:pt x="129057" y="20370"/>
                </a:lnTo>
                <a:lnTo>
                  <a:pt x="149428" y="27177"/>
                </a:lnTo>
                <a:lnTo>
                  <a:pt x="149428" y="44234"/>
                </a:lnTo>
                <a:lnTo>
                  <a:pt x="132524" y="51028"/>
                </a:lnTo>
                <a:lnTo>
                  <a:pt x="139319" y="71399"/>
                </a:lnTo>
                <a:lnTo>
                  <a:pt x="129057" y="129057"/>
                </a:lnTo>
                <a:lnTo>
                  <a:pt x="122250" y="132537"/>
                </a:lnTo>
                <a:lnTo>
                  <a:pt x="125742" y="135851"/>
                </a:lnTo>
                <a:lnTo>
                  <a:pt x="115468" y="132537"/>
                </a:lnTo>
                <a:lnTo>
                  <a:pt x="115468" y="129057"/>
                </a:lnTo>
                <a:lnTo>
                  <a:pt x="108673" y="125742"/>
                </a:lnTo>
                <a:lnTo>
                  <a:pt x="105359" y="125742"/>
                </a:lnTo>
                <a:lnTo>
                  <a:pt x="101892" y="129057"/>
                </a:lnTo>
                <a:lnTo>
                  <a:pt x="98552" y="125742"/>
                </a:lnTo>
                <a:lnTo>
                  <a:pt x="101892" y="122275"/>
                </a:lnTo>
                <a:lnTo>
                  <a:pt x="98552" y="118960"/>
                </a:lnTo>
                <a:lnTo>
                  <a:pt x="78193" y="91782"/>
                </a:lnTo>
                <a:lnTo>
                  <a:pt x="61137" y="74714"/>
                </a:lnTo>
                <a:lnTo>
                  <a:pt x="51015" y="61137"/>
                </a:lnTo>
                <a:lnTo>
                  <a:pt x="40754" y="6113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73014" y="2825839"/>
            <a:ext cx="213868" cy="145973"/>
          </a:xfrm>
          <a:custGeom>
            <a:avLst/>
            <a:gdLst/>
            <a:ahLst/>
            <a:cxnLst/>
            <a:rect l="l" t="t" r="r" b="b"/>
            <a:pathLst>
              <a:path w="213868" h="145973">
                <a:moveTo>
                  <a:pt x="105206" y="3314"/>
                </a:moveTo>
                <a:lnTo>
                  <a:pt x="122262" y="16916"/>
                </a:lnTo>
                <a:lnTo>
                  <a:pt x="139166" y="10109"/>
                </a:lnTo>
                <a:lnTo>
                  <a:pt x="159537" y="27177"/>
                </a:lnTo>
                <a:lnTo>
                  <a:pt x="179920" y="30492"/>
                </a:lnTo>
                <a:lnTo>
                  <a:pt x="193509" y="23698"/>
                </a:lnTo>
                <a:lnTo>
                  <a:pt x="193509" y="33972"/>
                </a:lnTo>
                <a:lnTo>
                  <a:pt x="183388" y="61137"/>
                </a:lnTo>
                <a:lnTo>
                  <a:pt x="173113" y="84835"/>
                </a:lnTo>
                <a:lnTo>
                  <a:pt x="173113" y="91630"/>
                </a:lnTo>
                <a:lnTo>
                  <a:pt x="183388" y="98424"/>
                </a:lnTo>
                <a:lnTo>
                  <a:pt x="183388" y="108699"/>
                </a:lnTo>
                <a:lnTo>
                  <a:pt x="203758" y="118795"/>
                </a:lnTo>
                <a:lnTo>
                  <a:pt x="213868" y="125590"/>
                </a:lnTo>
                <a:lnTo>
                  <a:pt x="203758" y="135864"/>
                </a:lnTo>
                <a:lnTo>
                  <a:pt x="196977" y="145973"/>
                </a:lnTo>
                <a:lnTo>
                  <a:pt x="193509" y="142659"/>
                </a:lnTo>
                <a:lnTo>
                  <a:pt x="176593" y="135864"/>
                </a:lnTo>
                <a:lnTo>
                  <a:pt x="163029" y="129070"/>
                </a:lnTo>
                <a:lnTo>
                  <a:pt x="152755" y="125590"/>
                </a:lnTo>
                <a:lnTo>
                  <a:pt x="135839" y="118795"/>
                </a:lnTo>
                <a:lnTo>
                  <a:pt x="132359" y="115481"/>
                </a:lnTo>
                <a:lnTo>
                  <a:pt x="122262" y="115481"/>
                </a:lnTo>
                <a:lnTo>
                  <a:pt x="71234" y="98424"/>
                </a:lnTo>
                <a:lnTo>
                  <a:pt x="74714" y="84835"/>
                </a:lnTo>
                <a:lnTo>
                  <a:pt x="67919" y="74726"/>
                </a:lnTo>
                <a:lnTo>
                  <a:pt x="37274" y="71259"/>
                </a:lnTo>
                <a:lnTo>
                  <a:pt x="40754" y="64452"/>
                </a:lnTo>
                <a:lnTo>
                  <a:pt x="30480" y="61137"/>
                </a:lnTo>
                <a:lnTo>
                  <a:pt x="30480" y="54343"/>
                </a:lnTo>
                <a:lnTo>
                  <a:pt x="23698" y="23698"/>
                </a:lnTo>
                <a:lnTo>
                  <a:pt x="0" y="23698"/>
                </a:lnTo>
                <a:lnTo>
                  <a:pt x="0" y="16916"/>
                </a:lnTo>
                <a:lnTo>
                  <a:pt x="27165" y="16916"/>
                </a:lnTo>
                <a:lnTo>
                  <a:pt x="30480" y="16916"/>
                </a:lnTo>
                <a:lnTo>
                  <a:pt x="40754" y="0"/>
                </a:lnTo>
                <a:lnTo>
                  <a:pt x="67919" y="0"/>
                </a:lnTo>
                <a:lnTo>
                  <a:pt x="91617" y="0"/>
                </a:lnTo>
                <a:lnTo>
                  <a:pt x="105206" y="33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733196" y="2825839"/>
            <a:ext cx="166496" cy="193522"/>
          </a:xfrm>
          <a:custGeom>
            <a:avLst/>
            <a:gdLst/>
            <a:ahLst/>
            <a:cxnLst/>
            <a:rect l="l" t="t" r="r" b="b"/>
            <a:pathLst>
              <a:path w="166497" h="193522">
                <a:moveTo>
                  <a:pt x="23850" y="105219"/>
                </a:moveTo>
                <a:lnTo>
                  <a:pt x="10274" y="95110"/>
                </a:lnTo>
                <a:lnTo>
                  <a:pt x="6794" y="88315"/>
                </a:lnTo>
                <a:lnTo>
                  <a:pt x="0" y="88315"/>
                </a:lnTo>
                <a:lnTo>
                  <a:pt x="0" y="74726"/>
                </a:lnTo>
                <a:lnTo>
                  <a:pt x="17056" y="64452"/>
                </a:lnTo>
                <a:lnTo>
                  <a:pt x="17056" y="23698"/>
                </a:lnTo>
                <a:lnTo>
                  <a:pt x="44246" y="10109"/>
                </a:lnTo>
                <a:lnTo>
                  <a:pt x="81508" y="3314"/>
                </a:lnTo>
                <a:lnTo>
                  <a:pt x="108686" y="0"/>
                </a:lnTo>
                <a:lnTo>
                  <a:pt x="129057" y="3314"/>
                </a:lnTo>
                <a:lnTo>
                  <a:pt x="139331" y="23698"/>
                </a:lnTo>
                <a:lnTo>
                  <a:pt x="146113" y="57670"/>
                </a:lnTo>
                <a:lnTo>
                  <a:pt x="139331" y="67932"/>
                </a:lnTo>
                <a:lnTo>
                  <a:pt x="139331" y="74726"/>
                </a:lnTo>
                <a:lnTo>
                  <a:pt x="152907" y="78041"/>
                </a:lnTo>
                <a:lnTo>
                  <a:pt x="152907" y="88315"/>
                </a:lnTo>
                <a:lnTo>
                  <a:pt x="156235" y="91630"/>
                </a:lnTo>
                <a:lnTo>
                  <a:pt x="156235" y="98424"/>
                </a:lnTo>
                <a:lnTo>
                  <a:pt x="163017" y="105219"/>
                </a:lnTo>
                <a:lnTo>
                  <a:pt x="166496" y="105219"/>
                </a:lnTo>
                <a:lnTo>
                  <a:pt x="159537" y="115481"/>
                </a:lnTo>
                <a:lnTo>
                  <a:pt x="149428" y="129070"/>
                </a:lnTo>
                <a:lnTo>
                  <a:pt x="139331" y="152768"/>
                </a:lnTo>
                <a:lnTo>
                  <a:pt x="135839" y="156248"/>
                </a:lnTo>
                <a:lnTo>
                  <a:pt x="139331" y="163042"/>
                </a:lnTo>
                <a:lnTo>
                  <a:pt x="135839" y="176618"/>
                </a:lnTo>
                <a:lnTo>
                  <a:pt x="132537" y="193522"/>
                </a:lnTo>
                <a:lnTo>
                  <a:pt x="118948" y="183413"/>
                </a:lnTo>
                <a:lnTo>
                  <a:pt x="122262" y="179933"/>
                </a:lnTo>
                <a:lnTo>
                  <a:pt x="108686" y="173139"/>
                </a:lnTo>
                <a:lnTo>
                  <a:pt x="105359" y="166357"/>
                </a:lnTo>
                <a:lnTo>
                  <a:pt x="98577" y="145973"/>
                </a:lnTo>
                <a:lnTo>
                  <a:pt x="98577" y="142659"/>
                </a:lnTo>
                <a:lnTo>
                  <a:pt x="91782" y="129070"/>
                </a:lnTo>
                <a:lnTo>
                  <a:pt x="88303" y="105219"/>
                </a:lnTo>
                <a:lnTo>
                  <a:pt x="98577" y="81521"/>
                </a:lnTo>
                <a:lnTo>
                  <a:pt x="81508" y="71259"/>
                </a:lnTo>
                <a:lnTo>
                  <a:pt x="67932" y="78041"/>
                </a:lnTo>
                <a:lnTo>
                  <a:pt x="47548" y="88315"/>
                </a:lnTo>
                <a:lnTo>
                  <a:pt x="23850" y="10521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040552" y="2825839"/>
            <a:ext cx="275005" cy="142659"/>
          </a:xfrm>
          <a:custGeom>
            <a:avLst/>
            <a:gdLst/>
            <a:ahLst/>
            <a:cxnLst/>
            <a:rect l="l" t="t" r="r" b="b"/>
            <a:pathLst>
              <a:path w="275005" h="142659">
                <a:moveTo>
                  <a:pt x="37261" y="122275"/>
                </a:moveTo>
                <a:lnTo>
                  <a:pt x="30479" y="105219"/>
                </a:lnTo>
                <a:lnTo>
                  <a:pt x="0" y="105219"/>
                </a:lnTo>
                <a:lnTo>
                  <a:pt x="6629" y="95110"/>
                </a:lnTo>
                <a:lnTo>
                  <a:pt x="37261" y="81521"/>
                </a:lnTo>
                <a:lnTo>
                  <a:pt x="47383" y="71259"/>
                </a:lnTo>
                <a:lnTo>
                  <a:pt x="60959" y="67932"/>
                </a:lnTo>
                <a:lnTo>
                  <a:pt x="64439" y="33972"/>
                </a:lnTo>
                <a:lnTo>
                  <a:pt x="74714" y="37287"/>
                </a:lnTo>
                <a:lnTo>
                  <a:pt x="94919" y="33972"/>
                </a:lnTo>
                <a:lnTo>
                  <a:pt x="159524" y="20383"/>
                </a:lnTo>
                <a:lnTo>
                  <a:pt x="179908" y="3314"/>
                </a:lnTo>
                <a:lnTo>
                  <a:pt x="241033" y="0"/>
                </a:lnTo>
                <a:lnTo>
                  <a:pt x="241033" y="27177"/>
                </a:lnTo>
                <a:lnTo>
                  <a:pt x="247827" y="40766"/>
                </a:lnTo>
                <a:lnTo>
                  <a:pt x="275005" y="50876"/>
                </a:lnTo>
                <a:lnTo>
                  <a:pt x="251155" y="57670"/>
                </a:lnTo>
                <a:lnTo>
                  <a:pt x="241033" y="61137"/>
                </a:lnTo>
                <a:lnTo>
                  <a:pt x="203606" y="88315"/>
                </a:lnTo>
                <a:lnTo>
                  <a:pt x="190004" y="91630"/>
                </a:lnTo>
                <a:lnTo>
                  <a:pt x="173113" y="88315"/>
                </a:lnTo>
                <a:lnTo>
                  <a:pt x="173113" y="98424"/>
                </a:lnTo>
                <a:lnTo>
                  <a:pt x="159524" y="105219"/>
                </a:lnTo>
                <a:lnTo>
                  <a:pt x="162852" y="108699"/>
                </a:lnTo>
                <a:lnTo>
                  <a:pt x="156057" y="108699"/>
                </a:lnTo>
                <a:lnTo>
                  <a:pt x="142468" y="129070"/>
                </a:lnTo>
                <a:lnTo>
                  <a:pt x="125564" y="129070"/>
                </a:lnTo>
                <a:lnTo>
                  <a:pt x="111988" y="139179"/>
                </a:lnTo>
                <a:lnTo>
                  <a:pt x="101714" y="135864"/>
                </a:lnTo>
                <a:lnTo>
                  <a:pt x="94919" y="142659"/>
                </a:lnTo>
                <a:lnTo>
                  <a:pt x="71234" y="142659"/>
                </a:lnTo>
                <a:lnTo>
                  <a:pt x="44056" y="129070"/>
                </a:lnTo>
                <a:lnTo>
                  <a:pt x="37261" y="12227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78956" y="2835948"/>
            <a:ext cx="180086" cy="169824"/>
          </a:xfrm>
          <a:custGeom>
            <a:avLst/>
            <a:gdLst/>
            <a:ahLst/>
            <a:cxnLst/>
            <a:rect l="l" t="t" r="r" b="b"/>
            <a:pathLst>
              <a:path w="180086" h="169824">
                <a:moveTo>
                  <a:pt x="61125" y="159715"/>
                </a:moveTo>
                <a:lnTo>
                  <a:pt x="44234" y="156248"/>
                </a:lnTo>
                <a:lnTo>
                  <a:pt x="27177" y="163029"/>
                </a:lnTo>
                <a:lnTo>
                  <a:pt x="20396" y="169824"/>
                </a:lnTo>
                <a:lnTo>
                  <a:pt x="10274" y="146138"/>
                </a:lnTo>
                <a:lnTo>
                  <a:pt x="0" y="132549"/>
                </a:lnTo>
                <a:lnTo>
                  <a:pt x="13588" y="122288"/>
                </a:lnTo>
                <a:lnTo>
                  <a:pt x="17056" y="112166"/>
                </a:lnTo>
                <a:lnTo>
                  <a:pt x="20396" y="88315"/>
                </a:lnTo>
                <a:lnTo>
                  <a:pt x="20396" y="85001"/>
                </a:lnTo>
                <a:lnTo>
                  <a:pt x="33972" y="67932"/>
                </a:lnTo>
                <a:lnTo>
                  <a:pt x="44234" y="47561"/>
                </a:lnTo>
                <a:lnTo>
                  <a:pt x="57810" y="33972"/>
                </a:lnTo>
                <a:lnTo>
                  <a:pt x="61125" y="27177"/>
                </a:lnTo>
                <a:lnTo>
                  <a:pt x="84988" y="13588"/>
                </a:lnTo>
                <a:lnTo>
                  <a:pt x="91782" y="0"/>
                </a:lnTo>
                <a:lnTo>
                  <a:pt x="95097" y="0"/>
                </a:lnTo>
                <a:lnTo>
                  <a:pt x="108686" y="10274"/>
                </a:lnTo>
                <a:lnTo>
                  <a:pt x="118948" y="10274"/>
                </a:lnTo>
                <a:lnTo>
                  <a:pt x="135839" y="20383"/>
                </a:lnTo>
                <a:lnTo>
                  <a:pt x="149440" y="23863"/>
                </a:lnTo>
                <a:lnTo>
                  <a:pt x="180086" y="37452"/>
                </a:lnTo>
                <a:lnTo>
                  <a:pt x="169811" y="64617"/>
                </a:lnTo>
                <a:lnTo>
                  <a:pt x="163017" y="74726"/>
                </a:lnTo>
                <a:lnTo>
                  <a:pt x="142646" y="98590"/>
                </a:lnTo>
                <a:lnTo>
                  <a:pt x="135839" y="105371"/>
                </a:lnTo>
                <a:lnTo>
                  <a:pt x="139319" y="118960"/>
                </a:lnTo>
                <a:lnTo>
                  <a:pt x="132537" y="125755"/>
                </a:lnTo>
                <a:lnTo>
                  <a:pt x="132537" y="156248"/>
                </a:lnTo>
                <a:lnTo>
                  <a:pt x="101892" y="169824"/>
                </a:lnTo>
                <a:lnTo>
                  <a:pt x="91782" y="169824"/>
                </a:lnTo>
                <a:lnTo>
                  <a:pt x="61125" y="1597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570083" y="3019361"/>
            <a:ext cx="27178" cy="20383"/>
          </a:xfrm>
          <a:custGeom>
            <a:avLst/>
            <a:gdLst/>
            <a:ahLst/>
            <a:cxnLst/>
            <a:rect l="l" t="t" r="r" b="b"/>
            <a:pathLst>
              <a:path w="27177" h="20383">
                <a:moveTo>
                  <a:pt x="27178" y="6794"/>
                </a:moveTo>
                <a:lnTo>
                  <a:pt x="20383" y="17068"/>
                </a:lnTo>
                <a:lnTo>
                  <a:pt x="16903" y="20383"/>
                </a:lnTo>
                <a:lnTo>
                  <a:pt x="13589" y="13588"/>
                </a:lnTo>
                <a:lnTo>
                  <a:pt x="6794" y="10274"/>
                </a:lnTo>
                <a:lnTo>
                  <a:pt x="0" y="0"/>
                </a:lnTo>
                <a:lnTo>
                  <a:pt x="6794" y="0"/>
                </a:lnTo>
                <a:lnTo>
                  <a:pt x="10109" y="3479"/>
                </a:lnTo>
                <a:lnTo>
                  <a:pt x="13589" y="6794"/>
                </a:lnTo>
                <a:lnTo>
                  <a:pt x="20383" y="3479"/>
                </a:lnTo>
                <a:lnTo>
                  <a:pt x="27178" y="679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295076" y="2835948"/>
            <a:ext cx="308965" cy="166509"/>
          </a:xfrm>
          <a:custGeom>
            <a:avLst/>
            <a:gdLst/>
            <a:ahLst/>
            <a:cxnLst/>
            <a:rect l="l" t="t" r="r" b="b"/>
            <a:pathLst>
              <a:path w="308965" h="166509">
                <a:moveTo>
                  <a:pt x="0" y="108686"/>
                </a:moveTo>
                <a:lnTo>
                  <a:pt x="0" y="95110"/>
                </a:lnTo>
                <a:lnTo>
                  <a:pt x="30480" y="74726"/>
                </a:lnTo>
                <a:lnTo>
                  <a:pt x="16903" y="47561"/>
                </a:lnTo>
                <a:lnTo>
                  <a:pt x="20218" y="44234"/>
                </a:lnTo>
                <a:lnTo>
                  <a:pt x="30480" y="33972"/>
                </a:lnTo>
                <a:lnTo>
                  <a:pt x="47548" y="33972"/>
                </a:lnTo>
                <a:lnTo>
                  <a:pt x="64439" y="33972"/>
                </a:lnTo>
                <a:lnTo>
                  <a:pt x="78041" y="40766"/>
                </a:lnTo>
                <a:lnTo>
                  <a:pt x="105206" y="44234"/>
                </a:lnTo>
                <a:lnTo>
                  <a:pt x="115316" y="30657"/>
                </a:lnTo>
                <a:lnTo>
                  <a:pt x="122110" y="27177"/>
                </a:lnTo>
                <a:lnTo>
                  <a:pt x="142481" y="33972"/>
                </a:lnTo>
                <a:lnTo>
                  <a:pt x="162852" y="30657"/>
                </a:lnTo>
                <a:lnTo>
                  <a:pt x="179920" y="40766"/>
                </a:lnTo>
                <a:lnTo>
                  <a:pt x="196824" y="37452"/>
                </a:lnTo>
                <a:lnTo>
                  <a:pt x="193509" y="30657"/>
                </a:lnTo>
                <a:lnTo>
                  <a:pt x="200291" y="10274"/>
                </a:lnTo>
                <a:lnTo>
                  <a:pt x="213880" y="13588"/>
                </a:lnTo>
                <a:lnTo>
                  <a:pt x="223989" y="3479"/>
                </a:lnTo>
                <a:lnTo>
                  <a:pt x="244360" y="0"/>
                </a:lnTo>
                <a:lnTo>
                  <a:pt x="254635" y="6807"/>
                </a:lnTo>
                <a:lnTo>
                  <a:pt x="254635" y="13588"/>
                </a:lnTo>
                <a:lnTo>
                  <a:pt x="254635" y="27177"/>
                </a:lnTo>
                <a:lnTo>
                  <a:pt x="271538" y="40766"/>
                </a:lnTo>
                <a:lnTo>
                  <a:pt x="278320" y="54343"/>
                </a:lnTo>
                <a:lnTo>
                  <a:pt x="271538" y="57823"/>
                </a:lnTo>
                <a:lnTo>
                  <a:pt x="275005" y="67932"/>
                </a:lnTo>
                <a:lnTo>
                  <a:pt x="278320" y="74726"/>
                </a:lnTo>
                <a:lnTo>
                  <a:pt x="288594" y="85001"/>
                </a:lnTo>
                <a:lnTo>
                  <a:pt x="308965" y="88315"/>
                </a:lnTo>
                <a:lnTo>
                  <a:pt x="291909" y="129070"/>
                </a:lnTo>
                <a:lnTo>
                  <a:pt x="295389" y="139344"/>
                </a:lnTo>
                <a:lnTo>
                  <a:pt x="281800" y="146138"/>
                </a:lnTo>
                <a:lnTo>
                  <a:pt x="268224" y="166509"/>
                </a:lnTo>
                <a:lnTo>
                  <a:pt x="251155" y="163029"/>
                </a:lnTo>
                <a:lnTo>
                  <a:pt x="247840" y="163029"/>
                </a:lnTo>
                <a:lnTo>
                  <a:pt x="227469" y="156248"/>
                </a:lnTo>
                <a:lnTo>
                  <a:pt x="190030" y="152933"/>
                </a:lnTo>
                <a:lnTo>
                  <a:pt x="169646" y="159715"/>
                </a:lnTo>
                <a:lnTo>
                  <a:pt x="139166" y="163029"/>
                </a:lnTo>
                <a:lnTo>
                  <a:pt x="112001" y="159715"/>
                </a:lnTo>
                <a:lnTo>
                  <a:pt x="67767" y="146138"/>
                </a:lnTo>
                <a:lnTo>
                  <a:pt x="40754" y="135864"/>
                </a:lnTo>
                <a:lnTo>
                  <a:pt x="37274" y="135864"/>
                </a:lnTo>
                <a:lnTo>
                  <a:pt x="6794" y="122288"/>
                </a:lnTo>
                <a:lnTo>
                  <a:pt x="0" y="10868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388580" y="2842756"/>
            <a:ext cx="40754" cy="37425"/>
          </a:xfrm>
          <a:custGeom>
            <a:avLst/>
            <a:gdLst/>
            <a:ahLst/>
            <a:cxnLst/>
            <a:rect l="l" t="t" r="r" b="b"/>
            <a:pathLst>
              <a:path w="40754" h="37426">
                <a:moveTo>
                  <a:pt x="40754" y="17056"/>
                </a:moveTo>
                <a:lnTo>
                  <a:pt x="33972" y="27165"/>
                </a:lnTo>
                <a:lnTo>
                  <a:pt x="13576" y="37426"/>
                </a:lnTo>
                <a:lnTo>
                  <a:pt x="0" y="33959"/>
                </a:lnTo>
                <a:lnTo>
                  <a:pt x="6794" y="23850"/>
                </a:lnTo>
                <a:lnTo>
                  <a:pt x="13576" y="3467"/>
                </a:lnTo>
                <a:lnTo>
                  <a:pt x="27165" y="0"/>
                </a:lnTo>
                <a:lnTo>
                  <a:pt x="37439" y="6781"/>
                </a:lnTo>
                <a:lnTo>
                  <a:pt x="40754" y="13576"/>
                </a:lnTo>
                <a:lnTo>
                  <a:pt x="40754" y="1705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324128" y="2842755"/>
            <a:ext cx="169811" cy="122262"/>
          </a:xfrm>
          <a:custGeom>
            <a:avLst/>
            <a:gdLst/>
            <a:ahLst/>
            <a:cxnLst/>
            <a:rect l="l" t="t" r="r" b="b"/>
            <a:pathLst>
              <a:path w="169811" h="122262">
                <a:moveTo>
                  <a:pt x="169811" y="37426"/>
                </a:moveTo>
                <a:lnTo>
                  <a:pt x="159537" y="37426"/>
                </a:lnTo>
                <a:lnTo>
                  <a:pt x="139179" y="47536"/>
                </a:lnTo>
                <a:lnTo>
                  <a:pt x="129057" y="47536"/>
                </a:lnTo>
                <a:lnTo>
                  <a:pt x="115481" y="57810"/>
                </a:lnTo>
                <a:lnTo>
                  <a:pt x="95084" y="64604"/>
                </a:lnTo>
                <a:lnTo>
                  <a:pt x="88303" y="71399"/>
                </a:lnTo>
                <a:lnTo>
                  <a:pt x="84836" y="84988"/>
                </a:lnTo>
                <a:lnTo>
                  <a:pt x="84836" y="108673"/>
                </a:lnTo>
                <a:lnTo>
                  <a:pt x="74726" y="108673"/>
                </a:lnTo>
                <a:lnTo>
                  <a:pt x="71247" y="122262"/>
                </a:lnTo>
                <a:lnTo>
                  <a:pt x="67919" y="118948"/>
                </a:lnTo>
                <a:lnTo>
                  <a:pt x="64452" y="105359"/>
                </a:lnTo>
                <a:lnTo>
                  <a:pt x="54330" y="98564"/>
                </a:lnTo>
                <a:lnTo>
                  <a:pt x="54330" y="95097"/>
                </a:lnTo>
                <a:lnTo>
                  <a:pt x="37274" y="71399"/>
                </a:lnTo>
                <a:lnTo>
                  <a:pt x="33972" y="67919"/>
                </a:lnTo>
                <a:lnTo>
                  <a:pt x="20383" y="54343"/>
                </a:lnTo>
                <a:lnTo>
                  <a:pt x="10121" y="40754"/>
                </a:lnTo>
                <a:lnTo>
                  <a:pt x="0" y="33959"/>
                </a:lnTo>
                <a:lnTo>
                  <a:pt x="3314" y="20370"/>
                </a:lnTo>
                <a:lnTo>
                  <a:pt x="6794" y="6781"/>
                </a:lnTo>
                <a:lnTo>
                  <a:pt x="23698" y="10261"/>
                </a:lnTo>
                <a:lnTo>
                  <a:pt x="30480" y="0"/>
                </a:lnTo>
                <a:lnTo>
                  <a:pt x="54330" y="3467"/>
                </a:lnTo>
                <a:lnTo>
                  <a:pt x="64452" y="33959"/>
                </a:lnTo>
                <a:lnTo>
                  <a:pt x="78028" y="37426"/>
                </a:lnTo>
                <a:lnTo>
                  <a:pt x="98425" y="27165"/>
                </a:lnTo>
                <a:lnTo>
                  <a:pt x="105206" y="17056"/>
                </a:lnTo>
                <a:lnTo>
                  <a:pt x="118783" y="13576"/>
                </a:lnTo>
                <a:lnTo>
                  <a:pt x="125590" y="10261"/>
                </a:lnTo>
                <a:lnTo>
                  <a:pt x="129057" y="17056"/>
                </a:lnTo>
                <a:lnTo>
                  <a:pt x="145961" y="20370"/>
                </a:lnTo>
                <a:lnTo>
                  <a:pt x="163029" y="23850"/>
                </a:lnTo>
                <a:lnTo>
                  <a:pt x="169811" y="3742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29134" y="2849538"/>
            <a:ext cx="67932" cy="95097"/>
          </a:xfrm>
          <a:custGeom>
            <a:avLst/>
            <a:gdLst/>
            <a:ahLst/>
            <a:cxnLst/>
            <a:rect l="l" t="t" r="r" b="b"/>
            <a:pathLst>
              <a:path w="67932" h="95097">
                <a:moveTo>
                  <a:pt x="0" y="27177"/>
                </a:moveTo>
                <a:lnTo>
                  <a:pt x="6794" y="17068"/>
                </a:lnTo>
                <a:lnTo>
                  <a:pt x="23698" y="10274"/>
                </a:lnTo>
                <a:lnTo>
                  <a:pt x="37287" y="0"/>
                </a:lnTo>
                <a:lnTo>
                  <a:pt x="47536" y="0"/>
                </a:lnTo>
                <a:lnTo>
                  <a:pt x="50876" y="37439"/>
                </a:lnTo>
                <a:lnTo>
                  <a:pt x="54343" y="47561"/>
                </a:lnTo>
                <a:lnTo>
                  <a:pt x="57658" y="47561"/>
                </a:lnTo>
                <a:lnTo>
                  <a:pt x="61137" y="54343"/>
                </a:lnTo>
                <a:lnTo>
                  <a:pt x="67932" y="71412"/>
                </a:lnTo>
                <a:lnTo>
                  <a:pt x="67932" y="74726"/>
                </a:lnTo>
                <a:lnTo>
                  <a:pt x="54343" y="81521"/>
                </a:lnTo>
                <a:lnTo>
                  <a:pt x="30480" y="91782"/>
                </a:lnTo>
                <a:lnTo>
                  <a:pt x="13589" y="95097"/>
                </a:lnTo>
                <a:lnTo>
                  <a:pt x="13589" y="91782"/>
                </a:lnTo>
                <a:lnTo>
                  <a:pt x="20383" y="81521"/>
                </a:lnTo>
                <a:lnTo>
                  <a:pt x="16903" y="74726"/>
                </a:lnTo>
                <a:lnTo>
                  <a:pt x="13589" y="71412"/>
                </a:lnTo>
                <a:lnTo>
                  <a:pt x="6794" y="44234"/>
                </a:lnTo>
                <a:lnTo>
                  <a:pt x="0" y="2717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27913" y="2849538"/>
            <a:ext cx="169798" cy="193687"/>
          </a:xfrm>
          <a:custGeom>
            <a:avLst/>
            <a:gdLst/>
            <a:ahLst/>
            <a:cxnLst/>
            <a:rect l="l" t="t" r="r" b="b"/>
            <a:pathLst>
              <a:path w="169798" h="193687">
                <a:moveTo>
                  <a:pt x="27165" y="173304"/>
                </a:moveTo>
                <a:lnTo>
                  <a:pt x="23685" y="156235"/>
                </a:lnTo>
                <a:lnTo>
                  <a:pt x="20358" y="152920"/>
                </a:lnTo>
                <a:lnTo>
                  <a:pt x="13576" y="135864"/>
                </a:lnTo>
                <a:lnTo>
                  <a:pt x="23685" y="118960"/>
                </a:lnTo>
                <a:lnTo>
                  <a:pt x="16903" y="112166"/>
                </a:lnTo>
                <a:lnTo>
                  <a:pt x="23685" y="101892"/>
                </a:lnTo>
                <a:lnTo>
                  <a:pt x="3301" y="67932"/>
                </a:lnTo>
                <a:lnTo>
                  <a:pt x="0" y="57823"/>
                </a:lnTo>
                <a:lnTo>
                  <a:pt x="57645" y="30645"/>
                </a:lnTo>
                <a:lnTo>
                  <a:pt x="57645" y="27177"/>
                </a:lnTo>
                <a:lnTo>
                  <a:pt x="67919" y="13588"/>
                </a:lnTo>
                <a:lnTo>
                  <a:pt x="84810" y="3479"/>
                </a:lnTo>
                <a:lnTo>
                  <a:pt x="91605" y="0"/>
                </a:lnTo>
                <a:lnTo>
                  <a:pt x="98399" y="6794"/>
                </a:lnTo>
                <a:lnTo>
                  <a:pt x="135839" y="33972"/>
                </a:lnTo>
                <a:lnTo>
                  <a:pt x="135839" y="40754"/>
                </a:lnTo>
                <a:lnTo>
                  <a:pt x="139153" y="44234"/>
                </a:lnTo>
                <a:lnTo>
                  <a:pt x="145948" y="44234"/>
                </a:lnTo>
                <a:lnTo>
                  <a:pt x="149415" y="51028"/>
                </a:lnTo>
                <a:lnTo>
                  <a:pt x="169798" y="64617"/>
                </a:lnTo>
                <a:lnTo>
                  <a:pt x="149415" y="81521"/>
                </a:lnTo>
                <a:lnTo>
                  <a:pt x="142620" y="95097"/>
                </a:lnTo>
                <a:lnTo>
                  <a:pt x="125564" y="118960"/>
                </a:lnTo>
                <a:lnTo>
                  <a:pt x="115455" y="146126"/>
                </a:lnTo>
                <a:lnTo>
                  <a:pt x="105194" y="173304"/>
                </a:lnTo>
                <a:lnTo>
                  <a:pt x="101866" y="193687"/>
                </a:lnTo>
                <a:lnTo>
                  <a:pt x="88290" y="190207"/>
                </a:lnTo>
                <a:lnTo>
                  <a:pt x="54317" y="163042"/>
                </a:lnTo>
                <a:lnTo>
                  <a:pt x="37261" y="156235"/>
                </a:lnTo>
                <a:lnTo>
                  <a:pt x="30479" y="163042"/>
                </a:lnTo>
                <a:lnTo>
                  <a:pt x="30479" y="176618"/>
                </a:lnTo>
                <a:lnTo>
                  <a:pt x="27165" y="17330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205083" y="2849537"/>
            <a:ext cx="203771" cy="230962"/>
          </a:xfrm>
          <a:custGeom>
            <a:avLst/>
            <a:gdLst/>
            <a:ahLst/>
            <a:cxnLst/>
            <a:rect l="l" t="t" r="r" b="b"/>
            <a:pathLst>
              <a:path w="203771" h="230962">
                <a:moveTo>
                  <a:pt x="98412" y="207263"/>
                </a:moveTo>
                <a:lnTo>
                  <a:pt x="67932" y="193687"/>
                </a:lnTo>
                <a:lnTo>
                  <a:pt x="57823" y="203796"/>
                </a:lnTo>
                <a:lnTo>
                  <a:pt x="47548" y="207263"/>
                </a:lnTo>
                <a:lnTo>
                  <a:pt x="20396" y="186893"/>
                </a:lnTo>
                <a:lnTo>
                  <a:pt x="10274" y="166509"/>
                </a:lnTo>
                <a:lnTo>
                  <a:pt x="0" y="169824"/>
                </a:lnTo>
                <a:lnTo>
                  <a:pt x="6781" y="132549"/>
                </a:lnTo>
                <a:lnTo>
                  <a:pt x="3327" y="129070"/>
                </a:lnTo>
                <a:lnTo>
                  <a:pt x="40754" y="105371"/>
                </a:lnTo>
                <a:lnTo>
                  <a:pt x="40754" y="91782"/>
                </a:lnTo>
                <a:lnTo>
                  <a:pt x="33972" y="85001"/>
                </a:lnTo>
                <a:lnTo>
                  <a:pt x="20396" y="74726"/>
                </a:lnTo>
                <a:lnTo>
                  <a:pt x="10274" y="54343"/>
                </a:lnTo>
                <a:lnTo>
                  <a:pt x="10274" y="47561"/>
                </a:lnTo>
                <a:lnTo>
                  <a:pt x="27178" y="37439"/>
                </a:lnTo>
                <a:lnTo>
                  <a:pt x="20396" y="6794"/>
                </a:lnTo>
                <a:lnTo>
                  <a:pt x="67932" y="0"/>
                </a:lnTo>
                <a:lnTo>
                  <a:pt x="91630" y="0"/>
                </a:lnTo>
                <a:lnTo>
                  <a:pt x="98412" y="30645"/>
                </a:lnTo>
                <a:lnTo>
                  <a:pt x="98412" y="37439"/>
                </a:lnTo>
                <a:lnTo>
                  <a:pt x="108686" y="40754"/>
                </a:lnTo>
                <a:lnTo>
                  <a:pt x="105206" y="47561"/>
                </a:lnTo>
                <a:lnTo>
                  <a:pt x="135851" y="51028"/>
                </a:lnTo>
                <a:lnTo>
                  <a:pt x="142646" y="61137"/>
                </a:lnTo>
                <a:lnTo>
                  <a:pt x="139166" y="74726"/>
                </a:lnTo>
                <a:lnTo>
                  <a:pt x="190195" y="91782"/>
                </a:lnTo>
                <a:lnTo>
                  <a:pt x="200291" y="91782"/>
                </a:lnTo>
                <a:lnTo>
                  <a:pt x="203771" y="95097"/>
                </a:lnTo>
                <a:lnTo>
                  <a:pt x="200291" y="101892"/>
                </a:lnTo>
                <a:lnTo>
                  <a:pt x="196989" y="118960"/>
                </a:lnTo>
                <a:lnTo>
                  <a:pt x="190195" y="149440"/>
                </a:lnTo>
                <a:lnTo>
                  <a:pt x="183400" y="169824"/>
                </a:lnTo>
                <a:lnTo>
                  <a:pt x="156235" y="169824"/>
                </a:lnTo>
                <a:lnTo>
                  <a:pt x="149440" y="200469"/>
                </a:lnTo>
                <a:lnTo>
                  <a:pt x="152742" y="200469"/>
                </a:lnTo>
                <a:lnTo>
                  <a:pt x="166331" y="210578"/>
                </a:lnTo>
                <a:lnTo>
                  <a:pt x="163017" y="217385"/>
                </a:lnTo>
                <a:lnTo>
                  <a:pt x="139166" y="227647"/>
                </a:lnTo>
                <a:lnTo>
                  <a:pt x="135851" y="230962"/>
                </a:lnTo>
                <a:lnTo>
                  <a:pt x="129057" y="230962"/>
                </a:lnTo>
                <a:lnTo>
                  <a:pt x="115481" y="217385"/>
                </a:lnTo>
                <a:lnTo>
                  <a:pt x="98412" y="20726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198396" y="2859811"/>
            <a:ext cx="81509" cy="125590"/>
          </a:xfrm>
          <a:custGeom>
            <a:avLst/>
            <a:gdLst/>
            <a:ahLst/>
            <a:cxnLst/>
            <a:rect l="l" t="t" r="r" b="b"/>
            <a:pathLst>
              <a:path w="81508" h="125590">
                <a:moveTo>
                  <a:pt x="37439" y="115481"/>
                </a:moveTo>
                <a:lnTo>
                  <a:pt x="33947" y="115481"/>
                </a:lnTo>
                <a:lnTo>
                  <a:pt x="33947" y="105206"/>
                </a:lnTo>
                <a:lnTo>
                  <a:pt x="30645" y="108686"/>
                </a:lnTo>
                <a:lnTo>
                  <a:pt x="27165" y="108686"/>
                </a:lnTo>
                <a:lnTo>
                  <a:pt x="23850" y="98425"/>
                </a:lnTo>
                <a:lnTo>
                  <a:pt x="17056" y="101892"/>
                </a:lnTo>
                <a:lnTo>
                  <a:pt x="13588" y="91617"/>
                </a:lnTo>
                <a:lnTo>
                  <a:pt x="6807" y="88303"/>
                </a:lnTo>
                <a:lnTo>
                  <a:pt x="0" y="84823"/>
                </a:lnTo>
                <a:lnTo>
                  <a:pt x="10261" y="27165"/>
                </a:lnTo>
                <a:lnTo>
                  <a:pt x="3467" y="6794"/>
                </a:lnTo>
                <a:lnTo>
                  <a:pt x="20370" y="0"/>
                </a:lnTo>
                <a:lnTo>
                  <a:pt x="30645" y="0"/>
                </a:lnTo>
                <a:lnTo>
                  <a:pt x="51015" y="13589"/>
                </a:lnTo>
                <a:lnTo>
                  <a:pt x="71399" y="10109"/>
                </a:lnTo>
                <a:lnTo>
                  <a:pt x="74701" y="33959"/>
                </a:lnTo>
                <a:lnTo>
                  <a:pt x="67919" y="47548"/>
                </a:lnTo>
                <a:lnTo>
                  <a:pt x="71399" y="67932"/>
                </a:lnTo>
                <a:lnTo>
                  <a:pt x="81508" y="88303"/>
                </a:lnTo>
                <a:lnTo>
                  <a:pt x="78193" y="115481"/>
                </a:lnTo>
                <a:lnTo>
                  <a:pt x="71399" y="125590"/>
                </a:lnTo>
                <a:lnTo>
                  <a:pt x="47536" y="115481"/>
                </a:lnTo>
                <a:lnTo>
                  <a:pt x="40754" y="115481"/>
                </a:lnTo>
                <a:lnTo>
                  <a:pt x="37439" y="1154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802557" y="2866605"/>
            <a:ext cx="200444" cy="152755"/>
          </a:xfrm>
          <a:custGeom>
            <a:avLst/>
            <a:gdLst/>
            <a:ahLst/>
            <a:cxnLst/>
            <a:rect l="l" t="t" r="r" b="b"/>
            <a:pathLst>
              <a:path w="200444" h="152755">
                <a:moveTo>
                  <a:pt x="186867" y="129057"/>
                </a:moveTo>
                <a:lnTo>
                  <a:pt x="142633" y="152755"/>
                </a:lnTo>
                <a:lnTo>
                  <a:pt x="125730" y="142646"/>
                </a:lnTo>
                <a:lnTo>
                  <a:pt x="118935" y="142646"/>
                </a:lnTo>
                <a:lnTo>
                  <a:pt x="101879" y="122275"/>
                </a:lnTo>
                <a:lnTo>
                  <a:pt x="98564" y="115481"/>
                </a:lnTo>
                <a:lnTo>
                  <a:pt x="101879" y="108686"/>
                </a:lnTo>
                <a:lnTo>
                  <a:pt x="91770" y="98412"/>
                </a:lnTo>
                <a:lnTo>
                  <a:pt x="64604" y="61137"/>
                </a:lnTo>
                <a:lnTo>
                  <a:pt x="44221" y="54343"/>
                </a:lnTo>
                <a:lnTo>
                  <a:pt x="20370" y="33959"/>
                </a:lnTo>
                <a:lnTo>
                  <a:pt x="13576" y="13576"/>
                </a:lnTo>
                <a:lnTo>
                  <a:pt x="0" y="6794"/>
                </a:lnTo>
                <a:lnTo>
                  <a:pt x="0" y="3314"/>
                </a:lnTo>
                <a:lnTo>
                  <a:pt x="10261" y="0"/>
                </a:lnTo>
                <a:lnTo>
                  <a:pt x="20370" y="6794"/>
                </a:lnTo>
                <a:lnTo>
                  <a:pt x="33959" y="27165"/>
                </a:lnTo>
                <a:lnTo>
                  <a:pt x="57810" y="47548"/>
                </a:lnTo>
                <a:lnTo>
                  <a:pt x="84975" y="50863"/>
                </a:lnTo>
                <a:lnTo>
                  <a:pt x="115468" y="61137"/>
                </a:lnTo>
                <a:lnTo>
                  <a:pt x="118935" y="50863"/>
                </a:lnTo>
                <a:lnTo>
                  <a:pt x="122250" y="30492"/>
                </a:lnTo>
                <a:lnTo>
                  <a:pt x="139319" y="64452"/>
                </a:lnTo>
                <a:lnTo>
                  <a:pt x="149428" y="78028"/>
                </a:lnTo>
                <a:lnTo>
                  <a:pt x="169811" y="84823"/>
                </a:lnTo>
                <a:lnTo>
                  <a:pt x="190182" y="91630"/>
                </a:lnTo>
                <a:lnTo>
                  <a:pt x="200444" y="95097"/>
                </a:lnTo>
                <a:lnTo>
                  <a:pt x="200444" y="101892"/>
                </a:lnTo>
                <a:lnTo>
                  <a:pt x="186867" y="12905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266317" y="2869921"/>
            <a:ext cx="64604" cy="122275"/>
          </a:xfrm>
          <a:custGeom>
            <a:avLst/>
            <a:gdLst/>
            <a:ahLst/>
            <a:cxnLst/>
            <a:rect l="l" t="t" r="r" b="b"/>
            <a:pathLst>
              <a:path w="64604" h="122275">
                <a:moveTo>
                  <a:pt x="57810" y="98577"/>
                </a:moveTo>
                <a:lnTo>
                  <a:pt x="40754" y="105371"/>
                </a:lnTo>
                <a:lnTo>
                  <a:pt x="27178" y="115481"/>
                </a:lnTo>
                <a:lnTo>
                  <a:pt x="23850" y="115481"/>
                </a:lnTo>
                <a:lnTo>
                  <a:pt x="23850" y="122275"/>
                </a:lnTo>
                <a:lnTo>
                  <a:pt x="13589" y="118960"/>
                </a:lnTo>
                <a:lnTo>
                  <a:pt x="3479" y="115481"/>
                </a:lnTo>
                <a:lnTo>
                  <a:pt x="10274" y="105371"/>
                </a:lnTo>
                <a:lnTo>
                  <a:pt x="13589" y="78193"/>
                </a:lnTo>
                <a:lnTo>
                  <a:pt x="3479" y="57823"/>
                </a:lnTo>
                <a:lnTo>
                  <a:pt x="0" y="37439"/>
                </a:lnTo>
                <a:lnTo>
                  <a:pt x="6781" y="23850"/>
                </a:lnTo>
                <a:lnTo>
                  <a:pt x="3479" y="0"/>
                </a:lnTo>
                <a:lnTo>
                  <a:pt x="17056" y="6794"/>
                </a:lnTo>
                <a:lnTo>
                  <a:pt x="23850" y="6794"/>
                </a:lnTo>
                <a:lnTo>
                  <a:pt x="33959" y="10261"/>
                </a:lnTo>
                <a:lnTo>
                  <a:pt x="44234" y="17056"/>
                </a:lnTo>
                <a:lnTo>
                  <a:pt x="51028" y="20370"/>
                </a:lnTo>
                <a:lnTo>
                  <a:pt x="54330" y="13588"/>
                </a:lnTo>
                <a:lnTo>
                  <a:pt x="64604" y="30645"/>
                </a:lnTo>
                <a:lnTo>
                  <a:pt x="64604" y="44234"/>
                </a:lnTo>
                <a:lnTo>
                  <a:pt x="54330" y="81508"/>
                </a:lnTo>
                <a:lnTo>
                  <a:pt x="57810" y="9857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911495" y="2873401"/>
            <a:ext cx="166319" cy="152755"/>
          </a:xfrm>
          <a:custGeom>
            <a:avLst/>
            <a:gdLst/>
            <a:ahLst/>
            <a:cxnLst/>
            <a:rect l="l" t="t" r="r" b="b"/>
            <a:pathLst>
              <a:path w="166319" h="152755">
                <a:moveTo>
                  <a:pt x="0" y="118795"/>
                </a:moveTo>
                <a:lnTo>
                  <a:pt x="0" y="88303"/>
                </a:lnTo>
                <a:lnTo>
                  <a:pt x="6781" y="81508"/>
                </a:lnTo>
                <a:lnTo>
                  <a:pt x="3302" y="67919"/>
                </a:lnTo>
                <a:lnTo>
                  <a:pt x="10109" y="61137"/>
                </a:lnTo>
                <a:lnTo>
                  <a:pt x="30480" y="37274"/>
                </a:lnTo>
                <a:lnTo>
                  <a:pt x="37274" y="27165"/>
                </a:lnTo>
                <a:lnTo>
                  <a:pt x="47548" y="0"/>
                </a:lnTo>
                <a:lnTo>
                  <a:pt x="57658" y="0"/>
                </a:lnTo>
                <a:lnTo>
                  <a:pt x="71234" y="20370"/>
                </a:lnTo>
                <a:lnTo>
                  <a:pt x="71234" y="33959"/>
                </a:lnTo>
                <a:lnTo>
                  <a:pt x="74701" y="44068"/>
                </a:lnTo>
                <a:lnTo>
                  <a:pt x="108673" y="50863"/>
                </a:lnTo>
                <a:lnTo>
                  <a:pt x="111988" y="57657"/>
                </a:lnTo>
                <a:lnTo>
                  <a:pt x="111988" y="61137"/>
                </a:lnTo>
                <a:lnTo>
                  <a:pt x="129057" y="57657"/>
                </a:lnTo>
                <a:lnTo>
                  <a:pt x="159537" y="57657"/>
                </a:lnTo>
                <a:lnTo>
                  <a:pt x="166319" y="74714"/>
                </a:lnTo>
                <a:lnTo>
                  <a:pt x="159537" y="88303"/>
                </a:lnTo>
                <a:lnTo>
                  <a:pt x="145961" y="98412"/>
                </a:lnTo>
                <a:lnTo>
                  <a:pt x="135686" y="118795"/>
                </a:lnTo>
                <a:lnTo>
                  <a:pt x="111988" y="129057"/>
                </a:lnTo>
                <a:lnTo>
                  <a:pt x="98399" y="125577"/>
                </a:lnTo>
                <a:lnTo>
                  <a:pt x="84810" y="129057"/>
                </a:lnTo>
                <a:lnTo>
                  <a:pt x="78028" y="142646"/>
                </a:lnTo>
                <a:lnTo>
                  <a:pt x="71234" y="152755"/>
                </a:lnTo>
                <a:lnTo>
                  <a:pt x="57658" y="149440"/>
                </a:lnTo>
                <a:lnTo>
                  <a:pt x="47548" y="135851"/>
                </a:lnTo>
                <a:lnTo>
                  <a:pt x="30480" y="132372"/>
                </a:lnTo>
                <a:lnTo>
                  <a:pt x="16903" y="125577"/>
                </a:lnTo>
                <a:lnTo>
                  <a:pt x="0" y="11879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066025" y="2876716"/>
            <a:ext cx="105206" cy="98577"/>
          </a:xfrm>
          <a:custGeom>
            <a:avLst/>
            <a:gdLst/>
            <a:ahLst/>
            <a:cxnLst/>
            <a:rect l="l" t="t" r="r" b="b"/>
            <a:pathLst>
              <a:path w="105206" h="98577">
                <a:moveTo>
                  <a:pt x="44068" y="0"/>
                </a:moveTo>
                <a:lnTo>
                  <a:pt x="54330" y="0"/>
                </a:lnTo>
                <a:lnTo>
                  <a:pt x="64452" y="13576"/>
                </a:lnTo>
                <a:lnTo>
                  <a:pt x="81508" y="30645"/>
                </a:lnTo>
                <a:lnTo>
                  <a:pt x="101866" y="57823"/>
                </a:lnTo>
                <a:lnTo>
                  <a:pt x="105206" y="61137"/>
                </a:lnTo>
                <a:lnTo>
                  <a:pt x="101866" y="64604"/>
                </a:lnTo>
                <a:lnTo>
                  <a:pt x="105206" y="67919"/>
                </a:lnTo>
                <a:lnTo>
                  <a:pt x="95084" y="91782"/>
                </a:lnTo>
                <a:lnTo>
                  <a:pt x="78028" y="91782"/>
                </a:lnTo>
                <a:lnTo>
                  <a:pt x="71234" y="84988"/>
                </a:lnTo>
                <a:lnTo>
                  <a:pt x="61112" y="91782"/>
                </a:lnTo>
                <a:lnTo>
                  <a:pt x="50863" y="98577"/>
                </a:lnTo>
                <a:lnTo>
                  <a:pt x="40754" y="88303"/>
                </a:lnTo>
                <a:lnTo>
                  <a:pt x="27165" y="74714"/>
                </a:lnTo>
                <a:lnTo>
                  <a:pt x="23698" y="57823"/>
                </a:lnTo>
                <a:lnTo>
                  <a:pt x="27165" y="47548"/>
                </a:lnTo>
                <a:lnTo>
                  <a:pt x="3314" y="23850"/>
                </a:lnTo>
                <a:lnTo>
                  <a:pt x="0" y="13576"/>
                </a:lnTo>
                <a:lnTo>
                  <a:pt x="10109" y="17056"/>
                </a:lnTo>
                <a:lnTo>
                  <a:pt x="20383" y="13576"/>
                </a:lnTo>
                <a:lnTo>
                  <a:pt x="23698" y="6794"/>
                </a:lnTo>
                <a:lnTo>
                  <a:pt x="37274" y="3467"/>
                </a:lnTo>
                <a:lnTo>
                  <a:pt x="44068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135472" y="2876715"/>
            <a:ext cx="248005" cy="159715"/>
          </a:xfrm>
          <a:custGeom>
            <a:avLst/>
            <a:gdLst/>
            <a:ahLst/>
            <a:cxnLst/>
            <a:rect l="l" t="t" r="r" b="b"/>
            <a:pathLst>
              <a:path w="248005" h="159715">
                <a:moveTo>
                  <a:pt x="176606" y="142646"/>
                </a:moveTo>
                <a:lnTo>
                  <a:pt x="159689" y="142646"/>
                </a:lnTo>
                <a:lnTo>
                  <a:pt x="125742" y="149440"/>
                </a:lnTo>
                <a:lnTo>
                  <a:pt x="95084" y="149440"/>
                </a:lnTo>
                <a:lnTo>
                  <a:pt x="67932" y="149440"/>
                </a:lnTo>
                <a:lnTo>
                  <a:pt x="54343" y="159715"/>
                </a:lnTo>
                <a:lnTo>
                  <a:pt x="13576" y="142646"/>
                </a:lnTo>
                <a:lnTo>
                  <a:pt x="6794" y="129057"/>
                </a:lnTo>
                <a:lnTo>
                  <a:pt x="10274" y="118948"/>
                </a:lnTo>
                <a:lnTo>
                  <a:pt x="0" y="91782"/>
                </a:lnTo>
                <a:lnTo>
                  <a:pt x="6794" y="84988"/>
                </a:lnTo>
                <a:lnTo>
                  <a:pt x="17068" y="88303"/>
                </a:lnTo>
                <a:lnTo>
                  <a:pt x="30645" y="78193"/>
                </a:lnTo>
                <a:lnTo>
                  <a:pt x="47548" y="78193"/>
                </a:lnTo>
                <a:lnTo>
                  <a:pt x="61137" y="57823"/>
                </a:lnTo>
                <a:lnTo>
                  <a:pt x="67932" y="57823"/>
                </a:lnTo>
                <a:lnTo>
                  <a:pt x="64604" y="54343"/>
                </a:lnTo>
                <a:lnTo>
                  <a:pt x="78193" y="47548"/>
                </a:lnTo>
                <a:lnTo>
                  <a:pt x="78193" y="37439"/>
                </a:lnTo>
                <a:lnTo>
                  <a:pt x="95084" y="40754"/>
                </a:lnTo>
                <a:lnTo>
                  <a:pt x="108686" y="37439"/>
                </a:lnTo>
                <a:lnTo>
                  <a:pt x="146113" y="10261"/>
                </a:lnTo>
                <a:lnTo>
                  <a:pt x="156235" y="6794"/>
                </a:lnTo>
                <a:lnTo>
                  <a:pt x="180085" y="0"/>
                </a:lnTo>
                <a:lnTo>
                  <a:pt x="193662" y="0"/>
                </a:lnTo>
                <a:lnTo>
                  <a:pt x="200456" y="17056"/>
                </a:lnTo>
                <a:lnTo>
                  <a:pt x="207251" y="44234"/>
                </a:lnTo>
                <a:lnTo>
                  <a:pt x="210565" y="47548"/>
                </a:lnTo>
                <a:lnTo>
                  <a:pt x="214045" y="54343"/>
                </a:lnTo>
                <a:lnTo>
                  <a:pt x="207251" y="64604"/>
                </a:lnTo>
                <a:lnTo>
                  <a:pt x="207251" y="67919"/>
                </a:lnTo>
                <a:lnTo>
                  <a:pt x="196989" y="74714"/>
                </a:lnTo>
                <a:lnTo>
                  <a:pt x="196989" y="84988"/>
                </a:lnTo>
                <a:lnTo>
                  <a:pt x="200456" y="101892"/>
                </a:lnTo>
                <a:lnTo>
                  <a:pt x="220840" y="108686"/>
                </a:lnTo>
                <a:lnTo>
                  <a:pt x="237731" y="105371"/>
                </a:lnTo>
                <a:lnTo>
                  <a:pt x="248005" y="101892"/>
                </a:lnTo>
                <a:lnTo>
                  <a:pt x="234416" y="132537"/>
                </a:lnTo>
                <a:lnTo>
                  <a:pt x="227634" y="132537"/>
                </a:lnTo>
                <a:lnTo>
                  <a:pt x="210565" y="139331"/>
                </a:lnTo>
                <a:lnTo>
                  <a:pt x="176606" y="14264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320649" y="2876716"/>
            <a:ext cx="71399" cy="95097"/>
          </a:xfrm>
          <a:custGeom>
            <a:avLst/>
            <a:gdLst/>
            <a:ahLst/>
            <a:cxnLst/>
            <a:rect l="l" t="t" r="r" b="b"/>
            <a:pathLst>
              <a:path w="71399" h="95097">
                <a:moveTo>
                  <a:pt x="20396" y="95097"/>
                </a:moveTo>
                <a:lnTo>
                  <a:pt x="17056" y="95097"/>
                </a:lnTo>
                <a:lnTo>
                  <a:pt x="3479" y="91782"/>
                </a:lnTo>
                <a:lnTo>
                  <a:pt x="0" y="74714"/>
                </a:lnTo>
                <a:lnTo>
                  <a:pt x="10274" y="37439"/>
                </a:lnTo>
                <a:lnTo>
                  <a:pt x="10274" y="23850"/>
                </a:lnTo>
                <a:lnTo>
                  <a:pt x="0" y="6794"/>
                </a:lnTo>
                <a:lnTo>
                  <a:pt x="3479" y="0"/>
                </a:lnTo>
                <a:lnTo>
                  <a:pt x="13601" y="6794"/>
                </a:lnTo>
                <a:lnTo>
                  <a:pt x="23863" y="20383"/>
                </a:lnTo>
                <a:lnTo>
                  <a:pt x="37452" y="33959"/>
                </a:lnTo>
                <a:lnTo>
                  <a:pt x="40754" y="37439"/>
                </a:lnTo>
                <a:lnTo>
                  <a:pt x="57810" y="61137"/>
                </a:lnTo>
                <a:lnTo>
                  <a:pt x="57810" y="64604"/>
                </a:lnTo>
                <a:lnTo>
                  <a:pt x="67932" y="71399"/>
                </a:lnTo>
                <a:lnTo>
                  <a:pt x="71399" y="84988"/>
                </a:lnTo>
                <a:lnTo>
                  <a:pt x="33959" y="88303"/>
                </a:lnTo>
                <a:lnTo>
                  <a:pt x="20396" y="9509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439607" y="2880183"/>
            <a:ext cx="81509" cy="54356"/>
          </a:xfrm>
          <a:custGeom>
            <a:avLst/>
            <a:gdLst/>
            <a:ahLst/>
            <a:cxnLst/>
            <a:rect l="l" t="t" r="r" b="b"/>
            <a:pathLst>
              <a:path w="81508" h="54356">
                <a:moveTo>
                  <a:pt x="23698" y="50876"/>
                </a:moveTo>
                <a:lnTo>
                  <a:pt x="13576" y="40766"/>
                </a:lnTo>
                <a:lnTo>
                  <a:pt x="6781" y="30492"/>
                </a:lnTo>
                <a:lnTo>
                  <a:pt x="0" y="20383"/>
                </a:lnTo>
                <a:lnTo>
                  <a:pt x="13576" y="10109"/>
                </a:lnTo>
                <a:lnTo>
                  <a:pt x="23698" y="10109"/>
                </a:lnTo>
                <a:lnTo>
                  <a:pt x="44056" y="0"/>
                </a:lnTo>
                <a:lnTo>
                  <a:pt x="54330" y="0"/>
                </a:lnTo>
                <a:lnTo>
                  <a:pt x="67906" y="23698"/>
                </a:lnTo>
                <a:lnTo>
                  <a:pt x="81508" y="33972"/>
                </a:lnTo>
                <a:lnTo>
                  <a:pt x="64452" y="44081"/>
                </a:lnTo>
                <a:lnTo>
                  <a:pt x="50850" y="44081"/>
                </a:lnTo>
                <a:lnTo>
                  <a:pt x="30479" y="54355"/>
                </a:lnTo>
                <a:lnTo>
                  <a:pt x="23698" y="5087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869036" y="2883511"/>
            <a:ext cx="200304" cy="173291"/>
          </a:xfrm>
          <a:custGeom>
            <a:avLst/>
            <a:gdLst/>
            <a:ahLst/>
            <a:cxnLst/>
            <a:rect l="l" t="t" r="r" b="b"/>
            <a:pathLst>
              <a:path w="200304" h="173291">
                <a:moveTo>
                  <a:pt x="47561" y="142646"/>
                </a:moveTo>
                <a:lnTo>
                  <a:pt x="44246" y="129070"/>
                </a:lnTo>
                <a:lnTo>
                  <a:pt x="44246" y="101892"/>
                </a:lnTo>
                <a:lnTo>
                  <a:pt x="30657" y="105371"/>
                </a:lnTo>
                <a:lnTo>
                  <a:pt x="13588" y="95097"/>
                </a:lnTo>
                <a:lnTo>
                  <a:pt x="0" y="98577"/>
                </a:lnTo>
                <a:lnTo>
                  <a:pt x="3492" y="95097"/>
                </a:lnTo>
                <a:lnTo>
                  <a:pt x="13588" y="71399"/>
                </a:lnTo>
                <a:lnTo>
                  <a:pt x="23698" y="57810"/>
                </a:lnTo>
                <a:lnTo>
                  <a:pt x="30657" y="47548"/>
                </a:lnTo>
                <a:lnTo>
                  <a:pt x="27177" y="47548"/>
                </a:lnTo>
                <a:lnTo>
                  <a:pt x="20396" y="40754"/>
                </a:lnTo>
                <a:lnTo>
                  <a:pt x="20396" y="33959"/>
                </a:lnTo>
                <a:lnTo>
                  <a:pt x="23698" y="23850"/>
                </a:lnTo>
                <a:lnTo>
                  <a:pt x="23698" y="20370"/>
                </a:lnTo>
                <a:lnTo>
                  <a:pt x="47561" y="20370"/>
                </a:lnTo>
                <a:lnTo>
                  <a:pt x="27177" y="3467"/>
                </a:lnTo>
                <a:lnTo>
                  <a:pt x="37452" y="0"/>
                </a:lnTo>
                <a:lnTo>
                  <a:pt x="71259" y="3467"/>
                </a:lnTo>
                <a:lnTo>
                  <a:pt x="78041" y="17056"/>
                </a:lnTo>
                <a:lnTo>
                  <a:pt x="71259" y="30645"/>
                </a:lnTo>
                <a:lnTo>
                  <a:pt x="67932" y="44234"/>
                </a:lnTo>
                <a:lnTo>
                  <a:pt x="74726" y="51028"/>
                </a:lnTo>
                <a:lnTo>
                  <a:pt x="95097" y="47548"/>
                </a:lnTo>
                <a:lnTo>
                  <a:pt x="101904" y="61125"/>
                </a:lnTo>
                <a:lnTo>
                  <a:pt x="111988" y="47548"/>
                </a:lnTo>
                <a:lnTo>
                  <a:pt x="115481" y="27165"/>
                </a:lnTo>
                <a:lnTo>
                  <a:pt x="118795" y="20370"/>
                </a:lnTo>
                <a:lnTo>
                  <a:pt x="149453" y="30645"/>
                </a:lnTo>
                <a:lnTo>
                  <a:pt x="186715" y="47548"/>
                </a:lnTo>
                <a:lnTo>
                  <a:pt x="183400" y="78193"/>
                </a:lnTo>
                <a:lnTo>
                  <a:pt x="200304" y="101892"/>
                </a:lnTo>
                <a:lnTo>
                  <a:pt x="193509" y="101892"/>
                </a:lnTo>
                <a:lnTo>
                  <a:pt x="176618" y="105371"/>
                </a:lnTo>
                <a:lnTo>
                  <a:pt x="166357" y="98577"/>
                </a:lnTo>
                <a:lnTo>
                  <a:pt x="152742" y="105371"/>
                </a:lnTo>
                <a:lnTo>
                  <a:pt x="125602" y="88303"/>
                </a:lnTo>
                <a:lnTo>
                  <a:pt x="115481" y="88303"/>
                </a:lnTo>
                <a:lnTo>
                  <a:pt x="108686" y="105371"/>
                </a:lnTo>
                <a:lnTo>
                  <a:pt x="108686" y="118948"/>
                </a:lnTo>
                <a:lnTo>
                  <a:pt x="98577" y="132537"/>
                </a:lnTo>
                <a:lnTo>
                  <a:pt x="101904" y="139331"/>
                </a:lnTo>
                <a:lnTo>
                  <a:pt x="111988" y="156235"/>
                </a:lnTo>
                <a:lnTo>
                  <a:pt x="105206" y="173291"/>
                </a:lnTo>
                <a:lnTo>
                  <a:pt x="95097" y="169824"/>
                </a:lnTo>
                <a:lnTo>
                  <a:pt x="98577" y="159715"/>
                </a:lnTo>
                <a:lnTo>
                  <a:pt x="84848" y="142646"/>
                </a:lnTo>
                <a:lnTo>
                  <a:pt x="78041" y="142646"/>
                </a:lnTo>
                <a:lnTo>
                  <a:pt x="64604" y="139331"/>
                </a:lnTo>
                <a:lnTo>
                  <a:pt x="57823" y="146126"/>
                </a:lnTo>
                <a:lnTo>
                  <a:pt x="47561" y="14264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757046" y="2897098"/>
            <a:ext cx="81509" cy="98564"/>
          </a:xfrm>
          <a:custGeom>
            <a:avLst/>
            <a:gdLst/>
            <a:ahLst/>
            <a:cxnLst/>
            <a:rect l="l" t="t" r="r" b="b"/>
            <a:pathLst>
              <a:path w="81508" h="98564">
                <a:moveTo>
                  <a:pt x="23698" y="88303"/>
                </a:moveTo>
                <a:lnTo>
                  <a:pt x="23698" y="81508"/>
                </a:lnTo>
                <a:lnTo>
                  <a:pt x="13589" y="51015"/>
                </a:lnTo>
                <a:lnTo>
                  <a:pt x="0" y="33959"/>
                </a:lnTo>
                <a:lnTo>
                  <a:pt x="23698" y="17056"/>
                </a:lnTo>
                <a:lnTo>
                  <a:pt x="44081" y="6781"/>
                </a:lnTo>
                <a:lnTo>
                  <a:pt x="57658" y="0"/>
                </a:lnTo>
                <a:lnTo>
                  <a:pt x="74726" y="10261"/>
                </a:lnTo>
                <a:lnTo>
                  <a:pt x="64452" y="33959"/>
                </a:lnTo>
                <a:lnTo>
                  <a:pt x="67932" y="57810"/>
                </a:lnTo>
                <a:lnTo>
                  <a:pt x="74726" y="71399"/>
                </a:lnTo>
                <a:lnTo>
                  <a:pt x="74726" y="74714"/>
                </a:lnTo>
                <a:lnTo>
                  <a:pt x="81508" y="95097"/>
                </a:lnTo>
                <a:lnTo>
                  <a:pt x="71234" y="88303"/>
                </a:lnTo>
                <a:lnTo>
                  <a:pt x="44081" y="98564"/>
                </a:lnTo>
                <a:lnTo>
                  <a:pt x="23698" y="8830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388580" y="2900565"/>
            <a:ext cx="74726" cy="78041"/>
          </a:xfrm>
          <a:custGeom>
            <a:avLst/>
            <a:gdLst/>
            <a:ahLst/>
            <a:cxnLst/>
            <a:rect l="l" t="t" r="r" b="b"/>
            <a:pathLst>
              <a:path w="74726" h="78041">
                <a:moveTo>
                  <a:pt x="74726" y="71247"/>
                </a:moveTo>
                <a:lnTo>
                  <a:pt x="51028" y="78041"/>
                </a:lnTo>
                <a:lnTo>
                  <a:pt x="0" y="71247"/>
                </a:lnTo>
                <a:lnTo>
                  <a:pt x="0" y="64452"/>
                </a:lnTo>
                <a:lnTo>
                  <a:pt x="3467" y="61137"/>
                </a:lnTo>
                <a:lnTo>
                  <a:pt x="6794" y="64452"/>
                </a:lnTo>
                <a:lnTo>
                  <a:pt x="10274" y="50863"/>
                </a:lnTo>
                <a:lnTo>
                  <a:pt x="20383" y="50863"/>
                </a:lnTo>
                <a:lnTo>
                  <a:pt x="20383" y="27178"/>
                </a:lnTo>
                <a:lnTo>
                  <a:pt x="23850" y="13589"/>
                </a:lnTo>
                <a:lnTo>
                  <a:pt x="30632" y="6794"/>
                </a:lnTo>
                <a:lnTo>
                  <a:pt x="51028" y="0"/>
                </a:lnTo>
                <a:lnTo>
                  <a:pt x="57810" y="10109"/>
                </a:lnTo>
                <a:lnTo>
                  <a:pt x="64604" y="20383"/>
                </a:lnTo>
                <a:lnTo>
                  <a:pt x="74726" y="30492"/>
                </a:lnTo>
                <a:lnTo>
                  <a:pt x="67919" y="33972"/>
                </a:lnTo>
                <a:lnTo>
                  <a:pt x="74726" y="40754"/>
                </a:lnTo>
                <a:lnTo>
                  <a:pt x="67919" y="57670"/>
                </a:lnTo>
                <a:lnTo>
                  <a:pt x="74726" y="7124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605843" y="2903881"/>
            <a:ext cx="193509" cy="149453"/>
          </a:xfrm>
          <a:custGeom>
            <a:avLst/>
            <a:gdLst/>
            <a:ahLst/>
            <a:cxnLst/>
            <a:rect l="l" t="t" r="r" b="b"/>
            <a:pathLst>
              <a:path w="193509" h="149453">
                <a:moveTo>
                  <a:pt x="84810" y="139344"/>
                </a:moveTo>
                <a:lnTo>
                  <a:pt x="61125" y="132549"/>
                </a:lnTo>
                <a:lnTo>
                  <a:pt x="44056" y="125755"/>
                </a:lnTo>
                <a:lnTo>
                  <a:pt x="33959" y="125755"/>
                </a:lnTo>
                <a:lnTo>
                  <a:pt x="30480" y="112166"/>
                </a:lnTo>
                <a:lnTo>
                  <a:pt x="37274" y="101892"/>
                </a:lnTo>
                <a:lnTo>
                  <a:pt x="33959" y="81521"/>
                </a:lnTo>
                <a:lnTo>
                  <a:pt x="27152" y="71412"/>
                </a:lnTo>
                <a:lnTo>
                  <a:pt x="16891" y="67932"/>
                </a:lnTo>
                <a:lnTo>
                  <a:pt x="6794" y="71412"/>
                </a:lnTo>
                <a:lnTo>
                  <a:pt x="0" y="67932"/>
                </a:lnTo>
                <a:lnTo>
                  <a:pt x="0" y="37439"/>
                </a:lnTo>
                <a:lnTo>
                  <a:pt x="0" y="27178"/>
                </a:lnTo>
                <a:lnTo>
                  <a:pt x="44056" y="0"/>
                </a:lnTo>
                <a:lnTo>
                  <a:pt x="50850" y="0"/>
                </a:lnTo>
                <a:lnTo>
                  <a:pt x="71234" y="3479"/>
                </a:lnTo>
                <a:lnTo>
                  <a:pt x="91605" y="3479"/>
                </a:lnTo>
                <a:lnTo>
                  <a:pt x="145948" y="6794"/>
                </a:lnTo>
                <a:lnTo>
                  <a:pt x="156210" y="13588"/>
                </a:lnTo>
                <a:lnTo>
                  <a:pt x="176593" y="10274"/>
                </a:lnTo>
                <a:lnTo>
                  <a:pt x="193509" y="20383"/>
                </a:lnTo>
                <a:lnTo>
                  <a:pt x="190169" y="44234"/>
                </a:lnTo>
                <a:lnTo>
                  <a:pt x="186702" y="54356"/>
                </a:lnTo>
                <a:lnTo>
                  <a:pt x="173113" y="64617"/>
                </a:lnTo>
                <a:lnTo>
                  <a:pt x="183388" y="78206"/>
                </a:lnTo>
                <a:lnTo>
                  <a:pt x="193509" y="101892"/>
                </a:lnTo>
                <a:lnTo>
                  <a:pt x="183388" y="112166"/>
                </a:lnTo>
                <a:lnTo>
                  <a:pt x="163004" y="118960"/>
                </a:lnTo>
                <a:lnTo>
                  <a:pt x="159537" y="122275"/>
                </a:lnTo>
                <a:lnTo>
                  <a:pt x="156210" y="149453"/>
                </a:lnTo>
                <a:lnTo>
                  <a:pt x="122250" y="149453"/>
                </a:lnTo>
                <a:lnTo>
                  <a:pt x="98399" y="142659"/>
                </a:lnTo>
                <a:lnTo>
                  <a:pt x="84810" y="13934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89614" y="2903882"/>
            <a:ext cx="213880" cy="217373"/>
          </a:xfrm>
          <a:custGeom>
            <a:avLst/>
            <a:gdLst/>
            <a:ahLst/>
            <a:cxnLst/>
            <a:rect l="l" t="t" r="r" b="b"/>
            <a:pathLst>
              <a:path w="213880" h="217373">
                <a:moveTo>
                  <a:pt x="67932" y="180098"/>
                </a:moveTo>
                <a:lnTo>
                  <a:pt x="51015" y="146126"/>
                </a:lnTo>
                <a:lnTo>
                  <a:pt x="54355" y="135864"/>
                </a:lnTo>
                <a:lnTo>
                  <a:pt x="30645" y="132549"/>
                </a:lnTo>
                <a:lnTo>
                  <a:pt x="23850" y="132549"/>
                </a:lnTo>
                <a:lnTo>
                  <a:pt x="10274" y="122275"/>
                </a:lnTo>
                <a:lnTo>
                  <a:pt x="3479" y="125755"/>
                </a:lnTo>
                <a:lnTo>
                  <a:pt x="0" y="98577"/>
                </a:lnTo>
                <a:lnTo>
                  <a:pt x="23850" y="54356"/>
                </a:lnTo>
                <a:lnTo>
                  <a:pt x="27177" y="40754"/>
                </a:lnTo>
                <a:lnTo>
                  <a:pt x="40766" y="27178"/>
                </a:lnTo>
                <a:lnTo>
                  <a:pt x="47548" y="20383"/>
                </a:lnTo>
                <a:lnTo>
                  <a:pt x="81521" y="6794"/>
                </a:lnTo>
                <a:lnTo>
                  <a:pt x="88303" y="6794"/>
                </a:lnTo>
                <a:lnTo>
                  <a:pt x="101892" y="3479"/>
                </a:lnTo>
                <a:lnTo>
                  <a:pt x="125742" y="0"/>
                </a:lnTo>
                <a:lnTo>
                  <a:pt x="135864" y="20383"/>
                </a:lnTo>
                <a:lnTo>
                  <a:pt x="149440" y="30657"/>
                </a:lnTo>
                <a:lnTo>
                  <a:pt x="156222" y="37439"/>
                </a:lnTo>
                <a:lnTo>
                  <a:pt x="156222" y="51028"/>
                </a:lnTo>
                <a:lnTo>
                  <a:pt x="118795" y="74726"/>
                </a:lnTo>
                <a:lnTo>
                  <a:pt x="122250" y="78206"/>
                </a:lnTo>
                <a:lnTo>
                  <a:pt x="115468" y="115481"/>
                </a:lnTo>
                <a:lnTo>
                  <a:pt x="125742" y="112166"/>
                </a:lnTo>
                <a:lnTo>
                  <a:pt x="135864" y="132549"/>
                </a:lnTo>
                <a:lnTo>
                  <a:pt x="163017" y="152920"/>
                </a:lnTo>
                <a:lnTo>
                  <a:pt x="173291" y="149453"/>
                </a:lnTo>
                <a:lnTo>
                  <a:pt x="183400" y="139344"/>
                </a:lnTo>
                <a:lnTo>
                  <a:pt x="213880" y="152920"/>
                </a:lnTo>
                <a:lnTo>
                  <a:pt x="213880" y="166509"/>
                </a:lnTo>
                <a:lnTo>
                  <a:pt x="207098" y="169824"/>
                </a:lnTo>
                <a:lnTo>
                  <a:pt x="203771" y="166509"/>
                </a:lnTo>
                <a:lnTo>
                  <a:pt x="193509" y="186893"/>
                </a:lnTo>
                <a:lnTo>
                  <a:pt x="196976" y="200482"/>
                </a:lnTo>
                <a:lnTo>
                  <a:pt x="176618" y="207263"/>
                </a:lnTo>
                <a:lnTo>
                  <a:pt x="163017" y="217373"/>
                </a:lnTo>
                <a:lnTo>
                  <a:pt x="156222" y="203796"/>
                </a:lnTo>
                <a:lnTo>
                  <a:pt x="145948" y="197002"/>
                </a:lnTo>
                <a:lnTo>
                  <a:pt x="129057" y="186893"/>
                </a:lnTo>
                <a:lnTo>
                  <a:pt x="122250" y="186893"/>
                </a:lnTo>
                <a:lnTo>
                  <a:pt x="125742" y="197002"/>
                </a:lnTo>
                <a:lnTo>
                  <a:pt x="122250" y="203796"/>
                </a:lnTo>
                <a:lnTo>
                  <a:pt x="118795" y="186893"/>
                </a:lnTo>
                <a:lnTo>
                  <a:pt x="112001" y="200482"/>
                </a:lnTo>
                <a:lnTo>
                  <a:pt x="105206" y="190207"/>
                </a:lnTo>
                <a:lnTo>
                  <a:pt x="98564" y="193687"/>
                </a:lnTo>
                <a:lnTo>
                  <a:pt x="98564" y="210578"/>
                </a:lnTo>
                <a:lnTo>
                  <a:pt x="91770" y="210578"/>
                </a:lnTo>
                <a:lnTo>
                  <a:pt x="88303" y="207263"/>
                </a:lnTo>
                <a:lnTo>
                  <a:pt x="81521" y="207263"/>
                </a:lnTo>
                <a:lnTo>
                  <a:pt x="67932" y="197002"/>
                </a:lnTo>
                <a:lnTo>
                  <a:pt x="74714" y="193687"/>
                </a:lnTo>
                <a:lnTo>
                  <a:pt x="67932" y="18009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456500" y="2907361"/>
            <a:ext cx="95097" cy="88303"/>
          </a:xfrm>
          <a:custGeom>
            <a:avLst/>
            <a:gdLst/>
            <a:ahLst/>
            <a:cxnLst/>
            <a:rect l="l" t="t" r="r" b="b"/>
            <a:pathLst>
              <a:path w="95097" h="88303">
                <a:moveTo>
                  <a:pt x="6807" y="64452"/>
                </a:moveTo>
                <a:lnTo>
                  <a:pt x="0" y="50876"/>
                </a:lnTo>
                <a:lnTo>
                  <a:pt x="6807" y="33959"/>
                </a:lnTo>
                <a:lnTo>
                  <a:pt x="0" y="27178"/>
                </a:lnTo>
                <a:lnTo>
                  <a:pt x="6807" y="23698"/>
                </a:lnTo>
                <a:lnTo>
                  <a:pt x="13588" y="27178"/>
                </a:lnTo>
                <a:lnTo>
                  <a:pt x="33959" y="16903"/>
                </a:lnTo>
                <a:lnTo>
                  <a:pt x="47561" y="16903"/>
                </a:lnTo>
                <a:lnTo>
                  <a:pt x="64617" y="6794"/>
                </a:lnTo>
                <a:lnTo>
                  <a:pt x="71412" y="0"/>
                </a:lnTo>
                <a:lnTo>
                  <a:pt x="74714" y="10109"/>
                </a:lnTo>
                <a:lnTo>
                  <a:pt x="95097" y="44068"/>
                </a:lnTo>
                <a:lnTo>
                  <a:pt x="88315" y="54343"/>
                </a:lnTo>
                <a:lnTo>
                  <a:pt x="71412" y="67932"/>
                </a:lnTo>
                <a:lnTo>
                  <a:pt x="71412" y="64452"/>
                </a:lnTo>
                <a:lnTo>
                  <a:pt x="57810" y="64452"/>
                </a:lnTo>
                <a:lnTo>
                  <a:pt x="37439" y="74726"/>
                </a:lnTo>
                <a:lnTo>
                  <a:pt x="20383" y="88303"/>
                </a:lnTo>
                <a:lnTo>
                  <a:pt x="10261" y="71247"/>
                </a:lnTo>
                <a:lnTo>
                  <a:pt x="6807" y="6445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570083" y="3019361"/>
            <a:ext cx="27178" cy="20383"/>
          </a:xfrm>
          <a:custGeom>
            <a:avLst/>
            <a:gdLst/>
            <a:ahLst/>
            <a:cxnLst/>
            <a:rect l="l" t="t" r="r" b="b"/>
            <a:pathLst>
              <a:path w="27177" h="20383">
                <a:moveTo>
                  <a:pt x="27178" y="6794"/>
                </a:moveTo>
                <a:lnTo>
                  <a:pt x="20383" y="3479"/>
                </a:lnTo>
                <a:lnTo>
                  <a:pt x="13589" y="6794"/>
                </a:lnTo>
                <a:lnTo>
                  <a:pt x="10109" y="3479"/>
                </a:lnTo>
                <a:lnTo>
                  <a:pt x="6794" y="0"/>
                </a:lnTo>
                <a:lnTo>
                  <a:pt x="0" y="0"/>
                </a:lnTo>
                <a:lnTo>
                  <a:pt x="6794" y="10274"/>
                </a:lnTo>
                <a:lnTo>
                  <a:pt x="13589" y="13588"/>
                </a:lnTo>
                <a:lnTo>
                  <a:pt x="16903" y="20383"/>
                </a:lnTo>
                <a:lnTo>
                  <a:pt x="20383" y="17068"/>
                </a:lnTo>
                <a:lnTo>
                  <a:pt x="27178" y="679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546232" y="2924264"/>
            <a:ext cx="91782" cy="129070"/>
          </a:xfrm>
          <a:custGeom>
            <a:avLst/>
            <a:gdLst/>
            <a:ahLst/>
            <a:cxnLst/>
            <a:rect l="l" t="t" r="r" b="b"/>
            <a:pathLst>
              <a:path w="91782" h="129070">
                <a:moveTo>
                  <a:pt x="57810" y="0"/>
                </a:moveTo>
                <a:lnTo>
                  <a:pt x="91782" y="33972"/>
                </a:lnTo>
                <a:lnTo>
                  <a:pt x="78193" y="40754"/>
                </a:lnTo>
                <a:lnTo>
                  <a:pt x="74714" y="67932"/>
                </a:lnTo>
                <a:lnTo>
                  <a:pt x="71399" y="88315"/>
                </a:lnTo>
                <a:lnTo>
                  <a:pt x="71399" y="118960"/>
                </a:lnTo>
                <a:lnTo>
                  <a:pt x="67919" y="129070"/>
                </a:lnTo>
                <a:lnTo>
                  <a:pt x="51028" y="122275"/>
                </a:lnTo>
                <a:lnTo>
                  <a:pt x="40754" y="129070"/>
                </a:lnTo>
                <a:lnTo>
                  <a:pt x="20383" y="118960"/>
                </a:lnTo>
                <a:lnTo>
                  <a:pt x="6794" y="112166"/>
                </a:lnTo>
                <a:lnTo>
                  <a:pt x="17068" y="81508"/>
                </a:lnTo>
                <a:lnTo>
                  <a:pt x="0" y="74714"/>
                </a:lnTo>
                <a:lnTo>
                  <a:pt x="17068" y="78193"/>
                </a:lnTo>
                <a:lnTo>
                  <a:pt x="30645" y="57823"/>
                </a:lnTo>
                <a:lnTo>
                  <a:pt x="44234" y="51028"/>
                </a:lnTo>
                <a:lnTo>
                  <a:pt x="40754" y="40754"/>
                </a:lnTo>
                <a:lnTo>
                  <a:pt x="57810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161110" y="2941319"/>
            <a:ext cx="101892" cy="156248"/>
          </a:xfrm>
          <a:custGeom>
            <a:avLst/>
            <a:gdLst/>
            <a:ahLst/>
            <a:cxnLst/>
            <a:rect l="l" t="t" r="r" b="b"/>
            <a:pathLst>
              <a:path w="101892" h="156248">
                <a:moveTo>
                  <a:pt x="44094" y="115481"/>
                </a:moveTo>
                <a:lnTo>
                  <a:pt x="27178" y="101904"/>
                </a:lnTo>
                <a:lnTo>
                  <a:pt x="13589" y="105219"/>
                </a:lnTo>
                <a:lnTo>
                  <a:pt x="0" y="105219"/>
                </a:lnTo>
                <a:lnTo>
                  <a:pt x="3327" y="101904"/>
                </a:lnTo>
                <a:lnTo>
                  <a:pt x="13589" y="95110"/>
                </a:lnTo>
                <a:lnTo>
                  <a:pt x="16903" y="71259"/>
                </a:lnTo>
                <a:lnTo>
                  <a:pt x="10121" y="61137"/>
                </a:lnTo>
                <a:lnTo>
                  <a:pt x="3327" y="47561"/>
                </a:lnTo>
                <a:lnTo>
                  <a:pt x="0" y="27178"/>
                </a:lnTo>
                <a:lnTo>
                  <a:pt x="10121" y="3314"/>
                </a:lnTo>
                <a:lnTo>
                  <a:pt x="13589" y="0"/>
                </a:lnTo>
                <a:lnTo>
                  <a:pt x="16903" y="0"/>
                </a:lnTo>
                <a:lnTo>
                  <a:pt x="23698" y="3314"/>
                </a:lnTo>
                <a:lnTo>
                  <a:pt x="23698" y="6794"/>
                </a:lnTo>
                <a:lnTo>
                  <a:pt x="33972" y="10109"/>
                </a:lnTo>
                <a:lnTo>
                  <a:pt x="30480" y="6794"/>
                </a:lnTo>
                <a:lnTo>
                  <a:pt x="37287" y="3314"/>
                </a:lnTo>
                <a:lnTo>
                  <a:pt x="44094" y="6794"/>
                </a:lnTo>
                <a:lnTo>
                  <a:pt x="50876" y="10109"/>
                </a:lnTo>
                <a:lnTo>
                  <a:pt x="54343" y="20383"/>
                </a:lnTo>
                <a:lnTo>
                  <a:pt x="61137" y="16916"/>
                </a:lnTo>
                <a:lnTo>
                  <a:pt x="64452" y="27178"/>
                </a:lnTo>
                <a:lnTo>
                  <a:pt x="67932" y="27178"/>
                </a:lnTo>
                <a:lnTo>
                  <a:pt x="71234" y="23698"/>
                </a:lnTo>
                <a:lnTo>
                  <a:pt x="71234" y="33972"/>
                </a:lnTo>
                <a:lnTo>
                  <a:pt x="74726" y="33972"/>
                </a:lnTo>
                <a:lnTo>
                  <a:pt x="81508" y="57658"/>
                </a:lnTo>
                <a:lnTo>
                  <a:pt x="78041" y="71259"/>
                </a:lnTo>
                <a:lnTo>
                  <a:pt x="71234" y="88315"/>
                </a:lnTo>
                <a:lnTo>
                  <a:pt x="74726" y="98425"/>
                </a:lnTo>
                <a:lnTo>
                  <a:pt x="88303" y="105219"/>
                </a:lnTo>
                <a:lnTo>
                  <a:pt x="101892" y="105219"/>
                </a:lnTo>
                <a:lnTo>
                  <a:pt x="95097" y="142659"/>
                </a:lnTo>
                <a:lnTo>
                  <a:pt x="95097" y="156248"/>
                </a:lnTo>
                <a:lnTo>
                  <a:pt x="78041" y="145973"/>
                </a:lnTo>
                <a:lnTo>
                  <a:pt x="71234" y="145973"/>
                </a:lnTo>
                <a:lnTo>
                  <a:pt x="74726" y="122275"/>
                </a:lnTo>
                <a:lnTo>
                  <a:pt x="64452" y="118795"/>
                </a:lnTo>
                <a:lnTo>
                  <a:pt x="47548" y="108686"/>
                </a:lnTo>
                <a:lnTo>
                  <a:pt x="44094" y="1154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354523" y="2944634"/>
            <a:ext cx="145948" cy="139344"/>
          </a:xfrm>
          <a:custGeom>
            <a:avLst/>
            <a:gdLst/>
            <a:ahLst/>
            <a:cxnLst/>
            <a:rect l="l" t="t" r="r" b="b"/>
            <a:pathLst>
              <a:path w="145948" h="139344">
                <a:moveTo>
                  <a:pt x="16891" y="115481"/>
                </a:moveTo>
                <a:lnTo>
                  <a:pt x="3302" y="105371"/>
                </a:lnTo>
                <a:lnTo>
                  <a:pt x="0" y="105371"/>
                </a:lnTo>
                <a:lnTo>
                  <a:pt x="6794" y="74726"/>
                </a:lnTo>
                <a:lnTo>
                  <a:pt x="33959" y="74726"/>
                </a:lnTo>
                <a:lnTo>
                  <a:pt x="40754" y="54343"/>
                </a:lnTo>
                <a:lnTo>
                  <a:pt x="47548" y="23863"/>
                </a:lnTo>
                <a:lnTo>
                  <a:pt x="50850" y="6794"/>
                </a:lnTo>
                <a:lnTo>
                  <a:pt x="54330" y="0"/>
                </a:lnTo>
                <a:lnTo>
                  <a:pt x="71247" y="6794"/>
                </a:lnTo>
                <a:lnTo>
                  <a:pt x="81521" y="10274"/>
                </a:lnTo>
                <a:lnTo>
                  <a:pt x="95084" y="17068"/>
                </a:lnTo>
                <a:lnTo>
                  <a:pt x="112001" y="23863"/>
                </a:lnTo>
                <a:lnTo>
                  <a:pt x="115468" y="27178"/>
                </a:lnTo>
                <a:lnTo>
                  <a:pt x="122250" y="33972"/>
                </a:lnTo>
                <a:lnTo>
                  <a:pt x="132359" y="40766"/>
                </a:lnTo>
                <a:lnTo>
                  <a:pt x="125577" y="44246"/>
                </a:lnTo>
                <a:lnTo>
                  <a:pt x="122250" y="51028"/>
                </a:lnTo>
                <a:lnTo>
                  <a:pt x="112001" y="51028"/>
                </a:lnTo>
                <a:lnTo>
                  <a:pt x="105206" y="61137"/>
                </a:lnTo>
                <a:lnTo>
                  <a:pt x="129057" y="67944"/>
                </a:lnTo>
                <a:lnTo>
                  <a:pt x="139166" y="74726"/>
                </a:lnTo>
                <a:lnTo>
                  <a:pt x="145948" y="88315"/>
                </a:lnTo>
                <a:lnTo>
                  <a:pt x="142633" y="101904"/>
                </a:lnTo>
                <a:lnTo>
                  <a:pt x="129057" y="112166"/>
                </a:lnTo>
                <a:lnTo>
                  <a:pt x="115468" y="122288"/>
                </a:lnTo>
                <a:lnTo>
                  <a:pt x="88303" y="129070"/>
                </a:lnTo>
                <a:lnTo>
                  <a:pt x="57658" y="139344"/>
                </a:lnTo>
                <a:lnTo>
                  <a:pt x="40754" y="132549"/>
                </a:lnTo>
                <a:lnTo>
                  <a:pt x="30480" y="118960"/>
                </a:lnTo>
                <a:lnTo>
                  <a:pt x="16891" y="1154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125278" y="2944635"/>
            <a:ext cx="241046" cy="227647"/>
          </a:xfrm>
          <a:custGeom>
            <a:avLst/>
            <a:gdLst/>
            <a:ahLst/>
            <a:cxnLst/>
            <a:rect l="l" t="t" r="r" b="b"/>
            <a:pathLst>
              <a:path w="241046" h="227647">
                <a:moveTo>
                  <a:pt x="190017" y="220853"/>
                </a:moveTo>
                <a:lnTo>
                  <a:pt x="173113" y="220853"/>
                </a:lnTo>
                <a:lnTo>
                  <a:pt x="166319" y="193687"/>
                </a:lnTo>
                <a:lnTo>
                  <a:pt x="156210" y="193687"/>
                </a:lnTo>
                <a:lnTo>
                  <a:pt x="156210" y="186893"/>
                </a:lnTo>
                <a:lnTo>
                  <a:pt x="88290" y="214071"/>
                </a:lnTo>
                <a:lnTo>
                  <a:pt x="64439" y="217385"/>
                </a:lnTo>
                <a:lnTo>
                  <a:pt x="23685" y="227647"/>
                </a:lnTo>
                <a:lnTo>
                  <a:pt x="20370" y="207276"/>
                </a:lnTo>
                <a:lnTo>
                  <a:pt x="27165" y="183426"/>
                </a:lnTo>
                <a:lnTo>
                  <a:pt x="16891" y="169824"/>
                </a:lnTo>
                <a:lnTo>
                  <a:pt x="0" y="159727"/>
                </a:lnTo>
                <a:lnTo>
                  <a:pt x="13576" y="146138"/>
                </a:lnTo>
                <a:lnTo>
                  <a:pt x="27165" y="118960"/>
                </a:lnTo>
                <a:lnTo>
                  <a:pt x="33959" y="108699"/>
                </a:lnTo>
                <a:lnTo>
                  <a:pt x="33959" y="101904"/>
                </a:lnTo>
                <a:lnTo>
                  <a:pt x="61125" y="101904"/>
                </a:lnTo>
                <a:lnTo>
                  <a:pt x="98399" y="85001"/>
                </a:lnTo>
                <a:lnTo>
                  <a:pt x="88290" y="74726"/>
                </a:lnTo>
                <a:lnTo>
                  <a:pt x="88290" y="54343"/>
                </a:lnTo>
                <a:lnTo>
                  <a:pt x="95084" y="37452"/>
                </a:lnTo>
                <a:lnTo>
                  <a:pt x="132359" y="17068"/>
                </a:lnTo>
                <a:lnTo>
                  <a:pt x="145948" y="3479"/>
                </a:lnTo>
                <a:lnTo>
                  <a:pt x="169799" y="0"/>
                </a:lnTo>
                <a:lnTo>
                  <a:pt x="176593" y="13601"/>
                </a:lnTo>
                <a:lnTo>
                  <a:pt x="207073" y="27178"/>
                </a:lnTo>
                <a:lnTo>
                  <a:pt x="210553" y="27178"/>
                </a:lnTo>
                <a:lnTo>
                  <a:pt x="213868" y="67944"/>
                </a:lnTo>
                <a:lnTo>
                  <a:pt x="200279" y="81521"/>
                </a:lnTo>
                <a:lnTo>
                  <a:pt x="196964" y="91795"/>
                </a:lnTo>
                <a:lnTo>
                  <a:pt x="207073" y="95110"/>
                </a:lnTo>
                <a:lnTo>
                  <a:pt x="230771" y="112166"/>
                </a:lnTo>
                <a:lnTo>
                  <a:pt x="241046" y="129070"/>
                </a:lnTo>
                <a:lnTo>
                  <a:pt x="241046" y="139344"/>
                </a:lnTo>
                <a:lnTo>
                  <a:pt x="234238" y="142659"/>
                </a:lnTo>
                <a:lnTo>
                  <a:pt x="234238" y="149453"/>
                </a:lnTo>
                <a:lnTo>
                  <a:pt x="230771" y="163042"/>
                </a:lnTo>
                <a:lnTo>
                  <a:pt x="220662" y="176618"/>
                </a:lnTo>
                <a:lnTo>
                  <a:pt x="210553" y="176618"/>
                </a:lnTo>
                <a:lnTo>
                  <a:pt x="207073" y="183426"/>
                </a:lnTo>
                <a:lnTo>
                  <a:pt x="200279" y="183426"/>
                </a:lnTo>
                <a:lnTo>
                  <a:pt x="200279" y="193687"/>
                </a:lnTo>
                <a:lnTo>
                  <a:pt x="196964" y="207276"/>
                </a:lnTo>
                <a:lnTo>
                  <a:pt x="190017" y="22085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982728" y="2948114"/>
            <a:ext cx="264896" cy="237757"/>
          </a:xfrm>
          <a:custGeom>
            <a:avLst/>
            <a:gdLst/>
            <a:ahLst/>
            <a:cxnLst/>
            <a:rect l="l" t="t" r="r" b="b"/>
            <a:pathLst>
              <a:path w="264896" h="237756">
                <a:moveTo>
                  <a:pt x="213880" y="176618"/>
                </a:moveTo>
                <a:lnTo>
                  <a:pt x="224142" y="179946"/>
                </a:lnTo>
                <a:lnTo>
                  <a:pt x="241045" y="190207"/>
                </a:lnTo>
                <a:lnTo>
                  <a:pt x="244525" y="196989"/>
                </a:lnTo>
                <a:lnTo>
                  <a:pt x="254634" y="196989"/>
                </a:lnTo>
                <a:lnTo>
                  <a:pt x="247827" y="203796"/>
                </a:lnTo>
                <a:lnTo>
                  <a:pt x="244525" y="210591"/>
                </a:lnTo>
                <a:lnTo>
                  <a:pt x="254634" y="213906"/>
                </a:lnTo>
                <a:lnTo>
                  <a:pt x="261429" y="207111"/>
                </a:lnTo>
                <a:lnTo>
                  <a:pt x="264896" y="210591"/>
                </a:lnTo>
                <a:lnTo>
                  <a:pt x="251320" y="230962"/>
                </a:lnTo>
                <a:lnTo>
                  <a:pt x="241045" y="230962"/>
                </a:lnTo>
                <a:lnTo>
                  <a:pt x="227469" y="227482"/>
                </a:lnTo>
                <a:lnTo>
                  <a:pt x="220675" y="220687"/>
                </a:lnTo>
                <a:lnTo>
                  <a:pt x="210565" y="227482"/>
                </a:lnTo>
                <a:lnTo>
                  <a:pt x="200291" y="234289"/>
                </a:lnTo>
                <a:lnTo>
                  <a:pt x="176593" y="237756"/>
                </a:lnTo>
                <a:lnTo>
                  <a:pt x="169811" y="224167"/>
                </a:lnTo>
                <a:lnTo>
                  <a:pt x="125742" y="230962"/>
                </a:lnTo>
                <a:lnTo>
                  <a:pt x="122262" y="234289"/>
                </a:lnTo>
                <a:lnTo>
                  <a:pt x="122262" y="230962"/>
                </a:lnTo>
                <a:lnTo>
                  <a:pt x="111988" y="224167"/>
                </a:lnTo>
                <a:lnTo>
                  <a:pt x="115481" y="213906"/>
                </a:lnTo>
                <a:lnTo>
                  <a:pt x="101879" y="200317"/>
                </a:lnTo>
                <a:lnTo>
                  <a:pt x="101879" y="193522"/>
                </a:lnTo>
                <a:lnTo>
                  <a:pt x="84988" y="186728"/>
                </a:lnTo>
                <a:lnTo>
                  <a:pt x="74726" y="179946"/>
                </a:lnTo>
                <a:lnTo>
                  <a:pt x="64452" y="183413"/>
                </a:lnTo>
                <a:lnTo>
                  <a:pt x="71234" y="169824"/>
                </a:lnTo>
                <a:lnTo>
                  <a:pt x="74726" y="159562"/>
                </a:lnTo>
                <a:lnTo>
                  <a:pt x="54330" y="159562"/>
                </a:lnTo>
                <a:lnTo>
                  <a:pt x="57823" y="152768"/>
                </a:lnTo>
                <a:lnTo>
                  <a:pt x="51028" y="145973"/>
                </a:lnTo>
                <a:lnTo>
                  <a:pt x="44234" y="139179"/>
                </a:lnTo>
                <a:lnTo>
                  <a:pt x="47548" y="132384"/>
                </a:lnTo>
                <a:lnTo>
                  <a:pt x="30632" y="125590"/>
                </a:lnTo>
                <a:lnTo>
                  <a:pt x="30632" y="122275"/>
                </a:lnTo>
                <a:lnTo>
                  <a:pt x="40754" y="112001"/>
                </a:lnTo>
                <a:lnTo>
                  <a:pt x="30632" y="105219"/>
                </a:lnTo>
                <a:lnTo>
                  <a:pt x="23698" y="95110"/>
                </a:lnTo>
                <a:lnTo>
                  <a:pt x="13576" y="101892"/>
                </a:lnTo>
                <a:lnTo>
                  <a:pt x="6794" y="98425"/>
                </a:lnTo>
                <a:lnTo>
                  <a:pt x="0" y="81521"/>
                </a:lnTo>
                <a:lnTo>
                  <a:pt x="0" y="78041"/>
                </a:lnTo>
                <a:lnTo>
                  <a:pt x="6794" y="67932"/>
                </a:lnTo>
                <a:lnTo>
                  <a:pt x="13576" y="54343"/>
                </a:lnTo>
                <a:lnTo>
                  <a:pt x="27165" y="50863"/>
                </a:lnTo>
                <a:lnTo>
                  <a:pt x="40754" y="54343"/>
                </a:lnTo>
                <a:lnTo>
                  <a:pt x="64452" y="44081"/>
                </a:lnTo>
                <a:lnTo>
                  <a:pt x="74726" y="23698"/>
                </a:lnTo>
                <a:lnTo>
                  <a:pt x="88303" y="13588"/>
                </a:lnTo>
                <a:lnTo>
                  <a:pt x="95084" y="0"/>
                </a:lnTo>
                <a:lnTo>
                  <a:pt x="101879" y="6794"/>
                </a:lnTo>
                <a:lnTo>
                  <a:pt x="129057" y="20383"/>
                </a:lnTo>
                <a:lnTo>
                  <a:pt x="152742" y="20383"/>
                </a:lnTo>
                <a:lnTo>
                  <a:pt x="163017" y="47548"/>
                </a:lnTo>
                <a:lnTo>
                  <a:pt x="159537" y="57657"/>
                </a:lnTo>
                <a:lnTo>
                  <a:pt x="166319" y="71247"/>
                </a:lnTo>
                <a:lnTo>
                  <a:pt x="207086" y="88315"/>
                </a:lnTo>
                <a:lnTo>
                  <a:pt x="200291" y="105219"/>
                </a:lnTo>
                <a:lnTo>
                  <a:pt x="193509" y="112001"/>
                </a:lnTo>
                <a:lnTo>
                  <a:pt x="200291" y="115481"/>
                </a:lnTo>
                <a:lnTo>
                  <a:pt x="190182" y="139179"/>
                </a:lnTo>
                <a:lnTo>
                  <a:pt x="213880" y="17661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537838" y="2957235"/>
            <a:ext cx="105206" cy="74891"/>
          </a:xfrm>
          <a:custGeom>
            <a:avLst/>
            <a:gdLst/>
            <a:ahLst/>
            <a:cxnLst/>
            <a:rect l="l" t="t" r="r" b="b"/>
            <a:pathLst>
              <a:path w="105206" h="74891">
                <a:moveTo>
                  <a:pt x="101892" y="71564"/>
                </a:moveTo>
                <a:lnTo>
                  <a:pt x="84823" y="74891"/>
                </a:lnTo>
                <a:lnTo>
                  <a:pt x="78028" y="71564"/>
                </a:lnTo>
                <a:lnTo>
                  <a:pt x="57658" y="64757"/>
                </a:lnTo>
                <a:lnTo>
                  <a:pt x="20370" y="57950"/>
                </a:lnTo>
                <a:lnTo>
                  <a:pt x="23698" y="47650"/>
                </a:lnTo>
                <a:lnTo>
                  <a:pt x="16903" y="40843"/>
                </a:lnTo>
                <a:lnTo>
                  <a:pt x="0" y="30721"/>
                </a:lnTo>
                <a:lnTo>
                  <a:pt x="13576" y="10299"/>
                </a:lnTo>
                <a:lnTo>
                  <a:pt x="23698" y="3479"/>
                </a:lnTo>
                <a:lnTo>
                  <a:pt x="33972" y="0"/>
                </a:lnTo>
                <a:lnTo>
                  <a:pt x="37274" y="13614"/>
                </a:lnTo>
                <a:lnTo>
                  <a:pt x="67932" y="13614"/>
                </a:lnTo>
                <a:lnTo>
                  <a:pt x="74726" y="17094"/>
                </a:lnTo>
                <a:lnTo>
                  <a:pt x="84823" y="13614"/>
                </a:lnTo>
                <a:lnTo>
                  <a:pt x="95084" y="17094"/>
                </a:lnTo>
                <a:lnTo>
                  <a:pt x="101892" y="27228"/>
                </a:lnTo>
                <a:lnTo>
                  <a:pt x="105206" y="47650"/>
                </a:lnTo>
                <a:lnTo>
                  <a:pt x="98425" y="57950"/>
                </a:lnTo>
                <a:lnTo>
                  <a:pt x="101892" y="7156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476950" y="2960715"/>
            <a:ext cx="78192" cy="68084"/>
          </a:xfrm>
          <a:custGeom>
            <a:avLst/>
            <a:gdLst/>
            <a:ahLst/>
            <a:cxnLst/>
            <a:rect l="l" t="t" r="r" b="b"/>
            <a:pathLst>
              <a:path w="78193" h="68084">
                <a:moveTo>
                  <a:pt x="54330" y="57784"/>
                </a:moveTo>
                <a:lnTo>
                  <a:pt x="30632" y="50990"/>
                </a:lnTo>
                <a:lnTo>
                  <a:pt x="23850" y="68084"/>
                </a:lnTo>
                <a:lnTo>
                  <a:pt x="0" y="34035"/>
                </a:lnTo>
                <a:lnTo>
                  <a:pt x="17056" y="20434"/>
                </a:lnTo>
                <a:lnTo>
                  <a:pt x="37439" y="10134"/>
                </a:lnTo>
                <a:lnTo>
                  <a:pt x="51028" y="10134"/>
                </a:lnTo>
                <a:lnTo>
                  <a:pt x="51028" y="13614"/>
                </a:lnTo>
                <a:lnTo>
                  <a:pt x="67932" y="0"/>
                </a:lnTo>
                <a:lnTo>
                  <a:pt x="74726" y="6819"/>
                </a:lnTo>
                <a:lnTo>
                  <a:pt x="64604" y="23748"/>
                </a:lnTo>
                <a:lnTo>
                  <a:pt x="71399" y="40855"/>
                </a:lnTo>
                <a:lnTo>
                  <a:pt x="74726" y="44170"/>
                </a:lnTo>
                <a:lnTo>
                  <a:pt x="78193" y="61277"/>
                </a:lnTo>
                <a:lnTo>
                  <a:pt x="54330" y="5778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341098" y="2960714"/>
            <a:ext cx="51015" cy="30568"/>
          </a:xfrm>
          <a:custGeom>
            <a:avLst/>
            <a:gdLst/>
            <a:ahLst/>
            <a:cxnLst/>
            <a:rect l="l" t="t" r="r" b="b"/>
            <a:pathLst>
              <a:path w="51015" h="30568">
                <a:moveTo>
                  <a:pt x="47548" y="3327"/>
                </a:moveTo>
                <a:lnTo>
                  <a:pt x="20358" y="30568"/>
                </a:lnTo>
                <a:lnTo>
                  <a:pt x="10274" y="27241"/>
                </a:lnTo>
                <a:lnTo>
                  <a:pt x="0" y="13614"/>
                </a:lnTo>
                <a:lnTo>
                  <a:pt x="0" y="10134"/>
                </a:lnTo>
                <a:lnTo>
                  <a:pt x="13576" y="3327"/>
                </a:lnTo>
                <a:lnTo>
                  <a:pt x="51015" y="0"/>
                </a:lnTo>
                <a:lnTo>
                  <a:pt x="47548" y="332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368198" y="3053334"/>
            <a:ext cx="78192" cy="95097"/>
          </a:xfrm>
          <a:custGeom>
            <a:avLst/>
            <a:gdLst/>
            <a:ahLst/>
            <a:cxnLst/>
            <a:rect l="l" t="t" r="r" b="b"/>
            <a:pathLst>
              <a:path w="78193" h="95097">
                <a:moveTo>
                  <a:pt x="27177" y="95097"/>
                </a:moveTo>
                <a:lnTo>
                  <a:pt x="13601" y="74726"/>
                </a:lnTo>
                <a:lnTo>
                  <a:pt x="10261" y="67919"/>
                </a:lnTo>
                <a:lnTo>
                  <a:pt x="3479" y="44234"/>
                </a:lnTo>
                <a:lnTo>
                  <a:pt x="3479" y="23850"/>
                </a:lnTo>
                <a:lnTo>
                  <a:pt x="0" y="17056"/>
                </a:lnTo>
                <a:lnTo>
                  <a:pt x="23850" y="17056"/>
                </a:lnTo>
                <a:lnTo>
                  <a:pt x="30657" y="13588"/>
                </a:lnTo>
                <a:lnTo>
                  <a:pt x="44234" y="6781"/>
                </a:lnTo>
                <a:lnTo>
                  <a:pt x="57823" y="10261"/>
                </a:lnTo>
                <a:lnTo>
                  <a:pt x="71412" y="0"/>
                </a:lnTo>
                <a:lnTo>
                  <a:pt x="78193" y="10261"/>
                </a:lnTo>
                <a:lnTo>
                  <a:pt x="71412" y="27165"/>
                </a:lnTo>
                <a:lnTo>
                  <a:pt x="64604" y="23850"/>
                </a:lnTo>
                <a:lnTo>
                  <a:pt x="51015" y="23850"/>
                </a:lnTo>
                <a:lnTo>
                  <a:pt x="47548" y="30645"/>
                </a:lnTo>
                <a:lnTo>
                  <a:pt x="44234" y="54343"/>
                </a:lnTo>
                <a:lnTo>
                  <a:pt x="47548" y="61125"/>
                </a:lnTo>
                <a:lnTo>
                  <a:pt x="54355" y="71399"/>
                </a:lnTo>
                <a:lnTo>
                  <a:pt x="44234" y="71399"/>
                </a:lnTo>
                <a:lnTo>
                  <a:pt x="30657" y="71399"/>
                </a:lnTo>
                <a:lnTo>
                  <a:pt x="30657" y="78193"/>
                </a:lnTo>
                <a:lnTo>
                  <a:pt x="47548" y="88303"/>
                </a:lnTo>
                <a:lnTo>
                  <a:pt x="40766" y="95097"/>
                </a:lnTo>
                <a:lnTo>
                  <a:pt x="27177" y="9509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313853" y="3175597"/>
            <a:ext cx="122262" cy="74726"/>
          </a:xfrm>
          <a:custGeom>
            <a:avLst/>
            <a:gdLst/>
            <a:ahLst/>
            <a:cxnLst/>
            <a:rect l="l" t="t" r="r" b="b"/>
            <a:pathLst>
              <a:path w="122262" h="74726">
                <a:moveTo>
                  <a:pt x="6794" y="64617"/>
                </a:moveTo>
                <a:lnTo>
                  <a:pt x="6794" y="47561"/>
                </a:lnTo>
                <a:lnTo>
                  <a:pt x="3492" y="44234"/>
                </a:lnTo>
                <a:lnTo>
                  <a:pt x="0" y="30645"/>
                </a:lnTo>
                <a:lnTo>
                  <a:pt x="20396" y="27178"/>
                </a:lnTo>
                <a:lnTo>
                  <a:pt x="27190" y="20383"/>
                </a:lnTo>
                <a:lnTo>
                  <a:pt x="27190" y="27178"/>
                </a:lnTo>
                <a:lnTo>
                  <a:pt x="30657" y="27178"/>
                </a:lnTo>
                <a:lnTo>
                  <a:pt x="33972" y="27178"/>
                </a:lnTo>
                <a:lnTo>
                  <a:pt x="33972" y="17068"/>
                </a:lnTo>
                <a:lnTo>
                  <a:pt x="37464" y="17068"/>
                </a:lnTo>
                <a:lnTo>
                  <a:pt x="40754" y="20383"/>
                </a:lnTo>
                <a:lnTo>
                  <a:pt x="40754" y="33972"/>
                </a:lnTo>
                <a:lnTo>
                  <a:pt x="37464" y="40767"/>
                </a:lnTo>
                <a:lnTo>
                  <a:pt x="40754" y="47561"/>
                </a:lnTo>
                <a:lnTo>
                  <a:pt x="71412" y="47561"/>
                </a:lnTo>
                <a:lnTo>
                  <a:pt x="71412" y="40767"/>
                </a:lnTo>
                <a:lnTo>
                  <a:pt x="67944" y="20383"/>
                </a:lnTo>
                <a:lnTo>
                  <a:pt x="78193" y="6807"/>
                </a:lnTo>
                <a:lnTo>
                  <a:pt x="78193" y="0"/>
                </a:lnTo>
                <a:lnTo>
                  <a:pt x="91782" y="10274"/>
                </a:lnTo>
                <a:lnTo>
                  <a:pt x="122262" y="23863"/>
                </a:lnTo>
                <a:lnTo>
                  <a:pt x="122262" y="33972"/>
                </a:lnTo>
                <a:lnTo>
                  <a:pt x="122262" y="47561"/>
                </a:lnTo>
                <a:lnTo>
                  <a:pt x="101892" y="57823"/>
                </a:lnTo>
                <a:lnTo>
                  <a:pt x="88303" y="67932"/>
                </a:lnTo>
                <a:lnTo>
                  <a:pt x="61150" y="74726"/>
                </a:lnTo>
                <a:lnTo>
                  <a:pt x="51028" y="74726"/>
                </a:lnTo>
                <a:lnTo>
                  <a:pt x="37464" y="71412"/>
                </a:lnTo>
                <a:lnTo>
                  <a:pt x="13588" y="67932"/>
                </a:lnTo>
                <a:lnTo>
                  <a:pt x="6794" y="6461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351372" y="2964041"/>
            <a:ext cx="115455" cy="71564"/>
          </a:xfrm>
          <a:custGeom>
            <a:avLst/>
            <a:gdLst/>
            <a:ahLst/>
            <a:cxnLst/>
            <a:rect l="l" t="t" r="r" b="b"/>
            <a:pathLst>
              <a:path w="115455" h="71564">
                <a:moveTo>
                  <a:pt x="115455" y="13614"/>
                </a:moveTo>
                <a:lnTo>
                  <a:pt x="88303" y="23914"/>
                </a:lnTo>
                <a:lnTo>
                  <a:pt x="74714" y="34035"/>
                </a:lnTo>
                <a:lnTo>
                  <a:pt x="74714" y="37528"/>
                </a:lnTo>
                <a:lnTo>
                  <a:pt x="61125" y="54457"/>
                </a:lnTo>
                <a:lnTo>
                  <a:pt x="57645" y="57950"/>
                </a:lnTo>
                <a:lnTo>
                  <a:pt x="54330" y="54457"/>
                </a:lnTo>
                <a:lnTo>
                  <a:pt x="37274" y="68084"/>
                </a:lnTo>
                <a:lnTo>
                  <a:pt x="16891" y="71564"/>
                </a:lnTo>
                <a:lnTo>
                  <a:pt x="6781" y="57950"/>
                </a:lnTo>
                <a:lnTo>
                  <a:pt x="0" y="57950"/>
                </a:lnTo>
                <a:lnTo>
                  <a:pt x="10083" y="27241"/>
                </a:lnTo>
                <a:lnTo>
                  <a:pt x="37274" y="0"/>
                </a:lnTo>
                <a:lnTo>
                  <a:pt x="37274" y="6807"/>
                </a:lnTo>
                <a:lnTo>
                  <a:pt x="88303" y="13614"/>
                </a:lnTo>
                <a:lnTo>
                  <a:pt x="112001" y="6807"/>
                </a:lnTo>
                <a:lnTo>
                  <a:pt x="115455" y="136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290221" y="2967534"/>
            <a:ext cx="71234" cy="81686"/>
          </a:xfrm>
          <a:custGeom>
            <a:avLst/>
            <a:gdLst/>
            <a:ahLst/>
            <a:cxnLst/>
            <a:rect l="l" t="t" r="r" b="b"/>
            <a:pathLst>
              <a:path w="71234" h="81686">
                <a:moveTo>
                  <a:pt x="10121" y="64592"/>
                </a:moveTo>
                <a:lnTo>
                  <a:pt x="6781" y="57772"/>
                </a:lnTo>
                <a:lnTo>
                  <a:pt x="6781" y="47650"/>
                </a:lnTo>
                <a:lnTo>
                  <a:pt x="6781" y="37350"/>
                </a:lnTo>
                <a:lnTo>
                  <a:pt x="0" y="27216"/>
                </a:lnTo>
                <a:lnTo>
                  <a:pt x="0" y="23749"/>
                </a:lnTo>
                <a:lnTo>
                  <a:pt x="0" y="16929"/>
                </a:lnTo>
                <a:lnTo>
                  <a:pt x="3327" y="16929"/>
                </a:lnTo>
                <a:lnTo>
                  <a:pt x="16903" y="6794"/>
                </a:lnTo>
                <a:lnTo>
                  <a:pt x="33972" y="0"/>
                </a:lnTo>
                <a:lnTo>
                  <a:pt x="47548" y="3314"/>
                </a:lnTo>
                <a:lnTo>
                  <a:pt x="50876" y="3314"/>
                </a:lnTo>
                <a:lnTo>
                  <a:pt x="50876" y="6794"/>
                </a:lnTo>
                <a:lnTo>
                  <a:pt x="61150" y="20421"/>
                </a:lnTo>
                <a:lnTo>
                  <a:pt x="71234" y="23749"/>
                </a:lnTo>
                <a:lnTo>
                  <a:pt x="61150" y="54457"/>
                </a:lnTo>
                <a:lnTo>
                  <a:pt x="47548" y="81686"/>
                </a:lnTo>
                <a:lnTo>
                  <a:pt x="37287" y="81686"/>
                </a:lnTo>
                <a:lnTo>
                  <a:pt x="10121" y="74879"/>
                </a:lnTo>
                <a:lnTo>
                  <a:pt x="10121" y="6459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967642" y="2970848"/>
            <a:ext cx="101739" cy="108927"/>
          </a:xfrm>
          <a:custGeom>
            <a:avLst/>
            <a:gdLst/>
            <a:ahLst/>
            <a:cxnLst/>
            <a:rect l="l" t="t" r="r" b="b"/>
            <a:pathLst>
              <a:path w="101739" h="108927">
                <a:moveTo>
                  <a:pt x="88150" y="102107"/>
                </a:moveTo>
                <a:lnTo>
                  <a:pt x="84836" y="102107"/>
                </a:lnTo>
                <a:lnTo>
                  <a:pt x="67779" y="108927"/>
                </a:lnTo>
                <a:lnTo>
                  <a:pt x="37287" y="102107"/>
                </a:lnTo>
                <a:lnTo>
                  <a:pt x="40601" y="88493"/>
                </a:lnTo>
                <a:lnTo>
                  <a:pt x="13423" y="85178"/>
                </a:lnTo>
                <a:lnTo>
                  <a:pt x="6629" y="85178"/>
                </a:lnTo>
                <a:lnTo>
                  <a:pt x="13423" y="68071"/>
                </a:lnTo>
                <a:lnTo>
                  <a:pt x="3327" y="51142"/>
                </a:lnTo>
                <a:lnTo>
                  <a:pt x="0" y="44335"/>
                </a:lnTo>
                <a:lnTo>
                  <a:pt x="10121" y="30721"/>
                </a:lnTo>
                <a:lnTo>
                  <a:pt x="10121" y="17106"/>
                </a:lnTo>
                <a:lnTo>
                  <a:pt x="16903" y="0"/>
                </a:lnTo>
                <a:lnTo>
                  <a:pt x="27025" y="0"/>
                </a:lnTo>
                <a:lnTo>
                  <a:pt x="54178" y="17106"/>
                </a:lnTo>
                <a:lnTo>
                  <a:pt x="67779" y="10299"/>
                </a:lnTo>
                <a:lnTo>
                  <a:pt x="78041" y="17106"/>
                </a:lnTo>
                <a:lnTo>
                  <a:pt x="94932" y="13614"/>
                </a:lnTo>
                <a:lnTo>
                  <a:pt x="101739" y="13614"/>
                </a:lnTo>
                <a:lnTo>
                  <a:pt x="94932" y="27228"/>
                </a:lnTo>
                <a:lnTo>
                  <a:pt x="101739" y="47650"/>
                </a:lnTo>
                <a:lnTo>
                  <a:pt x="88150" y="61277"/>
                </a:lnTo>
                <a:lnTo>
                  <a:pt x="81356" y="68071"/>
                </a:lnTo>
                <a:lnTo>
                  <a:pt x="81356" y="81699"/>
                </a:lnTo>
                <a:lnTo>
                  <a:pt x="88150" y="10210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315132" y="2970848"/>
            <a:ext cx="339636" cy="313143"/>
          </a:xfrm>
          <a:custGeom>
            <a:avLst/>
            <a:gdLst/>
            <a:ahLst/>
            <a:cxnLst/>
            <a:rect l="l" t="t" r="r" b="b"/>
            <a:pathLst>
              <a:path w="339636" h="313143">
                <a:moveTo>
                  <a:pt x="0" y="221322"/>
                </a:moveTo>
                <a:lnTo>
                  <a:pt x="0" y="194094"/>
                </a:lnTo>
                <a:lnTo>
                  <a:pt x="6946" y="180479"/>
                </a:lnTo>
                <a:lnTo>
                  <a:pt x="10261" y="166865"/>
                </a:lnTo>
                <a:lnTo>
                  <a:pt x="10261" y="156578"/>
                </a:lnTo>
                <a:lnTo>
                  <a:pt x="17056" y="156578"/>
                </a:lnTo>
                <a:lnTo>
                  <a:pt x="20535" y="149771"/>
                </a:lnTo>
                <a:lnTo>
                  <a:pt x="30645" y="149771"/>
                </a:lnTo>
                <a:lnTo>
                  <a:pt x="40754" y="136156"/>
                </a:lnTo>
                <a:lnTo>
                  <a:pt x="44221" y="122529"/>
                </a:lnTo>
                <a:lnTo>
                  <a:pt x="44221" y="115735"/>
                </a:lnTo>
                <a:lnTo>
                  <a:pt x="51015" y="112407"/>
                </a:lnTo>
                <a:lnTo>
                  <a:pt x="51015" y="102107"/>
                </a:lnTo>
                <a:lnTo>
                  <a:pt x="40754" y="85178"/>
                </a:lnTo>
                <a:lnTo>
                  <a:pt x="17056" y="68071"/>
                </a:lnTo>
                <a:lnTo>
                  <a:pt x="6946" y="64757"/>
                </a:lnTo>
                <a:lnTo>
                  <a:pt x="10261" y="54457"/>
                </a:lnTo>
                <a:lnTo>
                  <a:pt x="23850" y="40855"/>
                </a:lnTo>
                <a:lnTo>
                  <a:pt x="20535" y="0"/>
                </a:lnTo>
                <a:lnTo>
                  <a:pt x="47548" y="10299"/>
                </a:lnTo>
                <a:lnTo>
                  <a:pt x="91782" y="23901"/>
                </a:lnTo>
                <a:lnTo>
                  <a:pt x="118948" y="27228"/>
                </a:lnTo>
                <a:lnTo>
                  <a:pt x="149440" y="23901"/>
                </a:lnTo>
                <a:lnTo>
                  <a:pt x="169811" y="17106"/>
                </a:lnTo>
                <a:lnTo>
                  <a:pt x="207263" y="20434"/>
                </a:lnTo>
                <a:lnTo>
                  <a:pt x="227634" y="27228"/>
                </a:lnTo>
                <a:lnTo>
                  <a:pt x="230949" y="27228"/>
                </a:lnTo>
                <a:lnTo>
                  <a:pt x="248018" y="34035"/>
                </a:lnTo>
                <a:lnTo>
                  <a:pt x="237743" y="64757"/>
                </a:lnTo>
                <a:lnTo>
                  <a:pt x="251332" y="71564"/>
                </a:lnTo>
                <a:lnTo>
                  <a:pt x="271716" y="81699"/>
                </a:lnTo>
                <a:lnTo>
                  <a:pt x="281978" y="74891"/>
                </a:lnTo>
                <a:lnTo>
                  <a:pt x="298881" y="81699"/>
                </a:lnTo>
                <a:lnTo>
                  <a:pt x="298881" y="88493"/>
                </a:lnTo>
                <a:lnTo>
                  <a:pt x="312458" y="78371"/>
                </a:lnTo>
                <a:lnTo>
                  <a:pt x="329526" y="74891"/>
                </a:lnTo>
                <a:lnTo>
                  <a:pt x="329526" y="98793"/>
                </a:lnTo>
                <a:lnTo>
                  <a:pt x="322732" y="108927"/>
                </a:lnTo>
                <a:lnTo>
                  <a:pt x="339636" y="142963"/>
                </a:lnTo>
                <a:lnTo>
                  <a:pt x="329526" y="156578"/>
                </a:lnTo>
                <a:lnTo>
                  <a:pt x="326059" y="163385"/>
                </a:lnTo>
                <a:lnTo>
                  <a:pt x="295567" y="183807"/>
                </a:lnTo>
                <a:lnTo>
                  <a:pt x="275183" y="204228"/>
                </a:lnTo>
                <a:lnTo>
                  <a:pt x="264921" y="207721"/>
                </a:lnTo>
                <a:lnTo>
                  <a:pt x="248018" y="211035"/>
                </a:lnTo>
                <a:lnTo>
                  <a:pt x="241223" y="217843"/>
                </a:lnTo>
                <a:lnTo>
                  <a:pt x="210578" y="221322"/>
                </a:lnTo>
                <a:lnTo>
                  <a:pt x="207263" y="228142"/>
                </a:lnTo>
                <a:lnTo>
                  <a:pt x="142646" y="238264"/>
                </a:lnTo>
                <a:lnTo>
                  <a:pt x="139331" y="262178"/>
                </a:lnTo>
                <a:lnTo>
                  <a:pt x="115481" y="272300"/>
                </a:lnTo>
                <a:lnTo>
                  <a:pt x="98564" y="282600"/>
                </a:lnTo>
                <a:lnTo>
                  <a:pt x="95097" y="292722"/>
                </a:lnTo>
                <a:lnTo>
                  <a:pt x="71399" y="296049"/>
                </a:lnTo>
                <a:lnTo>
                  <a:pt x="51015" y="303021"/>
                </a:lnTo>
                <a:lnTo>
                  <a:pt x="44221" y="299529"/>
                </a:lnTo>
                <a:lnTo>
                  <a:pt x="40754" y="303021"/>
                </a:lnTo>
                <a:lnTo>
                  <a:pt x="33959" y="309829"/>
                </a:lnTo>
                <a:lnTo>
                  <a:pt x="30645" y="309829"/>
                </a:lnTo>
                <a:lnTo>
                  <a:pt x="17056" y="313143"/>
                </a:lnTo>
                <a:lnTo>
                  <a:pt x="17056" y="299529"/>
                </a:lnTo>
                <a:lnTo>
                  <a:pt x="10261" y="265493"/>
                </a:lnTo>
                <a:lnTo>
                  <a:pt x="13741" y="251879"/>
                </a:lnTo>
                <a:lnTo>
                  <a:pt x="17056" y="231457"/>
                </a:lnTo>
                <a:lnTo>
                  <a:pt x="13741" y="221322"/>
                </a:lnTo>
                <a:lnTo>
                  <a:pt x="0" y="22132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563388" y="2970848"/>
            <a:ext cx="180098" cy="139636"/>
          </a:xfrm>
          <a:custGeom>
            <a:avLst/>
            <a:gdLst/>
            <a:ahLst/>
            <a:cxnLst/>
            <a:rect l="l" t="t" r="r" b="b"/>
            <a:pathLst>
              <a:path w="180098" h="139636">
                <a:moveTo>
                  <a:pt x="180098" y="68071"/>
                </a:moveTo>
                <a:lnTo>
                  <a:pt x="180098" y="71564"/>
                </a:lnTo>
                <a:lnTo>
                  <a:pt x="173304" y="81699"/>
                </a:lnTo>
                <a:lnTo>
                  <a:pt x="173304" y="98793"/>
                </a:lnTo>
                <a:lnTo>
                  <a:pt x="173304" y="108927"/>
                </a:lnTo>
                <a:lnTo>
                  <a:pt x="166509" y="129349"/>
                </a:lnTo>
                <a:lnTo>
                  <a:pt x="166509" y="136156"/>
                </a:lnTo>
                <a:lnTo>
                  <a:pt x="149440" y="136156"/>
                </a:lnTo>
                <a:lnTo>
                  <a:pt x="142659" y="136156"/>
                </a:lnTo>
                <a:lnTo>
                  <a:pt x="129070" y="132829"/>
                </a:lnTo>
                <a:lnTo>
                  <a:pt x="115493" y="139636"/>
                </a:lnTo>
                <a:lnTo>
                  <a:pt x="112153" y="136156"/>
                </a:lnTo>
                <a:lnTo>
                  <a:pt x="105371" y="132829"/>
                </a:lnTo>
                <a:lnTo>
                  <a:pt x="88303" y="122529"/>
                </a:lnTo>
                <a:lnTo>
                  <a:pt x="74726" y="119214"/>
                </a:lnTo>
                <a:lnTo>
                  <a:pt x="57823" y="112407"/>
                </a:lnTo>
                <a:lnTo>
                  <a:pt x="57823" y="91986"/>
                </a:lnTo>
                <a:lnTo>
                  <a:pt x="33972" y="85178"/>
                </a:lnTo>
                <a:lnTo>
                  <a:pt x="47548" y="74891"/>
                </a:lnTo>
                <a:lnTo>
                  <a:pt x="44246" y="64757"/>
                </a:lnTo>
                <a:lnTo>
                  <a:pt x="37439" y="64757"/>
                </a:lnTo>
                <a:lnTo>
                  <a:pt x="23850" y="64757"/>
                </a:lnTo>
                <a:lnTo>
                  <a:pt x="17068" y="64757"/>
                </a:lnTo>
                <a:lnTo>
                  <a:pt x="10274" y="57950"/>
                </a:lnTo>
                <a:lnTo>
                  <a:pt x="6794" y="51142"/>
                </a:lnTo>
                <a:lnTo>
                  <a:pt x="6794" y="37528"/>
                </a:lnTo>
                <a:lnTo>
                  <a:pt x="0" y="37528"/>
                </a:lnTo>
                <a:lnTo>
                  <a:pt x="6794" y="27228"/>
                </a:lnTo>
                <a:lnTo>
                  <a:pt x="27177" y="3479"/>
                </a:lnTo>
                <a:lnTo>
                  <a:pt x="64604" y="10299"/>
                </a:lnTo>
                <a:lnTo>
                  <a:pt x="88303" y="0"/>
                </a:lnTo>
                <a:lnTo>
                  <a:pt x="98577" y="0"/>
                </a:lnTo>
                <a:lnTo>
                  <a:pt x="112153" y="10299"/>
                </a:lnTo>
                <a:lnTo>
                  <a:pt x="115493" y="10299"/>
                </a:lnTo>
                <a:lnTo>
                  <a:pt x="112153" y="23901"/>
                </a:lnTo>
                <a:lnTo>
                  <a:pt x="88303" y="30721"/>
                </a:lnTo>
                <a:lnTo>
                  <a:pt x="85001" y="34035"/>
                </a:lnTo>
                <a:lnTo>
                  <a:pt x="95097" y="44335"/>
                </a:lnTo>
                <a:lnTo>
                  <a:pt x="108699" y="37528"/>
                </a:lnTo>
                <a:lnTo>
                  <a:pt x="125742" y="37528"/>
                </a:lnTo>
                <a:lnTo>
                  <a:pt x="135851" y="61277"/>
                </a:lnTo>
                <a:lnTo>
                  <a:pt x="142659" y="68071"/>
                </a:lnTo>
                <a:lnTo>
                  <a:pt x="146126" y="71564"/>
                </a:lnTo>
                <a:lnTo>
                  <a:pt x="152920" y="78371"/>
                </a:lnTo>
                <a:lnTo>
                  <a:pt x="180098" y="6807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232399" y="2974328"/>
            <a:ext cx="67945" cy="71412"/>
          </a:xfrm>
          <a:custGeom>
            <a:avLst/>
            <a:gdLst/>
            <a:ahLst/>
            <a:cxnLst/>
            <a:rect l="l" t="t" r="r" b="b"/>
            <a:pathLst>
              <a:path w="67945" h="71412">
                <a:moveTo>
                  <a:pt x="67944" y="57797"/>
                </a:moveTo>
                <a:lnTo>
                  <a:pt x="57823" y="61277"/>
                </a:lnTo>
                <a:lnTo>
                  <a:pt x="54343" y="64592"/>
                </a:lnTo>
                <a:lnTo>
                  <a:pt x="44246" y="64592"/>
                </a:lnTo>
                <a:lnTo>
                  <a:pt x="37452" y="71412"/>
                </a:lnTo>
                <a:lnTo>
                  <a:pt x="30657" y="71412"/>
                </a:lnTo>
                <a:lnTo>
                  <a:pt x="17056" y="71412"/>
                </a:lnTo>
                <a:lnTo>
                  <a:pt x="3492" y="64592"/>
                </a:lnTo>
                <a:lnTo>
                  <a:pt x="0" y="54470"/>
                </a:lnTo>
                <a:lnTo>
                  <a:pt x="6807" y="37376"/>
                </a:lnTo>
                <a:lnTo>
                  <a:pt x="10274" y="23748"/>
                </a:lnTo>
                <a:lnTo>
                  <a:pt x="3492" y="0"/>
                </a:lnTo>
                <a:lnTo>
                  <a:pt x="6807" y="0"/>
                </a:lnTo>
                <a:lnTo>
                  <a:pt x="13588" y="0"/>
                </a:lnTo>
                <a:lnTo>
                  <a:pt x="37452" y="10134"/>
                </a:lnTo>
                <a:lnTo>
                  <a:pt x="47561" y="13627"/>
                </a:lnTo>
                <a:lnTo>
                  <a:pt x="57823" y="16954"/>
                </a:lnTo>
                <a:lnTo>
                  <a:pt x="57823" y="20421"/>
                </a:lnTo>
                <a:lnTo>
                  <a:pt x="64604" y="30556"/>
                </a:lnTo>
                <a:lnTo>
                  <a:pt x="64604" y="40855"/>
                </a:lnTo>
                <a:lnTo>
                  <a:pt x="64604" y="50977"/>
                </a:lnTo>
                <a:lnTo>
                  <a:pt x="67944" y="5779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853372" y="3059343"/>
            <a:ext cx="40754" cy="40855"/>
          </a:xfrm>
          <a:custGeom>
            <a:avLst/>
            <a:gdLst/>
            <a:ahLst/>
            <a:cxnLst/>
            <a:rect l="l" t="t" r="r" b="b"/>
            <a:pathLst>
              <a:path w="40754" h="40855">
                <a:moveTo>
                  <a:pt x="40754" y="34036"/>
                </a:moveTo>
                <a:lnTo>
                  <a:pt x="37287" y="30721"/>
                </a:lnTo>
                <a:lnTo>
                  <a:pt x="40754" y="27241"/>
                </a:lnTo>
                <a:lnTo>
                  <a:pt x="40754" y="17106"/>
                </a:lnTo>
                <a:lnTo>
                  <a:pt x="37287" y="10299"/>
                </a:lnTo>
                <a:lnTo>
                  <a:pt x="30492" y="0"/>
                </a:lnTo>
                <a:lnTo>
                  <a:pt x="23698" y="0"/>
                </a:lnTo>
                <a:lnTo>
                  <a:pt x="6794" y="10299"/>
                </a:lnTo>
                <a:lnTo>
                  <a:pt x="6794" y="17106"/>
                </a:lnTo>
                <a:lnTo>
                  <a:pt x="3314" y="23914"/>
                </a:lnTo>
                <a:lnTo>
                  <a:pt x="0" y="30721"/>
                </a:lnTo>
                <a:lnTo>
                  <a:pt x="3314" y="34036"/>
                </a:lnTo>
                <a:lnTo>
                  <a:pt x="20383" y="37528"/>
                </a:lnTo>
                <a:lnTo>
                  <a:pt x="27165" y="40855"/>
                </a:lnTo>
                <a:lnTo>
                  <a:pt x="33959" y="40855"/>
                </a:lnTo>
                <a:lnTo>
                  <a:pt x="33959" y="37528"/>
                </a:lnTo>
                <a:lnTo>
                  <a:pt x="40754" y="3403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812619" y="2977655"/>
            <a:ext cx="139179" cy="207708"/>
          </a:xfrm>
          <a:custGeom>
            <a:avLst/>
            <a:gdLst/>
            <a:ahLst/>
            <a:cxnLst/>
            <a:rect l="l" t="t" r="r" b="b"/>
            <a:pathLst>
              <a:path w="139179" h="207708">
                <a:moveTo>
                  <a:pt x="81508" y="115722"/>
                </a:moveTo>
                <a:lnTo>
                  <a:pt x="84835" y="122542"/>
                </a:lnTo>
                <a:lnTo>
                  <a:pt x="81508" y="132829"/>
                </a:lnTo>
                <a:lnTo>
                  <a:pt x="64452" y="139636"/>
                </a:lnTo>
                <a:lnTo>
                  <a:pt x="57657" y="156578"/>
                </a:lnTo>
                <a:lnTo>
                  <a:pt x="57657" y="170192"/>
                </a:lnTo>
                <a:lnTo>
                  <a:pt x="78041" y="183807"/>
                </a:lnTo>
                <a:lnTo>
                  <a:pt x="67919" y="207708"/>
                </a:lnTo>
                <a:lnTo>
                  <a:pt x="57657" y="207708"/>
                </a:lnTo>
                <a:lnTo>
                  <a:pt x="57657" y="194094"/>
                </a:lnTo>
                <a:lnTo>
                  <a:pt x="54343" y="180479"/>
                </a:lnTo>
                <a:lnTo>
                  <a:pt x="23698" y="170192"/>
                </a:lnTo>
                <a:lnTo>
                  <a:pt x="20383" y="160058"/>
                </a:lnTo>
                <a:lnTo>
                  <a:pt x="33959" y="126022"/>
                </a:lnTo>
                <a:lnTo>
                  <a:pt x="23698" y="119214"/>
                </a:lnTo>
                <a:lnTo>
                  <a:pt x="27177" y="108927"/>
                </a:lnTo>
                <a:lnTo>
                  <a:pt x="40754" y="91986"/>
                </a:lnTo>
                <a:lnTo>
                  <a:pt x="23698" y="78371"/>
                </a:lnTo>
                <a:lnTo>
                  <a:pt x="0" y="68084"/>
                </a:lnTo>
                <a:lnTo>
                  <a:pt x="0" y="44335"/>
                </a:lnTo>
                <a:lnTo>
                  <a:pt x="13576" y="37528"/>
                </a:lnTo>
                <a:lnTo>
                  <a:pt x="50876" y="0"/>
                </a:lnTo>
                <a:lnTo>
                  <a:pt x="84835" y="10299"/>
                </a:lnTo>
                <a:lnTo>
                  <a:pt x="88303" y="3492"/>
                </a:lnTo>
                <a:lnTo>
                  <a:pt x="91617" y="10299"/>
                </a:lnTo>
                <a:lnTo>
                  <a:pt x="108686" y="30721"/>
                </a:lnTo>
                <a:lnTo>
                  <a:pt x="115481" y="30721"/>
                </a:lnTo>
                <a:lnTo>
                  <a:pt x="132372" y="40843"/>
                </a:lnTo>
                <a:lnTo>
                  <a:pt x="139179" y="47650"/>
                </a:lnTo>
                <a:lnTo>
                  <a:pt x="132372" y="57950"/>
                </a:lnTo>
                <a:lnTo>
                  <a:pt x="129057" y="71564"/>
                </a:lnTo>
                <a:lnTo>
                  <a:pt x="108686" y="78371"/>
                </a:lnTo>
                <a:lnTo>
                  <a:pt x="115481" y="95300"/>
                </a:lnTo>
                <a:lnTo>
                  <a:pt x="105206" y="102120"/>
                </a:lnTo>
                <a:lnTo>
                  <a:pt x="98412" y="102120"/>
                </a:lnTo>
                <a:lnTo>
                  <a:pt x="84835" y="112407"/>
                </a:lnTo>
                <a:lnTo>
                  <a:pt x="81508" y="11572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412497" y="2977655"/>
            <a:ext cx="88303" cy="85178"/>
          </a:xfrm>
          <a:custGeom>
            <a:avLst/>
            <a:gdLst/>
            <a:ahLst/>
            <a:cxnLst/>
            <a:rect l="l" t="t" r="r" b="b"/>
            <a:pathLst>
              <a:path w="88303" h="85178">
                <a:moveTo>
                  <a:pt x="0" y="40843"/>
                </a:moveTo>
                <a:lnTo>
                  <a:pt x="13589" y="23914"/>
                </a:lnTo>
                <a:lnTo>
                  <a:pt x="13589" y="20421"/>
                </a:lnTo>
                <a:lnTo>
                  <a:pt x="27178" y="10299"/>
                </a:lnTo>
                <a:lnTo>
                  <a:pt x="54330" y="0"/>
                </a:lnTo>
                <a:lnTo>
                  <a:pt x="64452" y="17094"/>
                </a:lnTo>
                <a:lnTo>
                  <a:pt x="88303" y="51142"/>
                </a:lnTo>
                <a:lnTo>
                  <a:pt x="78028" y="51142"/>
                </a:lnTo>
                <a:lnTo>
                  <a:pt x="74726" y="54470"/>
                </a:lnTo>
                <a:lnTo>
                  <a:pt x="64452" y="74891"/>
                </a:lnTo>
                <a:lnTo>
                  <a:pt x="47536" y="74891"/>
                </a:lnTo>
                <a:lnTo>
                  <a:pt x="33959" y="85178"/>
                </a:lnTo>
                <a:lnTo>
                  <a:pt x="27178" y="74891"/>
                </a:lnTo>
                <a:lnTo>
                  <a:pt x="13589" y="85178"/>
                </a:lnTo>
                <a:lnTo>
                  <a:pt x="13589" y="78371"/>
                </a:lnTo>
                <a:lnTo>
                  <a:pt x="13589" y="71564"/>
                </a:lnTo>
                <a:lnTo>
                  <a:pt x="0" y="4084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916598" y="3145105"/>
            <a:ext cx="183400" cy="162877"/>
          </a:xfrm>
          <a:custGeom>
            <a:avLst/>
            <a:gdLst/>
            <a:ahLst/>
            <a:cxnLst/>
            <a:rect l="l" t="t" r="r" b="b"/>
            <a:pathLst>
              <a:path w="183400" h="162877">
                <a:moveTo>
                  <a:pt x="3467" y="149453"/>
                </a:moveTo>
                <a:lnTo>
                  <a:pt x="0" y="139179"/>
                </a:lnTo>
                <a:lnTo>
                  <a:pt x="3467" y="115493"/>
                </a:lnTo>
                <a:lnTo>
                  <a:pt x="13588" y="95110"/>
                </a:lnTo>
                <a:lnTo>
                  <a:pt x="17043" y="95110"/>
                </a:lnTo>
                <a:lnTo>
                  <a:pt x="13588" y="71259"/>
                </a:lnTo>
                <a:lnTo>
                  <a:pt x="27165" y="61137"/>
                </a:lnTo>
                <a:lnTo>
                  <a:pt x="17043" y="30492"/>
                </a:lnTo>
                <a:lnTo>
                  <a:pt x="17043" y="23698"/>
                </a:lnTo>
                <a:lnTo>
                  <a:pt x="20370" y="10121"/>
                </a:lnTo>
                <a:lnTo>
                  <a:pt x="33947" y="3327"/>
                </a:lnTo>
                <a:lnTo>
                  <a:pt x="47536" y="0"/>
                </a:lnTo>
                <a:lnTo>
                  <a:pt x="61125" y="6807"/>
                </a:lnTo>
                <a:lnTo>
                  <a:pt x="61125" y="23698"/>
                </a:lnTo>
                <a:lnTo>
                  <a:pt x="91617" y="27177"/>
                </a:lnTo>
                <a:lnTo>
                  <a:pt x="95097" y="16916"/>
                </a:lnTo>
                <a:lnTo>
                  <a:pt x="132372" y="0"/>
                </a:lnTo>
                <a:lnTo>
                  <a:pt x="129057" y="20383"/>
                </a:lnTo>
                <a:lnTo>
                  <a:pt x="129057" y="33972"/>
                </a:lnTo>
                <a:lnTo>
                  <a:pt x="115468" y="40766"/>
                </a:lnTo>
                <a:lnTo>
                  <a:pt x="105181" y="54355"/>
                </a:lnTo>
                <a:lnTo>
                  <a:pt x="108673" y="67944"/>
                </a:lnTo>
                <a:lnTo>
                  <a:pt x="98551" y="91643"/>
                </a:lnTo>
                <a:lnTo>
                  <a:pt x="98551" y="108699"/>
                </a:lnTo>
                <a:lnTo>
                  <a:pt x="115468" y="112013"/>
                </a:lnTo>
                <a:lnTo>
                  <a:pt x="142646" y="115493"/>
                </a:lnTo>
                <a:lnTo>
                  <a:pt x="166331" y="98424"/>
                </a:lnTo>
                <a:lnTo>
                  <a:pt x="183400" y="98424"/>
                </a:lnTo>
                <a:lnTo>
                  <a:pt x="169811" y="122123"/>
                </a:lnTo>
                <a:lnTo>
                  <a:pt x="173126" y="129082"/>
                </a:lnTo>
                <a:lnTo>
                  <a:pt x="152742" y="132397"/>
                </a:lnTo>
                <a:lnTo>
                  <a:pt x="125577" y="125602"/>
                </a:lnTo>
                <a:lnTo>
                  <a:pt x="91617" y="129082"/>
                </a:lnTo>
                <a:lnTo>
                  <a:pt x="71234" y="142659"/>
                </a:lnTo>
                <a:lnTo>
                  <a:pt x="67919" y="162877"/>
                </a:lnTo>
                <a:lnTo>
                  <a:pt x="54343" y="156095"/>
                </a:lnTo>
                <a:lnTo>
                  <a:pt x="37287" y="149453"/>
                </a:lnTo>
                <a:lnTo>
                  <a:pt x="3467" y="14945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750269" y="2977655"/>
            <a:ext cx="285153" cy="200914"/>
          </a:xfrm>
          <a:custGeom>
            <a:avLst/>
            <a:gdLst/>
            <a:ahLst/>
            <a:cxnLst/>
            <a:rect l="l" t="t" r="r" b="b"/>
            <a:pathLst>
              <a:path w="285153" h="200913">
                <a:moveTo>
                  <a:pt x="285153" y="102120"/>
                </a:moveTo>
                <a:lnTo>
                  <a:pt x="247853" y="112407"/>
                </a:lnTo>
                <a:lnTo>
                  <a:pt x="224002" y="102120"/>
                </a:lnTo>
                <a:lnTo>
                  <a:pt x="196837" y="129349"/>
                </a:lnTo>
                <a:lnTo>
                  <a:pt x="190055" y="129349"/>
                </a:lnTo>
                <a:lnTo>
                  <a:pt x="145973" y="136156"/>
                </a:lnTo>
                <a:lnTo>
                  <a:pt x="156248" y="129349"/>
                </a:lnTo>
                <a:lnTo>
                  <a:pt x="152768" y="126022"/>
                </a:lnTo>
                <a:lnTo>
                  <a:pt x="129070" y="126022"/>
                </a:lnTo>
                <a:lnTo>
                  <a:pt x="129070" y="163385"/>
                </a:lnTo>
                <a:lnTo>
                  <a:pt x="112001" y="170192"/>
                </a:lnTo>
                <a:lnTo>
                  <a:pt x="112001" y="187286"/>
                </a:lnTo>
                <a:lnTo>
                  <a:pt x="118795" y="200913"/>
                </a:lnTo>
                <a:lnTo>
                  <a:pt x="98425" y="190614"/>
                </a:lnTo>
                <a:lnTo>
                  <a:pt x="81521" y="173672"/>
                </a:lnTo>
                <a:lnTo>
                  <a:pt x="67945" y="176999"/>
                </a:lnTo>
                <a:lnTo>
                  <a:pt x="61137" y="156578"/>
                </a:lnTo>
                <a:lnTo>
                  <a:pt x="64465" y="139636"/>
                </a:lnTo>
                <a:lnTo>
                  <a:pt x="47548" y="132829"/>
                </a:lnTo>
                <a:lnTo>
                  <a:pt x="50888" y="122542"/>
                </a:lnTo>
                <a:lnTo>
                  <a:pt x="37274" y="122542"/>
                </a:lnTo>
                <a:lnTo>
                  <a:pt x="27190" y="122542"/>
                </a:lnTo>
                <a:lnTo>
                  <a:pt x="10121" y="95300"/>
                </a:lnTo>
                <a:lnTo>
                  <a:pt x="3327" y="95300"/>
                </a:lnTo>
                <a:lnTo>
                  <a:pt x="0" y="81686"/>
                </a:lnTo>
                <a:lnTo>
                  <a:pt x="6794" y="88506"/>
                </a:lnTo>
                <a:lnTo>
                  <a:pt x="13576" y="91986"/>
                </a:lnTo>
                <a:lnTo>
                  <a:pt x="23698" y="81686"/>
                </a:lnTo>
                <a:lnTo>
                  <a:pt x="30492" y="68084"/>
                </a:lnTo>
                <a:lnTo>
                  <a:pt x="64465" y="74891"/>
                </a:lnTo>
                <a:lnTo>
                  <a:pt x="91643" y="91986"/>
                </a:lnTo>
                <a:lnTo>
                  <a:pt x="98425" y="81686"/>
                </a:lnTo>
                <a:lnTo>
                  <a:pt x="101904" y="68084"/>
                </a:lnTo>
                <a:lnTo>
                  <a:pt x="105219" y="51142"/>
                </a:lnTo>
                <a:lnTo>
                  <a:pt x="115493" y="40843"/>
                </a:lnTo>
                <a:lnTo>
                  <a:pt x="118795" y="23914"/>
                </a:lnTo>
                <a:lnTo>
                  <a:pt x="122275" y="10299"/>
                </a:lnTo>
                <a:lnTo>
                  <a:pt x="118795" y="3492"/>
                </a:lnTo>
                <a:lnTo>
                  <a:pt x="132384" y="0"/>
                </a:lnTo>
                <a:lnTo>
                  <a:pt x="149440" y="10299"/>
                </a:lnTo>
                <a:lnTo>
                  <a:pt x="163029" y="6807"/>
                </a:lnTo>
                <a:lnTo>
                  <a:pt x="163029" y="34048"/>
                </a:lnTo>
                <a:lnTo>
                  <a:pt x="166357" y="47650"/>
                </a:lnTo>
                <a:lnTo>
                  <a:pt x="142494" y="61264"/>
                </a:lnTo>
                <a:lnTo>
                  <a:pt x="163029" y="78371"/>
                </a:lnTo>
                <a:lnTo>
                  <a:pt x="166357" y="81686"/>
                </a:lnTo>
                <a:lnTo>
                  <a:pt x="179946" y="88506"/>
                </a:lnTo>
                <a:lnTo>
                  <a:pt x="193522" y="85178"/>
                </a:lnTo>
                <a:lnTo>
                  <a:pt x="203644" y="81686"/>
                </a:lnTo>
                <a:lnTo>
                  <a:pt x="213906" y="74891"/>
                </a:lnTo>
                <a:lnTo>
                  <a:pt x="224002" y="78371"/>
                </a:lnTo>
                <a:lnTo>
                  <a:pt x="230797" y="78371"/>
                </a:lnTo>
                <a:lnTo>
                  <a:pt x="257975" y="81686"/>
                </a:lnTo>
                <a:lnTo>
                  <a:pt x="254660" y="95300"/>
                </a:lnTo>
                <a:lnTo>
                  <a:pt x="285153" y="10212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729898" y="2981149"/>
            <a:ext cx="50863" cy="88493"/>
          </a:xfrm>
          <a:custGeom>
            <a:avLst/>
            <a:gdLst/>
            <a:ahLst/>
            <a:cxnLst/>
            <a:rect l="l" t="t" r="r" b="b"/>
            <a:pathLst>
              <a:path w="50863" h="88493">
                <a:moveTo>
                  <a:pt x="20370" y="78193"/>
                </a:moveTo>
                <a:lnTo>
                  <a:pt x="13588" y="85013"/>
                </a:lnTo>
                <a:lnTo>
                  <a:pt x="6794" y="88493"/>
                </a:lnTo>
                <a:lnTo>
                  <a:pt x="6794" y="71399"/>
                </a:lnTo>
                <a:lnTo>
                  <a:pt x="13588" y="61264"/>
                </a:lnTo>
                <a:lnTo>
                  <a:pt x="13588" y="57772"/>
                </a:lnTo>
                <a:lnTo>
                  <a:pt x="6794" y="44157"/>
                </a:lnTo>
                <a:lnTo>
                  <a:pt x="10096" y="30556"/>
                </a:lnTo>
                <a:lnTo>
                  <a:pt x="0" y="23736"/>
                </a:lnTo>
                <a:lnTo>
                  <a:pt x="3314" y="20421"/>
                </a:lnTo>
                <a:lnTo>
                  <a:pt x="13588" y="0"/>
                </a:lnTo>
                <a:lnTo>
                  <a:pt x="30492" y="10134"/>
                </a:lnTo>
                <a:lnTo>
                  <a:pt x="47561" y="16929"/>
                </a:lnTo>
                <a:lnTo>
                  <a:pt x="40754" y="20421"/>
                </a:lnTo>
                <a:lnTo>
                  <a:pt x="50863" y="30556"/>
                </a:lnTo>
                <a:lnTo>
                  <a:pt x="50863" y="44157"/>
                </a:lnTo>
                <a:lnTo>
                  <a:pt x="40754" y="50977"/>
                </a:lnTo>
                <a:lnTo>
                  <a:pt x="44068" y="78193"/>
                </a:lnTo>
                <a:lnTo>
                  <a:pt x="33947" y="88493"/>
                </a:lnTo>
                <a:lnTo>
                  <a:pt x="27165" y="85013"/>
                </a:lnTo>
                <a:lnTo>
                  <a:pt x="20370" y="7819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770651" y="2984464"/>
            <a:ext cx="95110" cy="85178"/>
          </a:xfrm>
          <a:custGeom>
            <a:avLst/>
            <a:gdLst/>
            <a:ahLst/>
            <a:cxnLst/>
            <a:rect l="l" t="t" r="r" b="b"/>
            <a:pathLst>
              <a:path w="95110" h="85178">
                <a:moveTo>
                  <a:pt x="3314" y="74879"/>
                </a:moveTo>
                <a:lnTo>
                  <a:pt x="0" y="47663"/>
                </a:lnTo>
                <a:lnTo>
                  <a:pt x="10109" y="40843"/>
                </a:lnTo>
                <a:lnTo>
                  <a:pt x="10109" y="27241"/>
                </a:lnTo>
                <a:lnTo>
                  <a:pt x="0" y="17106"/>
                </a:lnTo>
                <a:lnTo>
                  <a:pt x="6807" y="13614"/>
                </a:lnTo>
                <a:lnTo>
                  <a:pt x="10109" y="0"/>
                </a:lnTo>
                <a:lnTo>
                  <a:pt x="30505" y="10286"/>
                </a:lnTo>
                <a:lnTo>
                  <a:pt x="57645" y="0"/>
                </a:lnTo>
                <a:lnTo>
                  <a:pt x="67932" y="6819"/>
                </a:lnTo>
                <a:lnTo>
                  <a:pt x="71259" y="13614"/>
                </a:lnTo>
                <a:lnTo>
                  <a:pt x="84836" y="20421"/>
                </a:lnTo>
                <a:lnTo>
                  <a:pt x="81521" y="23914"/>
                </a:lnTo>
                <a:lnTo>
                  <a:pt x="95110" y="34035"/>
                </a:lnTo>
                <a:lnTo>
                  <a:pt x="84836" y="44335"/>
                </a:lnTo>
                <a:lnTo>
                  <a:pt x="81521" y="61277"/>
                </a:lnTo>
                <a:lnTo>
                  <a:pt x="78041" y="74879"/>
                </a:lnTo>
                <a:lnTo>
                  <a:pt x="71259" y="85178"/>
                </a:lnTo>
                <a:lnTo>
                  <a:pt x="44081" y="68084"/>
                </a:lnTo>
                <a:lnTo>
                  <a:pt x="10109" y="61277"/>
                </a:lnTo>
                <a:lnTo>
                  <a:pt x="3314" y="748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741682" y="3219831"/>
            <a:ext cx="193509" cy="247878"/>
          </a:xfrm>
          <a:custGeom>
            <a:avLst/>
            <a:gdLst/>
            <a:ahLst/>
            <a:cxnLst/>
            <a:rect l="l" t="t" r="r" b="b"/>
            <a:pathLst>
              <a:path w="193509" h="247878">
                <a:moveTo>
                  <a:pt x="74714" y="224015"/>
                </a:moveTo>
                <a:lnTo>
                  <a:pt x="57670" y="237756"/>
                </a:lnTo>
                <a:lnTo>
                  <a:pt x="33972" y="247878"/>
                </a:lnTo>
                <a:lnTo>
                  <a:pt x="27165" y="237756"/>
                </a:lnTo>
                <a:lnTo>
                  <a:pt x="37274" y="217220"/>
                </a:lnTo>
                <a:lnTo>
                  <a:pt x="37274" y="210426"/>
                </a:lnTo>
                <a:lnTo>
                  <a:pt x="20370" y="207111"/>
                </a:lnTo>
                <a:lnTo>
                  <a:pt x="0" y="207111"/>
                </a:lnTo>
                <a:lnTo>
                  <a:pt x="3301" y="200317"/>
                </a:lnTo>
                <a:lnTo>
                  <a:pt x="0" y="193522"/>
                </a:lnTo>
                <a:lnTo>
                  <a:pt x="10109" y="183261"/>
                </a:lnTo>
                <a:lnTo>
                  <a:pt x="16903" y="152768"/>
                </a:lnTo>
                <a:lnTo>
                  <a:pt x="20370" y="108534"/>
                </a:lnTo>
                <a:lnTo>
                  <a:pt x="16903" y="84836"/>
                </a:lnTo>
                <a:lnTo>
                  <a:pt x="30480" y="61137"/>
                </a:lnTo>
                <a:lnTo>
                  <a:pt x="47548" y="57670"/>
                </a:lnTo>
                <a:lnTo>
                  <a:pt x="47548" y="64452"/>
                </a:lnTo>
                <a:lnTo>
                  <a:pt x="61125" y="98425"/>
                </a:lnTo>
                <a:lnTo>
                  <a:pt x="78028" y="91630"/>
                </a:lnTo>
                <a:lnTo>
                  <a:pt x="71246" y="74726"/>
                </a:lnTo>
                <a:lnTo>
                  <a:pt x="74714" y="67932"/>
                </a:lnTo>
                <a:lnTo>
                  <a:pt x="95084" y="61137"/>
                </a:lnTo>
                <a:lnTo>
                  <a:pt x="101879" y="78054"/>
                </a:lnTo>
                <a:lnTo>
                  <a:pt x="108673" y="50876"/>
                </a:lnTo>
                <a:lnTo>
                  <a:pt x="81508" y="40767"/>
                </a:lnTo>
                <a:lnTo>
                  <a:pt x="95084" y="30492"/>
                </a:lnTo>
                <a:lnTo>
                  <a:pt x="88303" y="0"/>
                </a:lnTo>
                <a:lnTo>
                  <a:pt x="112001" y="0"/>
                </a:lnTo>
                <a:lnTo>
                  <a:pt x="108673" y="6794"/>
                </a:lnTo>
                <a:lnTo>
                  <a:pt x="118783" y="23698"/>
                </a:lnTo>
                <a:lnTo>
                  <a:pt x="129057" y="20383"/>
                </a:lnTo>
                <a:lnTo>
                  <a:pt x="135839" y="30492"/>
                </a:lnTo>
                <a:lnTo>
                  <a:pt x="166319" y="37287"/>
                </a:lnTo>
                <a:lnTo>
                  <a:pt x="173113" y="30492"/>
                </a:lnTo>
                <a:lnTo>
                  <a:pt x="173113" y="23698"/>
                </a:lnTo>
                <a:lnTo>
                  <a:pt x="183387" y="27178"/>
                </a:lnTo>
                <a:lnTo>
                  <a:pt x="190169" y="33972"/>
                </a:lnTo>
                <a:lnTo>
                  <a:pt x="193509" y="50876"/>
                </a:lnTo>
                <a:lnTo>
                  <a:pt x="183387" y="81368"/>
                </a:lnTo>
                <a:lnTo>
                  <a:pt x="186715" y="98425"/>
                </a:lnTo>
                <a:lnTo>
                  <a:pt x="176593" y="105219"/>
                </a:lnTo>
                <a:lnTo>
                  <a:pt x="163029" y="105219"/>
                </a:lnTo>
                <a:lnTo>
                  <a:pt x="149415" y="105219"/>
                </a:lnTo>
                <a:lnTo>
                  <a:pt x="149415" y="129070"/>
                </a:lnTo>
                <a:lnTo>
                  <a:pt x="156222" y="145973"/>
                </a:lnTo>
                <a:lnTo>
                  <a:pt x="149415" y="152768"/>
                </a:lnTo>
                <a:lnTo>
                  <a:pt x="145961" y="139179"/>
                </a:lnTo>
                <a:lnTo>
                  <a:pt x="132372" y="145973"/>
                </a:lnTo>
                <a:lnTo>
                  <a:pt x="122262" y="139179"/>
                </a:lnTo>
                <a:lnTo>
                  <a:pt x="91617" y="139179"/>
                </a:lnTo>
                <a:lnTo>
                  <a:pt x="98399" y="166357"/>
                </a:lnTo>
                <a:lnTo>
                  <a:pt x="98399" y="173151"/>
                </a:lnTo>
                <a:lnTo>
                  <a:pt x="101879" y="179933"/>
                </a:lnTo>
                <a:lnTo>
                  <a:pt x="98399" y="193522"/>
                </a:lnTo>
                <a:lnTo>
                  <a:pt x="84810" y="200317"/>
                </a:lnTo>
                <a:lnTo>
                  <a:pt x="84810" y="213906"/>
                </a:lnTo>
                <a:lnTo>
                  <a:pt x="74714" y="2240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751731" y="3195500"/>
            <a:ext cx="47561" cy="57950"/>
          </a:xfrm>
          <a:custGeom>
            <a:avLst/>
            <a:gdLst/>
            <a:ahLst/>
            <a:cxnLst/>
            <a:rect l="l" t="t" r="r" b="b"/>
            <a:pathLst>
              <a:path w="47561" h="57950">
                <a:moveTo>
                  <a:pt x="6807" y="54457"/>
                </a:moveTo>
                <a:lnTo>
                  <a:pt x="6807" y="47650"/>
                </a:lnTo>
                <a:lnTo>
                  <a:pt x="0" y="27228"/>
                </a:lnTo>
                <a:lnTo>
                  <a:pt x="0" y="23901"/>
                </a:lnTo>
                <a:lnTo>
                  <a:pt x="0" y="17106"/>
                </a:lnTo>
                <a:lnTo>
                  <a:pt x="23863" y="13614"/>
                </a:lnTo>
                <a:lnTo>
                  <a:pt x="27165" y="10287"/>
                </a:lnTo>
                <a:lnTo>
                  <a:pt x="30657" y="3492"/>
                </a:lnTo>
                <a:lnTo>
                  <a:pt x="27165" y="0"/>
                </a:lnTo>
                <a:lnTo>
                  <a:pt x="37439" y="3492"/>
                </a:lnTo>
                <a:lnTo>
                  <a:pt x="47561" y="10287"/>
                </a:lnTo>
                <a:lnTo>
                  <a:pt x="47561" y="13614"/>
                </a:lnTo>
                <a:lnTo>
                  <a:pt x="27165" y="23901"/>
                </a:lnTo>
                <a:lnTo>
                  <a:pt x="27165" y="40843"/>
                </a:lnTo>
                <a:lnTo>
                  <a:pt x="23863" y="51142"/>
                </a:lnTo>
                <a:lnTo>
                  <a:pt x="20383" y="54457"/>
                </a:lnTo>
                <a:lnTo>
                  <a:pt x="10261" y="57950"/>
                </a:lnTo>
                <a:lnTo>
                  <a:pt x="6807" y="5445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690592" y="2991283"/>
            <a:ext cx="414362" cy="248539"/>
          </a:xfrm>
          <a:custGeom>
            <a:avLst/>
            <a:gdLst/>
            <a:ahLst/>
            <a:cxnLst/>
            <a:rect l="l" t="t" r="r" b="b"/>
            <a:pathLst>
              <a:path w="414362" h="248538">
                <a:moveTo>
                  <a:pt x="414362" y="214503"/>
                </a:moveTo>
                <a:lnTo>
                  <a:pt x="407581" y="217830"/>
                </a:lnTo>
                <a:lnTo>
                  <a:pt x="400773" y="211023"/>
                </a:lnTo>
                <a:lnTo>
                  <a:pt x="397306" y="221322"/>
                </a:lnTo>
                <a:lnTo>
                  <a:pt x="383882" y="221322"/>
                </a:lnTo>
                <a:lnTo>
                  <a:pt x="373608" y="221322"/>
                </a:lnTo>
                <a:lnTo>
                  <a:pt x="373608" y="207708"/>
                </a:lnTo>
                <a:lnTo>
                  <a:pt x="370281" y="200888"/>
                </a:lnTo>
                <a:lnTo>
                  <a:pt x="329539" y="197408"/>
                </a:lnTo>
                <a:lnTo>
                  <a:pt x="302374" y="207708"/>
                </a:lnTo>
                <a:lnTo>
                  <a:pt x="288772" y="228117"/>
                </a:lnTo>
                <a:lnTo>
                  <a:pt x="268401" y="248539"/>
                </a:lnTo>
                <a:lnTo>
                  <a:pt x="254825" y="241744"/>
                </a:lnTo>
                <a:lnTo>
                  <a:pt x="230962" y="224637"/>
                </a:lnTo>
                <a:lnTo>
                  <a:pt x="227634" y="217830"/>
                </a:lnTo>
                <a:lnTo>
                  <a:pt x="227634" y="211023"/>
                </a:lnTo>
                <a:lnTo>
                  <a:pt x="224155" y="207708"/>
                </a:lnTo>
                <a:lnTo>
                  <a:pt x="224155" y="187286"/>
                </a:lnTo>
                <a:lnTo>
                  <a:pt x="214058" y="176987"/>
                </a:lnTo>
                <a:lnTo>
                  <a:pt x="200456" y="183794"/>
                </a:lnTo>
                <a:lnTo>
                  <a:pt x="176606" y="180467"/>
                </a:lnTo>
                <a:lnTo>
                  <a:pt x="176606" y="187286"/>
                </a:lnTo>
                <a:lnTo>
                  <a:pt x="163029" y="194081"/>
                </a:lnTo>
                <a:lnTo>
                  <a:pt x="159715" y="197408"/>
                </a:lnTo>
                <a:lnTo>
                  <a:pt x="156248" y="194081"/>
                </a:lnTo>
                <a:lnTo>
                  <a:pt x="146126" y="183794"/>
                </a:lnTo>
                <a:lnTo>
                  <a:pt x="139331" y="176987"/>
                </a:lnTo>
                <a:lnTo>
                  <a:pt x="125742" y="180467"/>
                </a:lnTo>
                <a:lnTo>
                  <a:pt x="115481" y="166852"/>
                </a:lnTo>
                <a:lnTo>
                  <a:pt x="101892" y="156565"/>
                </a:lnTo>
                <a:lnTo>
                  <a:pt x="64604" y="163372"/>
                </a:lnTo>
                <a:lnTo>
                  <a:pt x="64604" y="153238"/>
                </a:lnTo>
                <a:lnTo>
                  <a:pt x="61137" y="146431"/>
                </a:lnTo>
                <a:lnTo>
                  <a:pt x="44246" y="112395"/>
                </a:lnTo>
                <a:lnTo>
                  <a:pt x="40754" y="102095"/>
                </a:lnTo>
                <a:lnTo>
                  <a:pt x="44246" y="91973"/>
                </a:lnTo>
                <a:lnTo>
                  <a:pt x="23850" y="91973"/>
                </a:lnTo>
                <a:lnTo>
                  <a:pt x="0" y="95300"/>
                </a:lnTo>
                <a:lnTo>
                  <a:pt x="0" y="51130"/>
                </a:lnTo>
                <a:lnTo>
                  <a:pt x="13589" y="54457"/>
                </a:lnTo>
                <a:lnTo>
                  <a:pt x="37439" y="61264"/>
                </a:lnTo>
                <a:lnTo>
                  <a:pt x="71399" y="61264"/>
                </a:lnTo>
                <a:lnTo>
                  <a:pt x="54330" y="68059"/>
                </a:lnTo>
                <a:lnTo>
                  <a:pt x="61137" y="81673"/>
                </a:lnTo>
                <a:lnTo>
                  <a:pt x="64604" y="88493"/>
                </a:lnTo>
                <a:lnTo>
                  <a:pt x="51028" y="112395"/>
                </a:lnTo>
                <a:lnTo>
                  <a:pt x="64604" y="126009"/>
                </a:lnTo>
                <a:lnTo>
                  <a:pt x="67945" y="132816"/>
                </a:lnTo>
                <a:lnTo>
                  <a:pt x="95097" y="129336"/>
                </a:lnTo>
                <a:lnTo>
                  <a:pt x="105371" y="119202"/>
                </a:lnTo>
                <a:lnTo>
                  <a:pt x="108699" y="105587"/>
                </a:lnTo>
                <a:lnTo>
                  <a:pt x="118960" y="95300"/>
                </a:lnTo>
                <a:lnTo>
                  <a:pt x="132549" y="105587"/>
                </a:lnTo>
                <a:lnTo>
                  <a:pt x="156248" y="105587"/>
                </a:lnTo>
                <a:lnTo>
                  <a:pt x="163029" y="91973"/>
                </a:lnTo>
                <a:lnTo>
                  <a:pt x="159715" y="71551"/>
                </a:lnTo>
                <a:lnTo>
                  <a:pt x="166509" y="64744"/>
                </a:lnTo>
                <a:lnTo>
                  <a:pt x="156248" y="61264"/>
                </a:lnTo>
                <a:lnTo>
                  <a:pt x="146126" y="57937"/>
                </a:lnTo>
                <a:lnTo>
                  <a:pt x="142646" y="23901"/>
                </a:lnTo>
                <a:lnTo>
                  <a:pt x="146126" y="13601"/>
                </a:lnTo>
                <a:lnTo>
                  <a:pt x="149440" y="3467"/>
                </a:lnTo>
                <a:lnTo>
                  <a:pt x="180098" y="13601"/>
                </a:lnTo>
                <a:lnTo>
                  <a:pt x="190195" y="13601"/>
                </a:lnTo>
                <a:lnTo>
                  <a:pt x="220853" y="0"/>
                </a:lnTo>
                <a:lnTo>
                  <a:pt x="237756" y="6794"/>
                </a:lnTo>
                <a:lnTo>
                  <a:pt x="251333" y="13601"/>
                </a:lnTo>
                <a:lnTo>
                  <a:pt x="268401" y="17094"/>
                </a:lnTo>
                <a:lnTo>
                  <a:pt x="278523" y="30708"/>
                </a:lnTo>
                <a:lnTo>
                  <a:pt x="292100" y="34023"/>
                </a:lnTo>
                <a:lnTo>
                  <a:pt x="292100" y="37515"/>
                </a:lnTo>
                <a:lnTo>
                  <a:pt x="298881" y="54457"/>
                </a:lnTo>
                <a:lnTo>
                  <a:pt x="305676" y="57937"/>
                </a:lnTo>
                <a:lnTo>
                  <a:pt x="315785" y="51130"/>
                </a:lnTo>
                <a:lnTo>
                  <a:pt x="322732" y="61264"/>
                </a:lnTo>
                <a:lnTo>
                  <a:pt x="332854" y="68059"/>
                </a:lnTo>
                <a:lnTo>
                  <a:pt x="322732" y="78359"/>
                </a:lnTo>
                <a:lnTo>
                  <a:pt x="322732" y="81673"/>
                </a:lnTo>
                <a:lnTo>
                  <a:pt x="339636" y="88493"/>
                </a:lnTo>
                <a:lnTo>
                  <a:pt x="336321" y="95300"/>
                </a:lnTo>
                <a:lnTo>
                  <a:pt x="343128" y="102095"/>
                </a:lnTo>
                <a:lnTo>
                  <a:pt x="349910" y="108915"/>
                </a:lnTo>
                <a:lnTo>
                  <a:pt x="346430" y="115722"/>
                </a:lnTo>
                <a:lnTo>
                  <a:pt x="366826" y="115722"/>
                </a:lnTo>
                <a:lnTo>
                  <a:pt x="363334" y="126009"/>
                </a:lnTo>
                <a:lnTo>
                  <a:pt x="356552" y="139623"/>
                </a:lnTo>
                <a:lnTo>
                  <a:pt x="366826" y="136144"/>
                </a:lnTo>
                <a:lnTo>
                  <a:pt x="377088" y="142951"/>
                </a:lnTo>
                <a:lnTo>
                  <a:pt x="393979" y="149758"/>
                </a:lnTo>
                <a:lnTo>
                  <a:pt x="393979" y="156565"/>
                </a:lnTo>
                <a:lnTo>
                  <a:pt x="407581" y="170180"/>
                </a:lnTo>
                <a:lnTo>
                  <a:pt x="404088" y="180467"/>
                </a:lnTo>
                <a:lnTo>
                  <a:pt x="414362" y="187286"/>
                </a:lnTo>
                <a:lnTo>
                  <a:pt x="414362" y="190601"/>
                </a:lnTo>
                <a:lnTo>
                  <a:pt x="410883" y="200888"/>
                </a:lnTo>
                <a:lnTo>
                  <a:pt x="414362" y="21450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741622" y="2991284"/>
            <a:ext cx="115481" cy="132816"/>
          </a:xfrm>
          <a:custGeom>
            <a:avLst/>
            <a:gdLst/>
            <a:ahLst/>
            <a:cxnLst/>
            <a:rect l="l" t="t" r="r" b="b"/>
            <a:pathLst>
              <a:path w="115481" h="132816">
                <a:moveTo>
                  <a:pt x="20370" y="61264"/>
                </a:moveTo>
                <a:lnTo>
                  <a:pt x="23698" y="34023"/>
                </a:lnTo>
                <a:lnTo>
                  <a:pt x="27165" y="30708"/>
                </a:lnTo>
                <a:lnTo>
                  <a:pt x="47548" y="23901"/>
                </a:lnTo>
                <a:lnTo>
                  <a:pt x="57670" y="13601"/>
                </a:lnTo>
                <a:lnTo>
                  <a:pt x="64452" y="6794"/>
                </a:lnTo>
                <a:lnTo>
                  <a:pt x="81521" y="0"/>
                </a:lnTo>
                <a:lnTo>
                  <a:pt x="98412" y="3467"/>
                </a:lnTo>
                <a:lnTo>
                  <a:pt x="95097" y="13601"/>
                </a:lnTo>
                <a:lnTo>
                  <a:pt x="91617" y="23901"/>
                </a:lnTo>
                <a:lnTo>
                  <a:pt x="95097" y="57937"/>
                </a:lnTo>
                <a:lnTo>
                  <a:pt x="105219" y="61264"/>
                </a:lnTo>
                <a:lnTo>
                  <a:pt x="115481" y="64744"/>
                </a:lnTo>
                <a:lnTo>
                  <a:pt x="108686" y="71551"/>
                </a:lnTo>
                <a:lnTo>
                  <a:pt x="112001" y="91973"/>
                </a:lnTo>
                <a:lnTo>
                  <a:pt x="105219" y="105587"/>
                </a:lnTo>
                <a:lnTo>
                  <a:pt x="81521" y="105587"/>
                </a:lnTo>
                <a:lnTo>
                  <a:pt x="67932" y="95300"/>
                </a:lnTo>
                <a:lnTo>
                  <a:pt x="57670" y="105587"/>
                </a:lnTo>
                <a:lnTo>
                  <a:pt x="54343" y="119202"/>
                </a:lnTo>
                <a:lnTo>
                  <a:pt x="44068" y="129336"/>
                </a:lnTo>
                <a:lnTo>
                  <a:pt x="16916" y="132816"/>
                </a:lnTo>
                <a:lnTo>
                  <a:pt x="13576" y="126009"/>
                </a:lnTo>
                <a:lnTo>
                  <a:pt x="0" y="112395"/>
                </a:lnTo>
                <a:lnTo>
                  <a:pt x="13576" y="88493"/>
                </a:lnTo>
                <a:lnTo>
                  <a:pt x="10109" y="81673"/>
                </a:lnTo>
                <a:lnTo>
                  <a:pt x="3301" y="68059"/>
                </a:lnTo>
                <a:lnTo>
                  <a:pt x="20370" y="6126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648388" y="2994750"/>
            <a:ext cx="40741" cy="20434"/>
          </a:xfrm>
          <a:custGeom>
            <a:avLst/>
            <a:gdLst/>
            <a:ahLst/>
            <a:cxnLst/>
            <a:rect l="l" t="t" r="r" b="b"/>
            <a:pathLst>
              <a:path w="40741" h="20434">
                <a:moveTo>
                  <a:pt x="27152" y="0"/>
                </a:moveTo>
                <a:lnTo>
                  <a:pt x="30492" y="0"/>
                </a:lnTo>
                <a:lnTo>
                  <a:pt x="40741" y="6819"/>
                </a:lnTo>
                <a:lnTo>
                  <a:pt x="40741" y="13627"/>
                </a:lnTo>
                <a:lnTo>
                  <a:pt x="23698" y="13627"/>
                </a:lnTo>
                <a:lnTo>
                  <a:pt x="10096" y="20434"/>
                </a:lnTo>
                <a:lnTo>
                  <a:pt x="0" y="10134"/>
                </a:lnTo>
                <a:lnTo>
                  <a:pt x="3301" y="6819"/>
                </a:lnTo>
                <a:lnTo>
                  <a:pt x="27152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544882" y="3004884"/>
            <a:ext cx="95097" cy="176999"/>
          </a:xfrm>
          <a:custGeom>
            <a:avLst/>
            <a:gdLst/>
            <a:ahLst/>
            <a:cxnLst/>
            <a:rect l="l" t="t" r="r" b="b"/>
            <a:pathLst>
              <a:path w="95097" h="176999">
                <a:moveTo>
                  <a:pt x="6794" y="91986"/>
                </a:moveTo>
                <a:lnTo>
                  <a:pt x="0" y="74891"/>
                </a:lnTo>
                <a:lnTo>
                  <a:pt x="10261" y="74891"/>
                </a:lnTo>
                <a:lnTo>
                  <a:pt x="13576" y="57950"/>
                </a:lnTo>
                <a:lnTo>
                  <a:pt x="17056" y="51142"/>
                </a:lnTo>
                <a:lnTo>
                  <a:pt x="13576" y="37528"/>
                </a:lnTo>
                <a:lnTo>
                  <a:pt x="13576" y="20421"/>
                </a:lnTo>
                <a:lnTo>
                  <a:pt x="13576" y="6819"/>
                </a:lnTo>
                <a:lnTo>
                  <a:pt x="20370" y="0"/>
                </a:lnTo>
                <a:lnTo>
                  <a:pt x="37426" y="6819"/>
                </a:lnTo>
                <a:lnTo>
                  <a:pt x="71399" y="34035"/>
                </a:lnTo>
                <a:lnTo>
                  <a:pt x="84975" y="37528"/>
                </a:lnTo>
                <a:lnTo>
                  <a:pt x="88303" y="102120"/>
                </a:lnTo>
                <a:lnTo>
                  <a:pt x="95097" y="166865"/>
                </a:lnTo>
                <a:lnTo>
                  <a:pt x="95097" y="170192"/>
                </a:lnTo>
                <a:lnTo>
                  <a:pt x="88303" y="176999"/>
                </a:lnTo>
                <a:lnTo>
                  <a:pt x="81508" y="176999"/>
                </a:lnTo>
                <a:lnTo>
                  <a:pt x="78193" y="166865"/>
                </a:lnTo>
                <a:lnTo>
                  <a:pt x="74714" y="160058"/>
                </a:lnTo>
                <a:lnTo>
                  <a:pt x="84975" y="149771"/>
                </a:lnTo>
                <a:lnTo>
                  <a:pt x="84975" y="146443"/>
                </a:lnTo>
                <a:lnTo>
                  <a:pt x="84975" y="139636"/>
                </a:lnTo>
                <a:lnTo>
                  <a:pt x="78193" y="136156"/>
                </a:lnTo>
                <a:lnTo>
                  <a:pt x="74714" y="136156"/>
                </a:lnTo>
                <a:lnTo>
                  <a:pt x="67919" y="139636"/>
                </a:lnTo>
                <a:lnTo>
                  <a:pt x="51028" y="136156"/>
                </a:lnTo>
                <a:lnTo>
                  <a:pt x="44221" y="122542"/>
                </a:lnTo>
                <a:lnTo>
                  <a:pt x="54343" y="112407"/>
                </a:lnTo>
                <a:lnTo>
                  <a:pt x="51028" y="88493"/>
                </a:lnTo>
                <a:lnTo>
                  <a:pt x="40754" y="85178"/>
                </a:lnTo>
                <a:lnTo>
                  <a:pt x="33959" y="81699"/>
                </a:lnTo>
                <a:lnTo>
                  <a:pt x="37426" y="91986"/>
                </a:lnTo>
                <a:lnTo>
                  <a:pt x="6794" y="9198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312053" y="3008377"/>
            <a:ext cx="193674" cy="112242"/>
          </a:xfrm>
          <a:custGeom>
            <a:avLst/>
            <a:gdLst/>
            <a:ahLst/>
            <a:cxnLst/>
            <a:rect l="l" t="t" r="r" b="b"/>
            <a:pathLst>
              <a:path w="193674" h="112242">
                <a:moveTo>
                  <a:pt x="47548" y="102108"/>
                </a:moveTo>
                <a:lnTo>
                  <a:pt x="47548" y="64579"/>
                </a:lnTo>
                <a:lnTo>
                  <a:pt x="27177" y="47650"/>
                </a:lnTo>
                <a:lnTo>
                  <a:pt x="23850" y="30543"/>
                </a:lnTo>
                <a:lnTo>
                  <a:pt x="10274" y="20421"/>
                </a:lnTo>
                <a:lnTo>
                  <a:pt x="0" y="10121"/>
                </a:lnTo>
                <a:lnTo>
                  <a:pt x="33972" y="6807"/>
                </a:lnTo>
                <a:lnTo>
                  <a:pt x="51028" y="0"/>
                </a:lnTo>
                <a:lnTo>
                  <a:pt x="57823" y="0"/>
                </a:lnTo>
                <a:lnTo>
                  <a:pt x="54343" y="27228"/>
                </a:lnTo>
                <a:lnTo>
                  <a:pt x="112153" y="34036"/>
                </a:lnTo>
                <a:lnTo>
                  <a:pt x="125755" y="40843"/>
                </a:lnTo>
                <a:lnTo>
                  <a:pt x="169824" y="44170"/>
                </a:lnTo>
                <a:lnTo>
                  <a:pt x="193674" y="44170"/>
                </a:lnTo>
                <a:lnTo>
                  <a:pt x="190207" y="64579"/>
                </a:lnTo>
                <a:lnTo>
                  <a:pt x="190207" y="68072"/>
                </a:lnTo>
                <a:lnTo>
                  <a:pt x="169824" y="71399"/>
                </a:lnTo>
                <a:lnTo>
                  <a:pt x="166522" y="78206"/>
                </a:lnTo>
                <a:lnTo>
                  <a:pt x="132549" y="88493"/>
                </a:lnTo>
                <a:lnTo>
                  <a:pt x="95110" y="108915"/>
                </a:lnTo>
                <a:lnTo>
                  <a:pt x="88303" y="112242"/>
                </a:lnTo>
                <a:lnTo>
                  <a:pt x="74726" y="105435"/>
                </a:lnTo>
                <a:lnTo>
                  <a:pt x="64604" y="102108"/>
                </a:lnTo>
                <a:lnTo>
                  <a:pt x="64604" y="91821"/>
                </a:lnTo>
                <a:lnTo>
                  <a:pt x="47548" y="10210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439675" y="3011704"/>
            <a:ext cx="112001" cy="119202"/>
          </a:xfrm>
          <a:custGeom>
            <a:avLst/>
            <a:gdLst/>
            <a:ahLst/>
            <a:cxnLst/>
            <a:rect l="l" t="t" r="r" b="b"/>
            <a:pathLst>
              <a:path w="112001" h="119202">
                <a:moveTo>
                  <a:pt x="112001" y="85166"/>
                </a:moveTo>
                <a:lnTo>
                  <a:pt x="101879" y="95300"/>
                </a:lnTo>
                <a:lnTo>
                  <a:pt x="95097" y="108915"/>
                </a:lnTo>
                <a:lnTo>
                  <a:pt x="78028" y="105587"/>
                </a:lnTo>
                <a:lnTo>
                  <a:pt x="81521" y="112395"/>
                </a:lnTo>
                <a:lnTo>
                  <a:pt x="74714" y="119202"/>
                </a:lnTo>
                <a:lnTo>
                  <a:pt x="40754" y="108915"/>
                </a:lnTo>
                <a:lnTo>
                  <a:pt x="33959" y="112395"/>
                </a:lnTo>
                <a:lnTo>
                  <a:pt x="20358" y="115722"/>
                </a:lnTo>
                <a:lnTo>
                  <a:pt x="13576" y="108915"/>
                </a:lnTo>
                <a:lnTo>
                  <a:pt x="23698" y="98780"/>
                </a:lnTo>
                <a:lnTo>
                  <a:pt x="10109" y="88493"/>
                </a:lnTo>
                <a:lnTo>
                  <a:pt x="0" y="68072"/>
                </a:lnTo>
                <a:lnTo>
                  <a:pt x="6781" y="51130"/>
                </a:lnTo>
                <a:lnTo>
                  <a:pt x="20358" y="40843"/>
                </a:lnTo>
                <a:lnTo>
                  <a:pt x="37274" y="40843"/>
                </a:lnTo>
                <a:lnTo>
                  <a:pt x="47548" y="20421"/>
                </a:lnTo>
                <a:lnTo>
                  <a:pt x="50850" y="17094"/>
                </a:lnTo>
                <a:lnTo>
                  <a:pt x="61125" y="17094"/>
                </a:lnTo>
                <a:lnTo>
                  <a:pt x="67906" y="0"/>
                </a:lnTo>
                <a:lnTo>
                  <a:pt x="91605" y="6794"/>
                </a:lnTo>
                <a:lnTo>
                  <a:pt x="88303" y="17094"/>
                </a:lnTo>
                <a:lnTo>
                  <a:pt x="88303" y="20421"/>
                </a:lnTo>
                <a:lnTo>
                  <a:pt x="71246" y="27216"/>
                </a:lnTo>
                <a:lnTo>
                  <a:pt x="74714" y="44323"/>
                </a:lnTo>
                <a:lnTo>
                  <a:pt x="91605" y="74879"/>
                </a:lnTo>
                <a:lnTo>
                  <a:pt x="105206" y="68072"/>
                </a:lnTo>
                <a:lnTo>
                  <a:pt x="112001" y="8516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520769" y="3015186"/>
            <a:ext cx="101892" cy="170179"/>
          </a:xfrm>
          <a:custGeom>
            <a:avLst/>
            <a:gdLst/>
            <a:ahLst/>
            <a:cxnLst/>
            <a:rect l="l" t="t" r="r" b="b"/>
            <a:pathLst>
              <a:path w="101892" h="170180">
                <a:moveTo>
                  <a:pt x="74726" y="95300"/>
                </a:moveTo>
                <a:lnTo>
                  <a:pt x="57823" y="146278"/>
                </a:lnTo>
                <a:lnTo>
                  <a:pt x="40767" y="170180"/>
                </a:lnTo>
                <a:lnTo>
                  <a:pt x="23850" y="156565"/>
                </a:lnTo>
                <a:lnTo>
                  <a:pt x="3492" y="115722"/>
                </a:lnTo>
                <a:lnTo>
                  <a:pt x="6794" y="95300"/>
                </a:lnTo>
                <a:lnTo>
                  <a:pt x="10274" y="78193"/>
                </a:lnTo>
                <a:lnTo>
                  <a:pt x="0" y="50977"/>
                </a:lnTo>
                <a:lnTo>
                  <a:pt x="6794" y="30556"/>
                </a:lnTo>
                <a:lnTo>
                  <a:pt x="3492" y="27228"/>
                </a:lnTo>
                <a:lnTo>
                  <a:pt x="3492" y="13614"/>
                </a:lnTo>
                <a:lnTo>
                  <a:pt x="23850" y="6807"/>
                </a:lnTo>
                <a:lnTo>
                  <a:pt x="37439" y="0"/>
                </a:lnTo>
                <a:lnTo>
                  <a:pt x="74726" y="6807"/>
                </a:lnTo>
                <a:lnTo>
                  <a:pt x="95097" y="13614"/>
                </a:lnTo>
                <a:lnTo>
                  <a:pt x="101892" y="16941"/>
                </a:lnTo>
                <a:lnTo>
                  <a:pt x="98577" y="20421"/>
                </a:lnTo>
                <a:lnTo>
                  <a:pt x="81521" y="44157"/>
                </a:lnTo>
                <a:lnTo>
                  <a:pt x="78206" y="61264"/>
                </a:lnTo>
                <a:lnTo>
                  <a:pt x="85001" y="78193"/>
                </a:lnTo>
                <a:lnTo>
                  <a:pt x="74726" y="9530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310618" y="3018499"/>
            <a:ext cx="115467" cy="153250"/>
          </a:xfrm>
          <a:custGeom>
            <a:avLst/>
            <a:gdLst/>
            <a:ahLst/>
            <a:cxnLst/>
            <a:rect l="l" t="t" r="r" b="b"/>
            <a:pathLst>
              <a:path w="115468" h="153250">
                <a:moveTo>
                  <a:pt x="81495" y="136156"/>
                </a:moveTo>
                <a:lnTo>
                  <a:pt x="61112" y="142963"/>
                </a:lnTo>
                <a:lnTo>
                  <a:pt x="54330" y="139636"/>
                </a:lnTo>
                <a:lnTo>
                  <a:pt x="44056" y="146443"/>
                </a:lnTo>
                <a:lnTo>
                  <a:pt x="37261" y="153250"/>
                </a:lnTo>
                <a:lnTo>
                  <a:pt x="27152" y="142963"/>
                </a:lnTo>
                <a:lnTo>
                  <a:pt x="20358" y="112407"/>
                </a:lnTo>
                <a:lnTo>
                  <a:pt x="0" y="105600"/>
                </a:lnTo>
                <a:lnTo>
                  <a:pt x="3301" y="98793"/>
                </a:lnTo>
                <a:lnTo>
                  <a:pt x="10083" y="88506"/>
                </a:lnTo>
                <a:lnTo>
                  <a:pt x="16890" y="57950"/>
                </a:lnTo>
                <a:lnTo>
                  <a:pt x="20358" y="40843"/>
                </a:lnTo>
                <a:lnTo>
                  <a:pt x="27152" y="30721"/>
                </a:lnTo>
                <a:lnTo>
                  <a:pt x="40754" y="3492"/>
                </a:lnTo>
                <a:lnTo>
                  <a:pt x="47536" y="3492"/>
                </a:lnTo>
                <a:lnTo>
                  <a:pt x="57645" y="17106"/>
                </a:lnTo>
                <a:lnTo>
                  <a:pt x="78028" y="13627"/>
                </a:lnTo>
                <a:lnTo>
                  <a:pt x="95084" y="0"/>
                </a:lnTo>
                <a:lnTo>
                  <a:pt x="98399" y="3492"/>
                </a:lnTo>
                <a:lnTo>
                  <a:pt x="101879" y="0"/>
                </a:lnTo>
                <a:lnTo>
                  <a:pt x="115468" y="30721"/>
                </a:lnTo>
                <a:lnTo>
                  <a:pt x="115468" y="37528"/>
                </a:lnTo>
                <a:lnTo>
                  <a:pt x="115468" y="44335"/>
                </a:lnTo>
                <a:lnTo>
                  <a:pt x="101879" y="40843"/>
                </a:lnTo>
                <a:lnTo>
                  <a:pt x="88303" y="47663"/>
                </a:lnTo>
                <a:lnTo>
                  <a:pt x="81495" y="51142"/>
                </a:lnTo>
                <a:lnTo>
                  <a:pt x="57645" y="51142"/>
                </a:lnTo>
                <a:lnTo>
                  <a:pt x="61112" y="57950"/>
                </a:lnTo>
                <a:lnTo>
                  <a:pt x="61112" y="78371"/>
                </a:lnTo>
                <a:lnTo>
                  <a:pt x="67906" y="102120"/>
                </a:lnTo>
                <a:lnTo>
                  <a:pt x="71234" y="108927"/>
                </a:lnTo>
                <a:lnTo>
                  <a:pt x="84810" y="129349"/>
                </a:lnTo>
                <a:lnTo>
                  <a:pt x="81495" y="13615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510921" y="3018500"/>
            <a:ext cx="51015" cy="68084"/>
          </a:xfrm>
          <a:custGeom>
            <a:avLst/>
            <a:gdLst/>
            <a:ahLst/>
            <a:cxnLst/>
            <a:rect l="l" t="t" r="r" b="b"/>
            <a:pathLst>
              <a:path w="51015" h="68084">
                <a:moveTo>
                  <a:pt x="33959" y="61277"/>
                </a:moveTo>
                <a:lnTo>
                  <a:pt x="20358" y="68084"/>
                </a:lnTo>
                <a:lnTo>
                  <a:pt x="3467" y="37528"/>
                </a:lnTo>
                <a:lnTo>
                  <a:pt x="0" y="20421"/>
                </a:lnTo>
                <a:lnTo>
                  <a:pt x="17056" y="13627"/>
                </a:lnTo>
                <a:lnTo>
                  <a:pt x="17056" y="10299"/>
                </a:lnTo>
                <a:lnTo>
                  <a:pt x="20358" y="0"/>
                </a:lnTo>
                <a:lnTo>
                  <a:pt x="44221" y="3492"/>
                </a:lnTo>
                <a:lnTo>
                  <a:pt x="47536" y="6807"/>
                </a:lnTo>
                <a:lnTo>
                  <a:pt x="47536" y="23914"/>
                </a:lnTo>
                <a:lnTo>
                  <a:pt x="51015" y="37528"/>
                </a:lnTo>
                <a:lnTo>
                  <a:pt x="47536" y="44335"/>
                </a:lnTo>
                <a:lnTo>
                  <a:pt x="44221" y="61277"/>
                </a:lnTo>
                <a:lnTo>
                  <a:pt x="33959" y="6127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048998" y="3018500"/>
            <a:ext cx="115493" cy="81699"/>
          </a:xfrm>
          <a:custGeom>
            <a:avLst/>
            <a:gdLst/>
            <a:ahLst/>
            <a:cxnLst/>
            <a:rect l="l" t="t" r="r" b="b"/>
            <a:pathLst>
              <a:path w="115493" h="81699">
                <a:moveTo>
                  <a:pt x="101879" y="68084"/>
                </a:moveTo>
                <a:lnTo>
                  <a:pt x="88303" y="64757"/>
                </a:lnTo>
                <a:lnTo>
                  <a:pt x="81521" y="64757"/>
                </a:lnTo>
                <a:lnTo>
                  <a:pt x="74726" y="78371"/>
                </a:lnTo>
                <a:lnTo>
                  <a:pt x="64617" y="78371"/>
                </a:lnTo>
                <a:lnTo>
                  <a:pt x="54330" y="81699"/>
                </a:lnTo>
                <a:lnTo>
                  <a:pt x="44234" y="64757"/>
                </a:lnTo>
                <a:lnTo>
                  <a:pt x="23850" y="64757"/>
                </a:lnTo>
                <a:lnTo>
                  <a:pt x="6794" y="51142"/>
                </a:lnTo>
                <a:lnTo>
                  <a:pt x="6794" y="54457"/>
                </a:lnTo>
                <a:lnTo>
                  <a:pt x="0" y="34048"/>
                </a:lnTo>
                <a:lnTo>
                  <a:pt x="0" y="20421"/>
                </a:lnTo>
                <a:lnTo>
                  <a:pt x="6794" y="13627"/>
                </a:lnTo>
                <a:lnTo>
                  <a:pt x="20383" y="0"/>
                </a:lnTo>
                <a:lnTo>
                  <a:pt x="27165" y="20421"/>
                </a:lnTo>
                <a:lnTo>
                  <a:pt x="27165" y="23914"/>
                </a:lnTo>
                <a:lnTo>
                  <a:pt x="30645" y="30721"/>
                </a:lnTo>
                <a:lnTo>
                  <a:pt x="67932" y="23914"/>
                </a:lnTo>
                <a:lnTo>
                  <a:pt x="78193" y="30721"/>
                </a:lnTo>
                <a:lnTo>
                  <a:pt x="105371" y="30721"/>
                </a:lnTo>
                <a:lnTo>
                  <a:pt x="115493" y="23914"/>
                </a:lnTo>
                <a:lnTo>
                  <a:pt x="112153" y="27241"/>
                </a:lnTo>
                <a:lnTo>
                  <a:pt x="112153" y="30721"/>
                </a:lnTo>
                <a:lnTo>
                  <a:pt x="112153" y="51142"/>
                </a:lnTo>
                <a:lnTo>
                  <a:pt x="101879" y="6808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172889" y="3018499"/>
            <a:ext cx="186715" cy="122542"/>
          </a:xfrm>
          <a:custGeom>
            <a:avLst/>
            <a:gdLst/>
            <a:ahLst/>
            <a:cxnLst/>
            <a:rect l="l" t="t" r="r" b="b"/>
            <a:pathLst>
              <a:path w="186715" h="122542">
                <a:moveTo>
                  <a:pt x="16891" y="17106"/>
                </a:moveTo>
                <a:lnTo>
                  <a:pt x="30480" y="6807"/>
                </a:lnTo>
                <a:lnTo>
                  <a:pt x="57645" y="6807"/>
                </a:lnTo>
                <a:lnTo>
                  <a:pt x="88303" y="6807"/>
                </a:lnTo>
                <a:lnTo>
                  <a:pt x="122262" y="0"/>
                </a:lnTo>
                <a:lnTo>
                  <a:pt x="139166" y="0"/>
                </a:lnTo>
                <a:lnTo>
                  <a:pt x="149440" y="10299"/>
                </a:lnTo>
                <a:lnTo>
                  <a:pt x="163017" y="20421"/>
                </a:lnTo>
                <a:lnTo>
                  <a:pt x="166344" y="37528"/>
                </a:lnTo>
                <a:lnTo>
                  <a:pt x="186715" y="54457"/>
                </a:lnTo>
                <a:lnTo>
                  <a:pt x="186715" y="91986"/>
                </a:lnTo>
                <a:lnTo>
                  <a:pt x="183413" y="91986"/>
                </a:lnTo>
                <a:lnTo>
                  <a:pt x="159562" y="98793"/>
                </a:lnTo>
                <a:lnTo>
                  <a:pt x="145948" y="102120"/>
                </a:lnTo>
                <a:lnTo>
                  <a:pt x="132372" y="108927"/>
                </a:lnTo>
                <a:lnTo>
                  <a:pt x="125590" y="112407"/>
                </a:lnTo>
                <a:lnTo>
                  <a:pt x="112001" y="112407"/>
                </a:lnTo>
                <a:lnTo>
                  <a:pt x="95110" y="122542"/>
                </a:lnTo>
                <a:lnTo>
                  <a:pt x="84836" y="112407"/>
                </a:lnTo>
                <a:lnTo>
                  <a:pt x="71247" y="105600"/>
                </a:lnTo>
                <a:lnTo>
                  <a:pt x="61137" y="108927"/>
                </a:lnTo>
                <a:lnTo>
                  <a:pt x="47548" y="105600"/>
                </a:lnTo>
                <a:lnTo>
                  <a:pt x="23698" y="105600"/>
                </a:lnTo>
                <a:lnTo>
                  <a:pt x="0" y="68084"/>
                </a:lnTo>
                <a:lnTo>
                  <a:pt x="10109" y="44335"/>
                </a:lnTo>
                <a:lnTo>
                  <a:pt x="3314" y="40843"/>
                </a:lnTo>
                <a:lnTo>
                  <a:pt x="10109" y="34048"/>
                </a:lnTo>
                <a:lnTo>
                  <a:pt x="16891" y="1710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892763" y="3021991"/>
            <a:ext cx="74879" cy="44170"/>
          </a:xfrm>
          <a:custGeom>
            <a:avLst/>
            <a:gdLst/>
            <a:ahLst/>
            <a:cxnLst/>
            <a:rect l="l" t="t" r="r" b="b"/>
            <a:pathLst>
              <a:path w="74879" h="44170">
                <a:moveTo>
                  <a:pt x="71412" y="30556"/>
                </a:moveTo>
                <a:lnTo>
                  <a:pt x="61150" y="37350"/>
                </a:lnTo>
                <a:lnTo>
                  <a:pt x="51028" y="40843"/>
                </a:lnTo>
                <a:lnTo>
                  <a:pt x="37452" y="44170"/>
                </a:lnTo>
                <a:lnTo>
                  <a:pt x="23863" y="37350"/>
                </a:lnTo>
                <a:lnTo>
                  <a:pt x="20535" y="34036"/>
                </a:lnTo>
                <a:lnTo>
                  <a:pt x="0" y="16929"/>
                </a:lnTo>
                <a:lnTo>
                  <a:pt x="23863" y="3314"/>
                </a:lnTo>
                <a:lnTo>
                  <a:pt x="34124" y="6807"/>
                </a:lnTo>
                <a:lnTo>
                  <a:pt x="40906" y="0"/>
                </a:lnTo>
                <a:lnTo>
                  <a:pt x="54343" y="3314"/>
                </a:lnTo>
                <a:lnTo>
                  <a:pt x="61150" y="3314"/>
                </a:lnTo>
                <a:lnTo>
                  <a:pt x="74879" y="20421"/>
                </a:lnTo>
                <a:lnTo>
                  <a:pt x="71412" y="3055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595495" y="3028798"/>
            <a:ext cx="139344" cy="129336"/>
          </a:xfrm>
          <a:custGeom>
            <a:avLst/>
            <a:gdLst/>
            <a:ahLst/>
            <a:cxnLst/>
            <a:rect l="l" t="t" r="r" b="b"/>
            <a:pathLst>
              <a:path w="139344" h="129336">
                <a:moveTo>
                  <a:pt x="0" y="81686"/>
                </a:moveTo>
                <a:lnTo>
                  <a:pt x="10274" y="64579"/>
                </a:lnTo>
                <a:lnTo>
                  <a:pt x="3479" y="47650"/>
                </a:lnTo>
                <a:lnTo>
                  <a:pt x="6794" y="30543"/>
                </a:lnTo>
                <a:lnTo>
                  <a:pt x="23850" y="6807"/>
                </a:lnTo>
                <a:lnTo>
                  <a:pt x="27165" y="3327"/>
                </a:lnTo>
                <a:lnTo>
                  <a:pt x="44234" y="0"/>
                </a:lnTo>
                <a:lnTo>
                  <a:pt x="54343" y="0"/>
                </a:lnTo>
                <a:lnTo>
                  <a:pt x="71399" y="6807"/>
                </a:lnTo>
                <a:lnTo>
                  <a:pt x="95097" y="13614"/>
                </a:lnTo>
                <a:lnTo>
                  <a:pt x="95097" y="57785"/>
                </a:lnTo>
                <a:lnTo>
                  <a:pt x="118948" y="54457"/>
                </a:lnTo>
                <a:lnTo>
                  <a:pt x="139344" y="54457"/>
                </a:lnTo>
                <a:lnTo>
                  <a:pt x="135851" y="64579"/>
                </a:lnTo>
                <a:lnTo>
                  <a:pt x="139344" y="74879"/>
                </a:lnTo>
                <a:lnTo>
                  <a:pt x="132537" y="85013"/>
                </a:lnTo>
                <a:lnTo>
                  <a:pt x="125730" y="91821"/>
                </a:lnTo>
                <a:lnTo>
                  <a:pt x="108686" y="85013"/>
                </a:lnTo>
                <a:lnTo>
                  <a:pt x="91782" y="95300"/>
                </a:lnTo>
                <a:lnTo>
                  <a:pt x="81521" y="95300"/>
                </a:lnTo>
                <a:lnTo>
                  <a:pt x="67932" y="112242"/>
                </a:lnTo>
                <a:lnTo>
                  <a:pt x="47548" y="129336"/>
                </a:lnTo>
                <a:lnTo>
                  <a:pt x="10274" y="102107"/>
                </a:lnTo>
                <a:lnTo>
                  <a:pt x="20370" y="85013"/>
                </a:lnTo>
                <a:lnTo>
                  <a:pt x="13576" y="74879"/>
                </a:lnTo>
                <a:lnTo>
                  <a:pt x="0" y="8168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256260" y="3032127"/>
            <a:ext cx="81509" cy="105587"/>
          </a:xfrm>
          <a:custGeom>
            <a:avLst/>
            <a:gdLst/>
            <a:ahLst/>
            <a:cxnLst/>
            <a:rect l="l" t="t" r="r" b="b"/>
            <a:pathLst>
              <a:path w="81508" h="105587">
                <a:moveTo>
                  <a:pt x="54355" y="91973"/>
                </a:moveTo>
                <a:lnTo>
                  <a:pt x="44081" y="91973"/>
                </a:lnTo>
                <a:lnTo>
                  <a:pt x="27165" y="105587"/>
                </a:lnTo>
                <a:lnTo>
                  <a:pt x="13588" y="102107"/>
                </a:lnTo>
                <a:lnTo>
                  <a:pt x="10109" y="98780"/>
                </a:lnTo>
                <a:lnTo>
                  <a:pt x="6794" y="91973"/>
                </a:lnTo>
                <a:lnTo>
                  <a:pt x="6794" y="71551"/>
                </a:lnTo>
                <a:lnTo>
                  <a:pt x="0" y="64744"/>
                </a:lnTo>
                <a:lnTo>
                  <a:pt x="0" y="51130"/>
                </a:lnTo>
                <a:lnTo>
                  <a:pt x="6794" y="13614"/>
                </a:lnTo>
                <a:lnTo>
                  <a:pt x="13588" y="13614"/>
                </a:lnTo>
                <a:lnTo>
                  <a:pt x="20383" y="6794"/>
                </a:lnTo>
                <a:lnTo>
                  <a:pt x="30479" y="6794"/>
                </a:lnTo>
                <a:lnTo>
                  <a:pt x="33959" y="3479"/>
                </a:lnTo>
                <a:lnTo>
                  <a:pt x="44081" y="0"/>
                </a:lnTo>
                <a:lnTo>
                  <a:pt x="44081" y="10286"/>
                </a:lnTo>
                <a:lnTo>
                  <a:pt x="71246" y="17094"/>
                </a:lnTo>
                <a:lnTo>
                  <a:pt x="81508" y="17094"/>
                </a:lnTo>
                <a:lnTo>
                  <a:pt x="74714" y="27216"/>
                </a:lnTo>
                <a:lnTo>
                  <a:pt x="71246" y="44322"/>
                </a:lnTo>
                <a:lnTo>
                  <a:pt x="64439" y="74879"/>
                </a:lnTo>
                <a:lnTo>
                  <a:pt x="57657" y="85166"/>
                </a:lnTo>
                <a:lnTo>
                  <a:pt x="54355" y="9197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502263" y="3035605"/>
            <a:ext cx="176618" cy="125858"/>
          </a:xfrm>
          <a:custGeom>
            <a:avLst/>
            <a:gdLst/>
            <a:ahLst/>
            <a:cxnLst/>
            <a:rect l="l" t="t" r="r" b="b"/>
            <a:pathLst>
              <a:path w="176618" h="125856">
                <a:moveTo>
                  <a:pt x="0" y="37350"/>
                </a:moveTo>
                <a:lnTo>
                  <a:pt x="3467" y="16941"/>
                </a:lnTo>
                <a:lnTo>
                  <a:pt x="23863" y="13614"/>
                </a:lnTo>
                <a:lnTo>
                  <a:pt x="33959" y="10134"/>
                </a:lnTo>
                <a:lnTo>
                  <a:pt x="47548" y="10134"/>
                </a:lnTo>
                <a:lnTo>
                  <a:pt x="71399" y="23736"/>
                </a:lnTo>
                <a:lnTo>
                  <a:pt x="78193" y="0"/>
                </a:lnTo>
                <a:lnTo>
                  <a:pt x="84975" y="0"/>
                </a:lnTo>
                <a:lnTo>
                  <a:pt x="88303" y="6807"/>
                </a:lnTo>
                <a:lnTo>
                  <a:pt x="95097" y="20421"/>
                </a:lnTo>
                <a:lnTo>
                  <a:pt x="118948" y="27228"/>
                </a:lnTo>
                <a:lnTo>
                  <a:pt x="118948" y="47650"/>
                </a:lnTo>
                <a:lnTo>
                  <a:pt x="135851" y="54457"/>
                </a:lnTo>
                <a:lnTo>
                  <a:pt x="149428" y="57772"/>
                </a:lnTo>
                <a:lnTo>
                  <a:pt x="166497" y="68071"/>
                </a:lnTo>
                <a:lnTo>
                  <a:pt x="173278" y="71399"/>
                </a:lnTo>
                <a:lnTo>
                  <a:pt x="176618" y="74879"/>
                </a:lnTo>
                <a:lnTo>
                  <a:pt x="166497" y="81686"/>
                </a:lnTo>
                <a:lnTo>
                  <a:pt x="163017" y="115722"/>
                </a:lnTo>
                <a:lnTo>
                  <a:pt x="149428" y="115722"/>
                </a:lnTo>
                <a:lnTo>
                  <a:pt x="142646" y="108915"/>
                </a:lnTo>
                <a:lnTo>
                  <a:pt x="122262" y="115722"/>
                </a:lnTo>
                <a:lnTo>
                  <a:pt x="118948" y="105435"/>
                </a:lnTo>
                <a:lnTo>
                  <a:pt x="108673" y="102107"/>
                </a:lnTo>
                <a:lnTo>
                  <a:pt x="84975" y="125856"/>
                </a:lnTo>
                <a:lnTo>
                  <a:pt x="64617" y="108915"/>
                </a:lnTo>
                <a:lnTo>
                  <a:pt x="61125" y="98628"/>
                </a:lnTo>
                <a:lnTo>
                  <a:pt x="47548" y="88493"/>
                </a:lnTo>
                <a:lnTo>
                  <a:pt x="37426" y="85013"/>
                </a:lnTo>
                <a:lnTo>
                  <a:pt x="27152" y="85013"/>
                </a:lnTo>
                <a:lnTo>
                  <a:pt x="23863" y="91820"/>
                </a:lnTo>
                <a:lnTo>
                  <a:pt x="23863" y="98628"/>
                </a:lnTo>
                <a:lnTo>
                  <a:pt x="20370" y="95300"/>
                </a:lnTo>
                <a:lnTo>
                  <a:pt x="10261" y="71399"/>
                </a:lnTo>
                <a:lnTo>
                  <a:pt x="13576" y="54457"/>
                </a:lnTo>
                <a:lnTo>
                  <a:pt x="0" y="3735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368012" y="3045740"/>
            <a:ext cx="241058" cy="251880"/>
          </a:xfrm>
          <a:custGeom>
            <a:avLst/>
            <a:gdLst/>
            <a:ahLst/>
            <a:cxnLst/>
            <a:rect l="l" t="t" r="r" b="b"/>
            <a:pathLst>
              <a:path w="241058" h="251879">
                <a:moveTo>
                  <a:pt x="220700" y="228130"/>
                </a:moveTo>
                <a:lnTo>
                  <a:pt x="203796" y="231457"/>
                </a:lnTo>
                <a:lnTo>
                  <a:pt x="173139" y="251879"/>
                </a:lnTo>
                <a:lnTo>
                  <a:pt x="179946" y="231457"/>
                </a:lnTo>
                <a:lnTo>
                  <a:pt x="176606" y="228130"/>
                </a:lnTo>
                <a:lnTo>
                  <a:pt x="186728" y="217830"/>
                </a:lnTo>
                <a:lnTo>
                  <a:pt x="166344" y="207708"/>
                </a:lnTo>
                <a:lnTo>
                  <a:pt x="159550" y="197408"/>
                </a:lnTo>
                <a:lnTo>
                  <a:pt x="152755" y="187286"/>
                </a:lnTo>
                <a:lnTo>
                  <a:pt x="176606" y="180466"/>
                </a:lnTo>
                <a:lnTo>
                  <a:pt x="156248" y="166865"/>
                </a:lnTo>
                <a:lnTo>
                  <a:pt x="145973" y="170179"/>
                </a:lnTo>
                <a:lnTo>
                  <a:pt x="135851" y="183794"/>
                </a:lnTo>
                <a:lnTo>
                  <a:pt x="101892" y="170179"/>
                </a:lnTo>
                <a:lnTo>
                  <a:pt x="78028" y="166865"/>
                </a:lnTo>
                <a:lnTo>
                  <a:pt x="33972" y="139623"/>
                </a:lnTo>
                <a:lnTo>
                  <a:pt x="10121" y="139623"/>
                </a:lnTo>
                <a:lnTo>
                  <a:pt x="0" y="119202"/>
                </a:lnTo>
                <a:lnTo>
                  <a:pt x="6794" y="105587"/>
                </a:lnTo>
                <a:lnTo>
                  <a:pt x="37274" y="95300"/>
                </a:lnTo>
                <a:lnTo>
                  <a:pt x="50876" y="98780"/>
                </a:lnTo>
                <a:lnTo>
                  <a:pt x="50876" y="78358"/>
                </a:lnTo>
                <a:lnTo>
                  <a:pt x="61137" y="74879"/>
                </a:lnTo>
                <a:lnTo>
                  <a:pt x="91643" y="78358"/>
                </a:lnTo>
                <a:lnTo>
                  <a:pt x="101892" y="71551"/>
                </a:lnTo>
                <a:lnTo>
                  <a:pt x="115493" y="64744"/>
                </a:lnTo>
                <a:lnTo>
                  <a:pt x="112001" y="47637"/>
                </a:lnTo>
                <a:lnTo>
                  <a:pt x="115493" y="40843"/>
                </a:lnTo>
                <a:lnTo>
                  <a:pt x="115493" y="17094"/>
                </a:lnTo>
                <a:lnTo>
                  <a:pt x="115493" y="10286"/>
                </a:lnTo>
                <a:lnTo>
                  <a:pt x="129057" y="0"/>
                </a:lnTo>
                <a:lnTo>
                  <a:pt x="139179" y="17094"/>
                </a:lnTo>
                <a:lnTo>
                  <a:pt x="152755" y="20421"/>
                </a:lnTo>
                <a:lnTo>
                  <a:pt x="163029" y="47637"/>
                </a:lnTo>
                <a:lnTo>
                  <a:pt x="159550" y="64744"/>
                </a:lnTo>
                <a:lnTo>
                  <a:pt x="156248" y="85166"/>
                </a:lnTo>
                <a:lnTo>
                  <a:pt x="176606" y="126009"/>
                </a:lnTo>
                <a:lnTo>
                  <a:pt x="193522" y="139623"/>
                </a:lnTo>
                <a:lnTo>
                  <a:pt x="183400" y="156565"/>
                </a:lnTo>
                <a:lnTo>
                  <a:pt x="179946" y="163372"/>
                </a:lnTo>
                <a:lnTo>
                  <a:pt x="193522" y="160045"/>
                </a:lnTo>
                <a:lnTo>
                  <a:pt x="197002" y="180466"/>
                </a:lnTo>
                <a:lnTo>
                  <a:pt x="207098" y="176987"/>
                </a:lnTo>
                <a:lnTo>
                  <a:pt x="213893" y="183794"/>
                </a:lnTo>
                <a:lnTo>
                  <a:pt x="241058" y="197408"/>
                </a:lnTo>
                <a:lnTo>
                  <a:pt x="241058" y="200901"/>
                </a:lnTo>
                <a:lnTo>
                  <a:pt x="237756" y="214502"/>
                </a:lnTo>
                <a:lnTo>
                  <a:pt x="220700" y="22813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100038" y="3049221"/>
            <a:ext cx="179920" cy="306336"/>
          </a:xfrm>
          <a:custGeom>
            <a:avLst/>
            <a:gdLst/>
            <a:ahLst/>
            <a:cxnLst/>
            <a:rect l="l" t="t" r="r" b="b"/>
            <a:pathLst>
              <a:path w="179920" h="306336">
                <a:moveTo>
                  <a:pt x="179920" y="204228"/>
                </a:moveTo>
                <a:lnTo>
                  <a:pt x="179920" y="214350"/>
                </a:lnTo>
                <a:lnTo>
                  <a:pt x="159537" y="241579"/>
                </a:lnTo>
                <a:lnTo>
                  <a:pt x="166331" y="255193"/>
                </a:lnTo>
                <a:lnTo>
                  <a:pt x="163017" y="265493"/>
                </a:lnTo>
                <a:lnTo>
                  <a:pt x="163017" y="289229"/>
                </a:lnTo>
                <a:lnTo>
                  <a:pt x="156222" y="302856"/>
                </a:lnTo>
                <a:lnTo>
                  <a:pt x="145948" y="306336"/>
                </a:lnTo>
                <a:lnTo>
                  <a:pt x="142633" y="302856"/>
                </a:lnTo>
                <a:lnTo>
                  <a:pt x="145948" y="296049"/>
                </a:lnTo>
                <a:lnTo>
                  <a:pt x="142633" y="292722"/>
                </a:lnTo>
                <a:lnTo>
                  <a:pt x="135851" y="299529"/>
                </a:lnTo>
                <a:lnTo>
                  <a:pt x="125577" y="302856"/>
                </a:lnTo>
                <a:lnTo>
                  <a:pt x="118783" y="289229"/>
                </a:lnTo>
                <a:lnTo>
                  <a:pt x="115468" y="285749"/>
                </a:lnTo>
                <a:lnTo>
                  <a:pt x="98399" y="278942"/>
                </a:lnTo>
                <a:lnTo>
                  <a:pt x="98399" y="268808"/>
                </a:lnTo>
                <a:lnTo>
                  <a:pt x="95084" y="251713"/>
                </a:lnTo>
                <a:lnTo>
                  <a:pt x="91605" y="245059"/>
                </a:lnTo>
                <a:lnTo>
                  <a:pt x="74701" y="234772"/>
                </a:lnTo>
                <a:lnTo>
                  <a:pt x="81508" y="224650"/>
                </a:lnTo>
                <a:lnTo>
                  <a:pt x="78028" y="217677"/>
                </a:lnTo>
                <a:lnTo>
                  <a:pt x="74701" y="204228"/>
                </a:lnTo>
                <a:lnTo>
                  <a:pt x="71234" y="183807"/>
                </a:lnTo>
                <a:lnTo>
                  <a:pt x="78028" y="173507"/>
                </a:lnTo>
                <a:lnTo>
                  <a:pt x="81508" y="163385"/>
                </a:lnTo>
                <a:lnTo>
                  <a:pt x="78028" y="149771"/>
                </a:lnTo>
                <a:lnTo>
                  <a:pt x="78028" y="146278"/>
                </a:lnTo>
                <a:lnTo>
                  <a:pt x="78028" y="142951"/>
                </a:lnTo>
                <a:lnTo>
                  <a:pt x="57645" y="136143"/>
                </a:lnTo>
                <a:lnTo>
                  <a:pt x="44056" y="112242"/>
                </a:lnTo>
                <a:lnTo>
                  <a:pt x="30479" y="122529"/>
                </a:lnTo>
                <a:lnTo>
                  <a:pt x="13576" y="122529"/>
                </a:lnTo>
                <a:lnTo>
                  <a:pt x="0" y="112242"/>
                </a:lnTo>
                <a:lnTo>
                  <a:pt x="0" y="105435"/>
                </a:lnTo>
                <a:lnTo>
                  <a:pt x="3289" y="88493"/>
                </a:lnTo>
                <a:lnTo>
                  <a:pt x="10096" y="91820"/>
                </a:lnTo>
                <a:lnTo>
                  <a:pt x="13576" y="78206"/>
                </a:lnTo>
                <a:lnTo>
                  <a:pt x="20358" y="74879"/>
                </a:lnTo>
                <a:lnTo>
                  <a:pt x="30479" y="85013"/>
                </a:lnTo>
                <a:lnTo>
                  <a:pt x="40754" y="81686"/>
                </a:lnTo>
                <a:lnTo>
                  <a:pt x="44056" y="74879"/>
                </a:lnTo>
                <a:lnTo>
                  <a:pt x="50838" y="78206"/>
                </a:lnTo>
                <a:lnTo>
                  <a:pt x="71234" y="85013"/>
                </a:lnTo>
                <a:lnTo>
                  <a:pt x="78028" y="81686"/>
                </a:lnTo>
                <a:lnTo>
                  <a:pt x="84810" y="44157"/>
                </a:lnTo>
                <a:lnTo>
                  <a:pt x="88303" y="40843"/>
                </a:lnTo>
                <a:lnTo>
                  <a:pt x="98399" y="30556"/>
                </a:lnTo>
                <a:lnTo>
                  <a:pt x="105206" y="6807"/>
                </a:lnTo>
                <a:lnTo>
                  <a:pt x="108661" y="0"/>
                </a:lnTo>
                <a:lnTo>
                  <a:pt x="125577" y="10121"/>
                </a:lnTo>
                <a:lnTo>
                  <a:pt x="135851" y="13614"/>
                </a:lnTo>
                <a:lnTo>
                  <a:pt x="132359" y="37363"/>
                </a:lnTo>
                <a:lnTo>
                  <a:pt x="139166" y="37363"/>
                </a:lnTo>
                <a:lnTo>
                  <a:pt x="156222" y="47650"/>
                </a:lnTo>
                <a:lnTo>
                  <a:pt x="163017" y="54457"/>
                </a:lnTo>
                <a:lnTo>
                  <a:pt x="163017" y="74879"/>
                </a:lnTo>
                <a:lnTo>
                  <a:pt x="166331" y="81686"/>
                </a:lnTo>
                <a:lnTo>
                  <a:pt x="169811" y="85013"/>
                </a:lnTo>
                <a:lnTo>
                  <a:pt x="166331" y="88493"/>
                </a:lnTo>
                <a:lnTo>
                  <a:pt x="152755" y="105435"/>
                </a:lnTo>
                <a:lnTo>
                  <a:pt x="163017" y="115722"/>
                </a:lnTo>
                <a:lnTo>
                  <a:pt x="163017" y="125856"/>
                </a:lnTo>
                <a:lnTo>
                  <a:pt x="173113" y="136143"/>
                </a:lnTo>
                <a:lnTo>
                  <a:pt x="173113" y="159892"/>
                </a:lnTo>
                <a:lnTo>
                  <a:pt x="173113" y="173507"/>
                </a:lnTo>
                <a:lnTo>
                  <a:pt x="179920" y="20422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296614" y="3056028"/>
            <a:ext cx="186893" cy="108915"/>
          </a:xfrm>
          <a:custGeom>
            <a:avLst/>
            <a:gdLst/>
            <a:ahLst/>
            <a:cxnLst/>
            <a:rect l="l" t="t" r="r" b="b"/>
            <a:pathLst>
              <a:path w="186893" h="108915">
                <a:moveTo>
                  <a:pt x="51015" y="102107"/>
                </a:moveTo>
                <a:lnTo>
                  <a:pt x="13576" y="74879"/>
                </a:lnTo>
                <a:lnTo>
                  <a:pt x="3479" y="81686"/>
                </a:lnTo>
                <a:lnTo>
                  <a:pt x="0" y="78206"/>
                </a:lnTo>
                <a:lnTo>
                  <a:pt x="3479" y="74879"/>
                </a:lnTo>
                <a:lnTo>
                  <a:pt x="0" y="68071"/>
                </a:lnTo>
                <a:lnTo>
                  <a:pt x="6794" y="57784"/>
                </a:lnTo>
                <a:lnTo>
                  <a:pt x="3479" y="40843"/>
                </a:lnTo>
                <a:lnTo>
                  <a:pt x="6794" y="27228"/>
                </a:lnTo>
                <a:lnTo>
                  <a:pt x="0" y="16929"/>
                </a:lnTo>
                <a:lnTo>
                  <a:pt x="6794" y="13614"/>
                </a:lnTo>
                <a:lnTo>
                  <a:pt x="6794" y="0"/>
                </a:lnTo>
                <a:lnTo>
                  <a:pt x="23850" y="10134"/>
                </a:lnTo>
                <a:lnTo>
                  <a:pt x="37426" y="23748"/>
                </a:lnTo>
                <a:lnTo>
                  <a:pt x="44234" y="23748"/>
                </a:lnTo>
                <a:lnTo>
                  <a:pt x="47548" y="20421"/>
                </a:lnTo>
                <a:lnTo>
                  <a:pt x="71399" y="10134"/>
                </a:lnTo>
                <a:lnTo>
                  <a:pt x="74714" y="3314"/>
                </a:lnTo>
                <a:lnTo>
                  <a:pt x="88303" y="6807"/>
                </a:lnTo>
                <a:lnTo>
                  <a:pt x="98577" y="20421"/>
                </a:lnTo>
                <a:lnTo>
                  <a:pt x="115481" y="27228"/>
                </a:lnTo>
                <a:lnTo>
                  <a:pt x="146126" y="16929"/>
                </a:lnTo>
                <a:lnTo>
                  <a:pt x="173291" y="10134"/>
                </a:lnTo>
                <a:lnTo>
                  <a:pt x="186893" y="0"/>
                </a:lnTo>
                <a:lnTo>
                  <a:pt x="186893" y="6807"/>
                </a:lnTo>
                <a:lnTo>
                  <a:pt x="186893" y="30556"/>
                </a:lnTo>
                <a:lnTo>
                  <a:pt x="183400" y="37350"/>
                </a:lnTo>
                <a:lnTo>
                  <a:pt x="186893" y="54457"/>
                </a:lnTo>
                <a:lnTo>
                  <a:pt x="173291" y="61264"/>
                </a:lnTo>
                <a:lnTo>
                  <a:pt x="163042" y="68071"/>
                </a:lnTo>
                <a:lnTo>
                  <a:pt x="132537" y="64592"/>
                </a:lnTo>
                <a:lnTo>
                  <a:pt x="122275" y="68071"/>
                </a:lnTo>
                <a:lnTo>
                  <a:pt x="122275" y="88493"/>
                </a:lnTo>
                <a:lnTo>
                  <a:pt x="108673" y="85013"/>
                </a:lnTo>
                <a:lnTo>
                  <a:pt x="78193" y="95300"/>
                </a:lnTo>
                <a:lnTo>
                  <a:pt x="71399" y="108915"/>
                </a:lnTo>
                <a:lnTo>
                  <a:pt x="51015" y="10210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583772" y="3059343"/>
            <a:ext cx="234441" cy="180479"/>
          </a:xfrm>
          <a:custGeom>
            <a:avLst/>
            <a:gdLst/>
            <a:ahLst/>
            <a:cxnLst/>
            <a:rect l="l" t="t" r="r" b="b"/>
            <a:pathLst>
              <a:path w="234442" h="180479">
                <a:moveTo>
                  <a:pt x="6794" y="132829"/>
                </a:moveTo>
                <a:lnTo>
                  <a:pt x="0" y="112407"/>
                </a:lnTo>
                <a:lnTo>
                  <a:pt x="3467" y="102120"/>
                </a:lnTo>
                <a:lnTo>
                  <a:pt x="27165" y="78371"/>
                </a:lnTo>
                <a:lnTo>
                  <a:pt x="37439" y="81699"/>
                </a:lnTo>
                <a:lnTo>
                  <a:pt x="40754" y="91986"/>
                </a:lnTo>
                <a:lnTo>
                  <a:pt x="61137" y="85178"/>
                </a:lnTo>
                <a:lnTo>
                  <a:pt x="67919" y="91986"/>
                </a:lnTo>
                <a:lnTo>
                  <a:pt x="81508" y="91986"/>
                </a:lnTo>
                <a:lnTo>
                  <a:pt x="84988" y="57950"/>
                </a:lnTo>
                <a:lnTo>
                  <a:pt x="95110" y="51142"/>
                </a:lnTo>
                <a:lnTo>
                  <a:pt x="108686" y="44335"/>
                </a:lnTo>
                <a:lnTo>
                  <a:pt x="122275" y="47663"/>
                </a:lnTo>
                <a:lnTo>
                  <a:pt x="129057" y="47663"/>
                </a:lnTo>
                <a:lnTo>
                  <a:pt x="146126" y="47663"/>
                </a:lnTo>
                <a:lnTo>
                  <a:pt x="146126" y="40855"/>
                </a:lnTo>
                <a:lnTo>
                  <a:pt x="152920" y="20434"/>
                </a:lnTo>
                <a:lnTo>
                  <a:pt x="152920" y="10299"/>
                </a:lnTo>
                <a:lnTo>
                  <a:pt x="159715" y="6819"/>
                </a:lnTo>
                <a:lnTo>
                  <a:pt x="166496" y="0"/>
                </a:lnTo>
                <a:lnTo>
                  <a:pt x="169824" y="13614"/>
                </a:lnTo>
                <a:lnTo>
                  <a:pt x="176618" y="13614"/>
                </a:lnTo>
                <a:lnTo>
                  <a:pt x="193687" y="40855"/>
                </a:lnTo>
                <a:lnTo>
                  <a:pt x="203771" y="40855"/>
                </a:lnTo>
                <a:lnTo>
                  <a:pt x="217385" y="40855"/>
                </a:lnTo>
                <a:lnTo>
                  <a:pt x="214045" y="51142"/>
                </a:lnTo>
                <a:lnTo>
                  <a:pt x="230962" y="57950"/>
                </a:lnTo>
                <a:lnTo>
                  <a:pt x="227634" y="74891"/>
                </a:lnTo>
                <a:lnTo>
                  <a:pt x="234441" y="95313"/>
                </a:lnTo>
                <a:lnTo>
                  <a:pt x="217385" y="102120"/>
                </a:lnTo>
                <a:lnTo>
                  <a:pt x="203771" y="126022"/>
                </a:lnTo>
                <a:lnTo>
                  <a:pt x="196989" y="142963"/>
                </a:lnTo>
                <a:lnTo>
                  <a:pt x="186880" y="146443"/>
                </a:lnTo>
                <a:lnTo>
                  <a:pt x="176618" y="139649"/>
                </a:lnTo>
                <a:lnTo>
                  <a:pt x="169824" y="139649"/>
                </a:lnTo>
                <a:lnTo>
                  <a:pt x="169824" y="153263"/>
                </a:lnTo>
                <a:lnTo>
                  <a:pt x="169824" y="180479"/>
                </a:lnTo>
                <a:lnTo>
                  <a:pt x="149440" y="173685"/>
                </a:lnTo>
                <a:lnTo>
                  <a:pt x="135864" y="163385"/>
                </a:lnTo>
                <a:lnTo>
                  <a:pt x="125742" y="156578"/>
                </a:lnTo>
                <a:lnTo>
                  <a:pt x="108686" y="156578"/>
                </a:lnTo>
                <a:lnTo>
                  <a:pt x="101892" y="163385"/>
                </a:lnTo>
                <a:lnTo>
                  <a:pt x="91770" y="160058"/>
                </a:lnTo>
                <a:lnTo>
                  <a:pt x="84988" y="153263"/>
                </a:lnTo>
                <a:lnTo>
                  <a:pt x="67919" y="142963"/>
                </a:lnTo>
                <a:lnTo>
                  <a:pt x="44221" y="146443"/>
                </a:lnTo>
                <a:lnTo>
                  <a:pt x="23863" y="136156"/>
                </a:lnTo>
                <a:lnTo>
                  <a:pt x="6794" y="13282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045682" y="3069641"/>
            <a:ext cx="139166" cy="91822"/>
          </a:xfrm>
          <a:custGeom>
            <a:avLst/>
            <a:gdLst/>
            <a:ahLst/>
            <a:cxnLst/>
            <a:rect l="l" t="t" r="r" b="b"/>
            <a:pathLst>
              <a:path w="139166" h="91820">
                <a:moveTo>
                  <a:pt x="6794" y="3314"/>
                </a:moveTo>
                <a:lnTo>
                  <a:pt x="10109" y="3314"/>
                </a:lnTo>
                <a:lnTo>
                  <a:pt x="10109" y="0"/>
                </a:lnTo>
                <a:lnTo>
                  <a:pt x="27165" y="13614"/>
                </a:lnTo>
                <a:lnTo>
                  <a:pt x="47548" y="13614"/>
                </a:lnTo>
                <a:lnTo>
                  <a:pt x="57645" y="30556"/>
                </a:lnTo>
                <a:lnTo>
                  <a:pt x="67932" y="27228"/>
                </a:lnTo>
                <a:lnTo>
                  <a:pt x="78041" y="27228"/>
                </a:lnTo>
                <a:lnTo>
                  <a:pt x="84835" y="13614"/>
                </a:lnTo>
                <a:lnTo>
                  <a:pt x="91617" y="13614"/>
                </a:lnTo>
                <a:lnTo>
                  <a:pt x="105194" y="16941"/>
                </a:lnTo>
                <a:lnTo>
                  <a:pt x="118808" y="27228"/>
                </a:lnTo>
                <a:lnTo>
                  <a:pt x="139166" y="23736"/>
                </a:lnTo>
                <a:lnTo>
                  <a:pt x="132384" y="61264"/>
                </a:lnTo>
                <a:lnTo>
                  <a:pt x="125590" y="64592"/>
                </a:lnTo>
                <a:lnTo>
                  <a:pt x="105194" y="57784"/>
                </a:lnTo>
                <a:lnTo>
                  <a:pt x="98412" y="54457"/>
                </a:lnTo>
                <a:lnTo>
                  <a:pt x="95110" y="61264"/>
                </a:lnTo>
                <a:lnTo>
                  <a:pt x="84835" y="64592"/>
                </a:lnTo>
                <a:lnTo>
                  <a:pt x="74714" y="54457"/>
                </a:lnTo>
                <a:lnTo>
                  <a:pt x="67932" y="57784"/>
                </a:lnTo>
                <a:lnTo>
                  <a:pt x="64452" y="71399"/>
                </a:lnTo>
                <a:lnTo>
                  <a:pt x="57645" y="68071"/>
                </a:lnTo>
                <a:lnTo>
                  <a:pt x="54355" y="85013"/>
                </a:lnTo>
                <a:lnTo>
                  <a:pt x="54355" y="91820"/>
                </a:lnTo>
                <a:lnTo>
                  <a:pt x="10109" y="74879"/>
                </a:lnTo>
                <a:lnTo>
                  <a:pt x="3314" y="74879"/>
                </a:lnTo>
                <a:lnTo>
                  <a:pt x="6794" y="57784"/>
                </a:lnTo>
                <a:lnTo>
                  <a:pt x="0" y="23736"/>
                </a:lnTo>
                <a:lnTo>
                  <a:pt x="3314" y="13614"/>
                </a:lnTo>
                <a:lnTo>
                  <a:pt x="6794" y="33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936996" y="3072957"/>
            <a:ext cx="115481" cy="98793"/>
          </a:xfrm>
          <a:custGeom>
            <a:avLst/>
            <a:gdLst/>
            <a:ahLst/>
            <a:cxnLst/>
            <a:rect l="l" t="t" r="r" b="b"/>
            <a:pathLst>
              <a:path w="115481" h="98793">
                <a:moveTo>
                  <a:pt x="3327" y="34048"/>
                </a:moveTo>
                <a:lnTo>
                  <a:pt x="10109" y="34048"/>
                </a:lnTo>
                <a:lnTo>
                  <a:pt x="37274" y="6819"/>
                </a:lnTo>
                <a:lnTo>
                  <a:pt x="61125" y="17106"/>
                </a:lnTo>
                <a:lnTo>
                  <a:pt x="98424" y="6819"/>
                </a:lnTo>
                <a:lnTo>
                  <a:pt x="115481" y="0"/>
                </a:lnTo>
                <a:lnTo>
                  <a:pt x="112001" y="10299"/>
                </a:lnTo>
                <a:lnTo>
                  <a:pt x="108686" y="20421"/>
                </a:lnTo>
                <a:lnTo>
                  <a:pt x="115481" y="54470"/>
                </a:lnTo>
                <a:lnTo>
                  <a:pt x="112001" y="71564"/>
                </a:lnTo>
                <a:lnTo>
                  <a:pt x="74739" y="88506"/>
                </a:lnTo>
                <a:lnTo>
                  <a:pt x="71246" y="98793"/>
                </a:lnTo>
                <a:lnTo>
                  <a:pt x="40766" y="95313"/>
                </a:lnTo>
                <a:lnTo>
                  <a:pt x="40766" y="78371"/>
                </a:lnTo>
                <a:lnTo>
                  <a:pt x="27177" y="71564"/>
                </a:lnTo>
                <a:lnTo>
                  <a:pt x="13576" y="74891"/>
                </a:lnTo>
                <a:lnTo>
                  <a:pt x="0" y="81699"/>
                </a:lnTo>
                <a:lnTo>
                  <a:pt x="0" y="74891"/>
                </a:lnTo>
                <a:lnTo>
                  <a:pt x="3327" y="68084"/>
                </a:lnTo>
                <a:lnTo>
                  <a:pt x="3327" y="3404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412496" y="3076450"/>
            <a:ext cx="50876" cy="47650"/>
          </a:xfrm>
          <a:custGeom>
            <a:avLst/>
            <a:gdLst/>
            <a:ahLst/>
            <a:cxnLst/>
            <a:rect l="l" t="t" r="r" b="b"/>
            <a:pathLst>
              <a:path w="50876" h="47650">
                <a:moveTo>
                  <a:pt x="23685" y="44170"/>
                </a:moveTo>
                <a:lnTo>
                  <a:pt x="10121" y="47650"/>
                </a:lnTo>
                <a:lnTo>
                  <a:pt x="3314" y="37363"/>
                </a:lnTo>
                <a:lnTo>
                  <a:pt x="0" y="30556"/>
                </a:lnTo>
                <a:lnTo>
                  <a:pt x="3314" y="6807"/>
                </a:lnTo>
                <a:lnTo>
                  <a:pt x="6781" y="0"/>
                </a:lnTo>
                <a:lnTo>
                  <a:pt x="20370" y="0"/>
                </a:lnTo>
                <a:lnTo>
                  <a:pt x="27178" y="3327"/>
                </a:lnTo>
                <a:lnTo>
                  <a:pt x="37287" y="23748"/>
                </a:lnTo>
                <a:lnTo>
                  <a:pt x="50876" y="34035"/>
                </a:lnTo>
                <a:lnTo>
                  <a:pt x="40754" y="44170"/>
                </a:lnTo>
                <a:lnTo>
                  <a:pt x="23685" y="4417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551677" y="3086583"/>
            <a:ext cx="78181" cy="78359"/>
          </a:xfrm>
          <a:custGeom>
            <a:avLst/>
            <a:gdLst/>
            <a:ahLst/>
            <a:cxnLst/>
            <a:rect l="l" t="t" r="r" b="b"/>
            <a:pathLst>
              <a:path w="78181" h="78358">
                <a:moveTo>
                  <a:pt x="51015" y="74879"/>
                </a:moveTo>
                <a:lnTo>
                  <a:pt x="33959" y="78358"/>
                </a:lnTo>
                <a:lnTo>
                  <a:pt x="0" y="10286"/>
                </a:lnTo>
                <a:lnTo>
                  <a:pt x="30632" y="10286"/>
                </a:lnTo>
                <a:lnTo>
                  <a:pt x="27165" y="0"/>
                </a:lnTo>
                <a:lnTo>
                  <a:pt x="33959" y="3479"/>
                </a:lnTo>
                <a:lnTo>
                  <a:pt x="44234" y="6794"/>
                </a:lnTo>
                <a:lnTo>
                  <a:pt x="47548" y="30708"/>
                </a:lnTo>
                <a:lnTo>
                  <a:pt x="37426" y="40843"/>
                </a:lnTo>
                <a:lnTo>
                  <a:pt x="44234" y="54457"/>
                </a:lnTo>
                <a:lnTo>
                  <a:pt x="61125" y="57937"/>
                </a:lnTo>
                <a:lnTo>
                  <a:pt x="67919" y="54457"/>
                </a:lnTo>
                <a:lnTo>
                  <a:pt x="71399" y="54457"/>
                </a:lnTo>
                <a:lnTo>
                  <a:pt x="78181" y="57937"/>
                </a:lnTo>
                <a:lnTo>
                  <a:pt x="78181" y="64744"/>
                </a:lnTo>
                <a:lnTo>
                  <a:pt x="78181" y="68071"/>
                </a:lnTo>
                <a:lnTo>
                  <a:pt x="67919" y="64744"/>
                </a:lnTo>
                <a:lnTo>
                  <a:pt x="51015" y="748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436182" y="3096871"/>
            <a:ext cx="166510" cy="132664"/>
          </a:xfrm>
          <a:custGeom>
            <a:avLst/>
            <a:gdLst/>
            <a:ahLst/>
            <a:cxnLst/>
            <a:rect l="l" t="t" r="r" b="b"/>
            <a:pathLst>
              <a:path w="166509" h="132664">
                <a:moveTo>
                  <a:pt x="17068" y="91820"/>
                </a:moveTo>
                <a:lnTo>
                  <a:pt x="0" y="27228"/>
                </a:lnTo>
                <a:lnTo>
                  <a:pt x="0" y="23748"/>
                </a:lnTo>
                <a:lnTo>
                  <a:pt x="17068" y="23748"/>
                </a:lnTo>
                <a:lnTo>
                  <a:pt x="23850" y="30556"/>
                </a:lnTo>
                <a:lnTo>
                  <a:pt x="37452" y="27228"/>
                </a:lnTo>
                <a:lnTo>
                  <a:pt x="44246" y="23748"/>
                </a:lnTo>
                <a:lnTo>
                  <a:pt x="78206" y="34035"/>
                </a:lnTo>
                <a:lnTo>
                  <a:pt x="85013" y="27228"/>
                </a:lnTo>
                <a:lnTo>
                  <a:pt x="81521" y="20421"/>
                </a:lnTo>
                <a:lnTo>
                  <a:pt x="98590" y="23748"/>
                </a:lnTo>
                <a:lnTo>
                  <a:pt x="105371" y="10134"/>
                </a:lnTo>
                <a:lnTo>
                  <a:pt x="115493" y="0"/>
                </a:lnTo>
                <a:lnTo>
                  <a:pt x="149453" y="68071"/>
                </a:lnTo>
                <a:lnTo>
                  <a:pt x="166509" y="64592"/>
                </a:lnTo>
                <a:lnTo>
                  <a:pt x="166509" y="74879"/>
                </a:lnTo>
                <a:lnTo>
                  <a:pt x="159727" y="74879"/>
                </a:lnTo>
                <a:lnTo>
                  <a:pt x="159727" y="88493"/>
                </a:lnTo>
                <a:lnTo>
                  <a:pt x="149453" y="91820"/>
                </a:lnTo>
                <a:lnTo>
                  <a:pt x="108699" y="98628"/>
                </a:lnTo>
                <a:lnTo>
                  <a:pt x="95097" y="91820"/>
                </a:lnTo>
                <a:lnTo>
                  <a:pt x="95097" y="81699"/>
                </a:lnTo>
                <a:lnTo>
                  <a:pt x="91795" y="78206"/>
                </a:lnTo>
                <a:lnTo>
                  <a:pt x="81521" y="81699"/>
                </a:lnTo>
                <a:lnTo>
                  <a:pt x="71399" y="91820"/>
                </a:lnTo>
                <a:lnTo>
                  <a:pt x="64617" y="115735"/>
                </a:lnTo>
                <a:lnTo>
                  <a:pt x="67945" y="132664"/>
                </a:lnTo>
                <a:lnTo>
                  <a:pt x="47548" y="119049"/>
                </a:lnTo>
                <a:lnTo>
                  <a:pt x="37452" y="115735"/>
                </a:lnTo>
                <a:lnTo>
                  <a:pt x="33972" y="112242"/>
                </a:lnTo>
                <a:lnTo>
                  <a:pt x="30645" y="102120"/>
                </a:lnTo>
                <a:lnTo>
                  <a:pt x="23850" y="102120"/>
                </a:lnTo>
                <a:lnTo>
                  <a:pt x="17068" y="9182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050648" y="3280968"/>
            <a:ext cx="166344" cy="142494"/>
          </a:xfrm>
          <a:custGeom>
            <a:avLst/>
            <a:gdLst/>
            <a:ahLst/>
            <a:cxnLst/>
            <a:rect l="l" t="t" r="r" b="b"/>
            <a:pathLst>
              <a:path w="166344" h="142494">
                <a:moveTo>
                  <a:pt x="23863" y="40601"/>
                </a:moveTo>
                <a:lnTo>
                  <a:pt x="33959" y="27012"/>
                </a:lnTo>
                <a:lnTo>
                  <a:pt x="57823" y="13588"/>
                </a:lnTo>
                <a:lnTo>
                  <a:pt x="74714" y="10109"/>
                </a:lnTo>
                <a:lnTo>
                  <a:pt x="78041" y="6794"/>
                </a:lnTo>
                <a:lnTo>
                  <a:pt x="88315" y="13588"/>
                </a:lnTo>
                <a:lnTo>
                  <a:pt x="101892" y="6794"/>
                </a:lnTo>
                <a:lnTo>
                  <a:pt x="112014" y="3314"/>
                </a:lnTo>
                <a:lnTo>
                  <a:pt x="149428" y="0"/>
                </a:lnTo>
                <a:lnTo>
                  <a:pt x="166344" y="3314"/>
                </a:lnTo>
                <a:lnTo>
                  <a:pt x="166344" y="13588"/>
                </a:lnTo>
                <a:lnTo>
                  <a:pt x="139166" y="33959"/>
                </a:lnTo>
                <a:lnTo>
                  <a:pt x="129057" y="47396"/>
                </a:lnTo>
                <a:lnTo>
                  <a:pt x="115468" y="57657"/>
                </a:lnTo>
                <a:lnTo>
                  <a:pt x="101892" y="64452"/>
                </a:lnTo>
                <a:lnTo>
                  <a:pt x="98399" y="74726"/>
                </a:lnTo>
                <a:lnTo>
                  <a:pt x="118795" y="74726"/>
                </a:lnTo>
                <a:lnTo>
                  <a:pt x="122262" y="81356"/>
                </a:lnTo>
                <a:lnTo>
                  <a:pt x="118795" y="94945"/>
                </a:lnTo>
                <a:lnTo>
                  <a:pt x="108673" y="94945"/>
                </a:lnTo>
                <a:lnTo>
                  <a:pt x="105206" y="98424"/>
                </a:lnTo>
                <a:lnTo>
                  <a:pt x="88315" y="98424"/>
                </a:lnTo>
                <a:lnTo>
                  <a:pt x="30492" y="125602"/>
                </a:lnTo>
                <a:lnTo>
                  <a:pt x="10261" y="142493"/>
                </a:lnTo>
                <a:lnTo>
                  <a:pt x="0" y="122123"/>
                </a:lnTo>
                <a:lnTo>
                  <a:pt x="6807" y="115328"/>
                </a:lnTo>
                <a:lnTo>
                  <a:pt x="0" y="98424"/>
                </a:lnTo>
                <a:lnTo>
                  <a:pt x="6807" y="91630"/>
                </a:lnTo>
                <a:lnTo>
                  <a:pt x="23863" y="84835"/>
                </a:lnTo>
                <a:lnTo>
                  <a:pt x="20383" y="74726"/>
                </a:lnTo>
                <a:lnTo>
                  <a:pt x="17068" y="71259"/>
                </a:lnTo>
                <a:lnTo>
                  <a:pt x="17068" y="44081"/>
                </a:lnTo>
                <a:lnTo>
                  <a:pt x="23863" y="4060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196586" y="3100198"/>
            <a:ext cx="203771" cy="163372"/>
          </a:xfrm>
          <a:custGeom>
            <a:avLst/>
            <a:gdLst/>
            <a:ahLst/>
            <a:cxnLst/>
            <a:rect l="l" t="t" r="r" b="b"/>
            <a:pathLst>
              <a:path w="203771" h="163372">
                <a:moveTo>
                  <a:pt x="203771" y="20421"/>
                </a:moveTo>
                <a:lnTo>
                  <a:pt x="203771" y="27228"/>
                </a:lnTo>
                <a:lnTo>
                  <a:pt x="186880" y="23901"/>
                </a:lnTo>
                <a:lnTo>
                  <a:pt x="183413" y="30708"/>
                </a:lnTo>
                <a:lnTo>
                  <a:pt x="156222" y="40843"/>
                </a:lnTo>
                <a:lnTo>
                  <a:pt x="149440" y="54457"/>
                </a:lnTo>
                <a:lnTo>
                  <a:pt x="142646" y="64744"/>
                </a:lnTo>
                <a:lnTo>
                  <a:pt x="146126" y="85166"/>
                </a:lnTo>
                <a:lnTo>
                  <a:pt x="169811" y="102107"/>
                </a:lnTo>
                <a:lnTo>
                  <a:pt x="183413" y="112407"/>
                </a:lnTo>
                <a:lnTo>
                  <a:pt x="196989" y="119202"/>
                </a:lnTo>
                <a:lnTo>
                  <a:pt x="186880" y="132829"/>
                </a:lnTo>
                <a:lnTo>
                  <a:pt x="183413" y="136143"/>
                </a:lnTo>
                <a:lnTo>
                  <a:pt x="173291" y="132829"/>
                </a:lnTo>
                <a:lnTo>
                  <a:pt x="166497" y="126009"/>
                </a:lnTo>
                <a:lnTo>
                  <a:pt x="129057" y="126009"/>
                </a:lnTo>
                <a:lnTo>
                  <a:pt x="88303" y="139623"/>
                </a:lnTo>
                <a:lnTo>
                  <a:pt x="81495" y="149758"/>
                </a:lnTo>
                <a:lnTo>
                  <a:pt x="47548" y="163372"/>
                </a:lnTo>
                <a:lnTo>
                  <a:pt x="47548" y="160045"/>
                </a:lnTo>
                <a:lnTo>
                  <a:pt x="64604" y="142951"/>
                </a:lnTo>
                <a:lnTo>
                  <a:pt x="57797" y="136143"/>
                </a:lnTo>
                <a:lnTo>
                  <a:pt x="61137" y="126009"/>
                </a:lnTo>
                <a:lnTo>
                  <a:pt x="64604" y="108915"/>
                </a:lnTo>
                <a:lnTo>
                  <a:pt x="57797" y="95300"/>
                </a:lnTo>
                <a:lnTo>
                  <a:pt x="44221" y="102107"/>
                </a:lnTo>
                <a:lnTo>
                  <a:pt x="27165" y="95300"/>
                </a:lnTo>
                <a:lnTo>
                  <a:pt x="20370" y="88493"/>
                </a:lnTo>
                <a:lnTo>
                  <a:pt x="27165" y="78371"/>
                </a:lnTo>
                <a:lnTo>
                  <a:pt x="37439" y="78371"/>
                </a:lnTo>
                <a:lnTo>
                  <a:pt x="51015" y="57937"/>
                </a:lnTo>
                <a:lnTo>
                  <a:pt x="47548" y="54457"/>
                </a:lnTo>
                <a:lnTo>
                  <a:pt x="40754" y="61264"/>
                </a:lnTo>
                <a:lnTo>
                  <a:pt x="30645" y="57937"/>
                </a:lnTo>
                <a:lnTo>
                  <a:pt x="33947" y="51130"/>
                </a:lnTo>
                <a:lnTo>
                  <a:pt x="40754" y="44322"/>
                </a:lnTo>
                <a:lnTo>
                  <a:pt x="30645" y="44322"/>
                </a:lnTo>
                <a:lnTo>
                  <a:pt x="27165" y="37515"/>
                </a:lnTo>
                <a:lnTo>
                  <a:pt x="10248" y="27228"/>
                </a:lnTo>
                <a:lnTo>
                  <a:pt x="0" y="23901"/>
                </a:lnTo>
                <a:lnTo>
                  <a:pt x="23850" y="23901"/>
                </a:lnTo>
                <a:lnTo>
                  <a:pt x="37439" y="27228"/>
                </a:lnTo>
                <a:lnTo>
                  <a:pt x="47548" y="23901"/>
                </a:lnTo>
                <a:lnTo>
                  <a:pt x="61137" y="30708"/>
                </a:lnTo>
                <a:lnTo>
                  <a:pt x="71412" y="40843"/>
                </a:lnTo>
                <a:lnTo>
                  <a:pt x="88303" y="30708"/>
                </a:lnTo>
                <a:lnTo>
                  <a:pt x="101892" y="30708"/>
                </a:lnTo>
                <a:lnTo>
                  <a:pt x="108673" y="27228"/>
                </a:lnTo>
                <a:lnTo>
                  <a:pt x="122250" y="20421"/>
                </a:lnTo>
                <a:lnTo>
                  <a:pt x="135864" y="17094"/>
                </a:lnTo>
                <a:lnTo>
                  <a:pt x="159715" y="10286"/>
                </a:lnTo>
                <a:lnTo>
                  <a:pt x="163017" y="10286"/>
                </a:lnTo>
                <a:lnTo>
                  <a:pt x="180073" y="0"/>
                </a:lnTo>
                <a:lnTo>
                  <a:pt x="180073" y="10286"/>
                </a:lnTo>
                <a:lnTo>
                  <a:pt x="190195" y="13614"/>
                </a:lnTo>
                <a:lnTo>
                  <a:pt x="203771" y="204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824995" y="3103679"/>
            <a:ext cx="118795" cy="211035"/>
          </a:xfrm>
          <a:custGeom>
            <a:avLst/>
            <a:gdLst/>
            <a:ahLst/>
            <a:cxnLst/>
            <a:rect l="l" t="t" r="r" b="b"/>
            <a:pathLst>
              <a:path w="118795" h="211035">
                <a:moveTo>
                  <a:pt x="44069" y="74891"/>
                </a:moveTo>
                <a:lnTo>
                  <a:pt x="37274" y="61264"/>
                </a:lnTo>
                <a:lnTo>
                  <a:pt x="37274" y="44170"/>
                </a:lnTo>
                <a:lnTo>
                  <a:pt x="54343" y="37363"/>
                </a:lnTo>
                <a:lnTo>
                  <a:pt x="54343" y="0"/>
                </a:lnTo>
                <a:lnTo>
                  <a:pt x="78041" y="0"/>
                </a:lnTo>
                <a:lnTo>
                  <a:pt x="81521" y="3327"/>
                </a:lnTo>
                <a:lnTo>
                  <a:pt x="71247" y="10134"/>
                </a:lnTo>
                <a:lnTo>
                  <a:pt x="115328" y="3327"/>
                </a:lnTo>
                <a:lnTo>
                  <a:pt x="115328" y="37363"/>
                </a:lnTo>
                <a:lnTo>
                  <a:pt x="112001" y="44170"/>
                </a:lnTo>
                <a:lnTo>
                  <a:pt x="112001" y="50977"/>
                </a:lnTo>
                <a:lnTo>
                  <a:pt x="108673" y="64592"/>
                </a:lnTo>
                <a:lnTo>
                  <a:pt x="108673" y="71399"/>
                </a:lnTo>
                <a:lnTo>
                  <a:pt x="118795" y="102107"/>
                </a:lnTo>
                <a:lnTo>
                  <a:pt x="105219" y="112242"/>
                </a:lnTo>
                <a:lnTo>
                  <a:pt x="108673" y="136143"/>
                </a:lnTo>
                <a:lnTo>
                  <a:pt x="105219" y="136143"/>
                </a:lnTo>
                <a:lnTo>
                  <a:pt x="95097" y="156565"/>
                </a:lnTo>
                <a:lnTo>
                  <a:pt x="91630" y="180314"/>
                </a:lnTo>
                <a:lnTo>
                  <a:pt x="95097" y="190601"/>
                </a:lnTo>
                <a:lnTo>
                  <a:pt x="81521" y="211035"/>
                </a:lnTo>
                <a:lnTo>
                  <a:pt x="71247" y="207556"/>
                </a:lnTo>
                <a:lnTo>
                  <a:pt x="57658" y="207556"/>
                </a:lnTo>
                <a:lnTo>
                  <a:pt x="30492" y="207556"/>
                </a:lnTo>
                <a:lnTo>
                  <a:pt x="3302" y="200736"/>
                </a:lnTo>
                <a:lnTo>
                  <a:pt x="0" y="200736"/>
                </a:lnTo>
                <a:lnTo>
                  <a:pt x="16916" y="190601"/>
                </a:lnTo>
                <a:lnTo>
                  <a:pt x="23698" y="173520"/>
                </a:lnTo>
                <a:lnTo>
                  <a:pt x="30492" y="146278"/>
                </a:lnTo>
                <a:lnTo>
                  <a:pt x="37274" y="146278"/>
                </a:lnTo>
                <a:lnTo>
                  <a:pt x="33959" y="132664"/>
                </a:lnTo>
                <a:lnTo>
                  <a:pt x="50863" y="119049"/>
                </a:lnTo>
                <a:lnTo>
                  <a:pt x="47548" y="98628"/>
                </a:lnTo>
                <a:lnTo>
                  <a:pt x="37274" y="91820"/>
                </a:lnTo>
                <a:lnTo>
                  <a:pt x="44069" y="7489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547960" y="3103679"/>
            <a:ext cx="142633" cy="139471"/>
          </a:xfrm>
          <a:custGeom>
            <a:avLst/>
            <a:gdLst/>
            <a:ahLst/>
            <a:cxnLst/>
            <a:rect l="l" t="t" r="r" b="b"/>
            <a:pathLst>
              <a:path w="142633" h="139471">
                <a:moveTo>
                  <a:pt x="135851" y="95313"/>
                </a:moveTo>
                <a:lnTo>
                  <a:pt x="101879" y="95313"/>
                </a:lnTo>
                <a:lnTo>
                  <a:pt x="88303" y="102107"/>
                </a:lnTo>
                <a:lnTo>
                  <a:pt x="91770" y="108927"/>
                </a:lnTo>
                <a:lnTo>
                  <a:pt x="88303" y="119049"/>
                </a:lnTo>
                <a:lnTo>
                  <a:pt x="78181" y="136143"/>
                </a:lnTo>
                <a:lnTo>
                  <a:pt x="61112" y="139471"/>
                </a:lnTo>
                <a:lnTo>
                  <a:pt x="33947" y="125856"/>
                </a:lnTo>
                <a:lnTo>
                  <a:pt x="27152" y="119049"/>
                </a:lnTo>
                <a:lnTo>
                  <a:pt x="17056" y="122529"/>
                </a:lnTo>
                <a:lnTo>
                  <a:pt x="13576" y="102107"/>
                </a:lnTo>
                <a:lnTo>
                  <a:pt x="0" y="105435"/>
                </a:lnTo>
                <a:lnTo>
                  <a:pt x="3454" y="98628"/>
                </a:lnTo>
                <a:lnTo>
                  <a:pt x="13576" y="81686"/>
                </a:lnTo>
                <a:lnTo>
                  <a:pt x="30632" y="57784"/>
                </a:lnTo>
                <a:lnTo>
                  <a:pt x="47536" y="6807"/>
                </a:lnTo>
                <a:lnTo>
                  <a:pt x="61112" y="0"/>
                </a:lnTo>
                <a:lnTo>
                  <a:pt x="67906" y="10134"/>
                </a:lnTo>
                <a:lnTo>
                  <a:pt x="57810" y="27228"/>
                </a:lnTo>
                <a:lnTo>
                  <a:pt x="95084" y="54457"/>
                </a:lnTo>
                <a:lnTo>
                  <a:pt x="115468" y="37363"/>
                </a:lnTo>
                <a:lnTo>
                  <a:pt x="122250" y="54457"/>
                </a:lnTo>
                <a:lnTo>
                  <a:pt x="142633" y="54457"/>
                </a:lnTo>
                <a:lnTo>
                  <a:pt x="139319" y="81686"/>
                </a:lnTo>
                <a:lnTo>
                  <a:pt x="135851" y="9531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751731" y="3195500"/>
            <a:ext cx="47561" cy="57950"/>
          </a:xfrm>
          <a:custGeom>
            <a:avLst/>
            <a:gdLst/>
            <a:ahLst/>
            <a:cxnLst/>
            <a:rect l="l" t="t" r="r" b="b"/>
            <a:pathLst>
              <a:path w="47561" h="57950">
                <a:moveTo>
                  <a:pt x="6807" y="54457"/>
                </a:moveTo>
                <a:lnTo>
                  <a:pt x="10261" y="57950"/>
                </a:lnTo>
                <a:lnTo>
                  <a:pt x="20383" y="54457"/>
                </a:lnTo>
                <a:lnTo>
                  <a:pt x="23863" y="51142"/>
                </a:lnTo>
                <a:lnTo>
                  <a:pt x="27165" y="40843"/>
                </a:lnTo>
                <a:lnTo>
                  <a:pt x="27165" y="23901"/>
                </a:lnTo>
                <a:lnTo>
                  <a:pt x="47561" y="13614"/>
                </a:lnTo>
                <a:lnTo>
                  <a:pt x="47561" y="10287"/>
                </a:lnTo>
                <a:lnTo>
                  <a:pt x="37439" y="3492"/>
                </a:lnTo>
                <a:lnTo>
                  <a:pt x="27165" y="0"/>
                </a:lnTo>
                <a:lnTo>
                  <a:pt x="30657" y="3492"/>
                </a:lnTo>
                <a:lnTo>
                  <a:pt x="27165" y="10287"/>
                </a:lnTo>
                <a:lnTo>
                  <a:pt x="23863" y="13614"/>
                </a:lnTo>
                <a:lnTo>
                  <a:pt x="0" y="17106"/>
                </a:lnTo>
                <a:lnTo>
                  <a:pt x="0" y="23901"/>
                </a:lnTo>
                <a:lnTo>
                  <a:pt x="0" y="27228"/>
                </a:lnTo>
                <a:lnTo>
                  <a:pt x="6807" y="47650"/>
                </a:lnTo>
                <a:lnTo>
                  <a:pt x="6807" y="5445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663427" y="3103678"/>
            <a:ext cx="203771" cy="214350"/>
          </a:xfrm>
          <a:custGeom>
            <a:avLst/>
            <a:gdLst/>
            <a:ahLst/>
            <a:cxnLst/>
            <a:rect l="l" t="t" r="r" b="b"/>
            <a:pathLst>
              <a:path w="203771" h="214350">
                <a:moveTo>
                  <a:pt x="20383" y="95313"/>
                </a:moveTo>
                <a:lnTo>
                  <a:pt x="23850" y="81686"/>
                </a:lnTo>
                <a:lnTo>
                  <a:pt x="27165" y="54457"/>
                </a:lnTo>
                <a:lnTo>
                  <a:pt x="6781" y="54457"/>
                </a:lnTo>
                <a:lnTo>
                  <a:pt x="0" y="37363"/>
                </a:lnTo>
                <a:lnTo>
                  <a:pt x="13589" y="20421"/>
                </a:lnTo>
                <a:lnTo>
                  <a:pt x="23850" y="20421"/>
                </a:lnTo>
                <a:lnTo>
                  <a:pt x="40754" y="10134"/>
                </a:lnTo>
                <a:lnTo>
                  <a:pt x="57797" y="16941"/>
                </a:lnTo>
                <a:lnTo>
                  <a:pt x="64604" y="10134"/>
                </a:lnTo>
                <a:lnTo>
                  <a:pt x="71412" y="0"/>
                </a:lnTo>
                <a:lnTo>
                  <a:pt x="88303" y="34035"/>
                </a:lnTo>
                <a:lnTo>
                  <a:pt x="91770" y="40843"/>
                </a:lnTo>
                <a:lnTo>
                  <a:pt x="91770" y="50977"/>
                </a:lnTo>
                <a:lnTo>
                  <a:pt x="129057" y="44170"/>
                </a:lnTo>
                <a:lnTo>
                  <a:pt x="142646" y="54457"/>
                </a:lnTo>
                <a:lnTo>
                  <a:pt x="152908" y="68071"/>
                </a:lnTo>
                <a:lnTo>
                  <a:pt x="166497" y="64592"/>
                </a:lnTo>
                <a:lnTo>
                  <a:pt x="173291" y="71399"/>
                </a:lnTo>
                <a:lnTo>
                  <a:pt x="183413" y="81686"/>
                </a:lnTo>
                <a:lnTo>
                  <a:pt x="186880" y="85013"/>
                </a:lnTo>
                <a:lnTo>
                  <a:pt x="196989" y="85013"/>
                </a:lnTo>
                <a:lnTo>
                  <a:pt x="203771" y="95313"/>
                </a:lnTo>
                <a:lnTo>
                  <a:pt x="200469" y="105435"/>
                </a:lnTo>
                <a:lnTo>
                  <a:pt x="190195" y="115722"/>
                </a:lnTo>
                <a:lnTo>
                  <a:pt x="166497" y="115722"/>
                </a:lnTo>
                <a:lnTo>
                  <a:pt x="173291" y="146278"/>
                </a:lnTo>
                <a:lnTo>
                  <a:pt x="159715" y="156565"/>
                </a:lnTo>
                <a:lnTo>
                  <a:pt x="186880" y="166700"/>
                </a:lnTo>
                <a:lnTo>
                  <a:pt x="180073" y="193941"/>
                </a:lnTo>
                <a:lnTo>
                  <a:pt x="173291" y="176999"/>
                </a:lnTo>
                <a:lnTo>
                  <a:pt x="152908" y="183807"/>
                </a:lnTo>
                <a:lnTo>
                  <a:pt x="149440" y="190601"/>
                </a:lnTo>
                <a:lnTo>
                  <a:pt x="156222" y="207556"/>
                </a:lnTo>
                <a:lnTo>
                  <a:pt x="139319" y="214350"/>
                </a:lnTo>
                <a:lnTo>
                  <a:pt x="125742" y="180314"/>
                </a:lnTo>
                <a:lnTo>
                  <a:pt x="125742" y="173520"/>
                </a:lnTo>
                <a:lnTo>
                  <a:pt x="108686" y="176999"/>
                </a:lnTo>
                <a:lnTo>
                  <a:pt x="95110" y="200736"/>
                </a:lnTo>
                <a:lnTo>
                  <a:pt x="95110" y="180314"/>
                </a:lnTo>
                <a:lnTo>
                  <a:pt x="95110" y="153085"/>
                </a:lnTo>
                <a:lnTo>
                  <a:pt x="74714" y="146278"/>
                </a:lnTo>
                <a:lnTo>
                  <a:pt x="64604" y="139471"/>
                </a:lnTo>
                <a:lnTo>
                  <a:pt x="57797" y="112242"/>
                </a:lnTo>
                <a:lnTo>
                  <a:pt x="47548" y="108927"/>
                </a:lnTo>
                <a:lnTo>
                  <a:pt x="44221" y="98628"/>
                </a:lnTo>
                <a:lnTo>
                  <a:pt x="20383" y="9531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515838" y="3120619"/>
            <a:ext cx="74726" cy="85166"/>
          </a:xfrm>
          <a:custGeom>
            <a:avLst/>
            <a:gdLst/>
            <a:ahLst/>
            <a:cxnLst/>
            <a:rect l="l" t="t" r="r" b="b"/>
            <a:pathLst>
              <a:path w="74726" h="85166">
                <a:moveTo>
                  <a:pt x="74726" y="71551"/>
                </a:moveTo>
                <a:lnTo>
                  <a:pt x="54343" y="71551"/>
                </a:lnTo>
                <a:lnTo>
                  <a:pt x="51041" y="71551"/>
                </a:lnTo>
                <a:lnTo>
                  <a:pt x="30645" y="85166"/>
                </a:lnTo>
                <a:lnTo>
                  <a:pt x="20383" y="81686"/>
                </a:lnTo>
                <a:lnTo>
                  <a:pt x="0" y="74879"/>
                </a:lnTo>
                <a:lnTo>
                  <a:pt x="3479" y="68071"/>
                </a:lnTo>
                <a:lnTo>
                  <a:pt x="6794" y="61264"/>
                </a:lnTo>
                <a:lnTo>
                  <a:pt x="10286" y="51130"/>
                </a:lnTo>
                <a:lnTo>
                  <a:pt x="13576" y="37515"/>
                </a:lnTo>
                <a:lnTo>
                  <a:pt x="6794" y="17094"/>
                </a:lnTo>
                <a:lnTo>
                  <a:pt x="10286" y="13614"/>
                </a:lnTo>
                <a:lnTo>
                  <a:pt x="10286" y="6807"/>
                </a:lnTo>
                <a:lnTo>
                  <a:pt x="13576" y="0"/>
                </a:lnTo>
                <a:lnTo>
                  <a:pt x="23850" y="0"/>
                </a:lnTo>
                <a:lnTo>
                  <a:pt x="33972" y="3479"/>
                </a:lnTo>
                <a:lnTo>
                  <a:pt x="47548" y="13614"/>
                </a:lnTo>
                <a:lnTo>
                  <a:pt x="51041" y="23901"/>
                </a:lnTo>
                <a:lnTo>
                  <a:pt x="71399" y="40843"/>
                </a:lnTo>
                <a:lnTo>
                  <a:pt x="67932" y="51130"/>
                </a:lnTo>
                <a:lnTo>
                  <a:pt x="74726" y="7155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392114" y="3120620"/>
            <a:ext cx="61137" cy="78371"/>
          </a:xfrm>
          <a:custGeom>
            <a:avLst/>
            <a:gdLst/>
            <a:ahLst/>
            <a:cxnLst/>
            <a:rect l="l" t="t" r="r" b="b"/>
            <a:pathLst>
              <a:path w="61137" h="78371">
                <a:moveTo>
                  <a:pt x="61137" y="68071"/>
                </a:moveTo>
                <a:lnTo>
                  <a:pt x="50863" y="68071"/>
                </a:lnTo>
                <a:lnTo>
                  <a:pt x="47561" y="78371"/>
                </a:lnTo>
                <a:lnTo>
                  <a:pt x="44069" y="78371"/>
                </a:lnTo>
                <a:lnTo>
                  <a:pt x="13589" y="64744"/>
                </a:lnTo>
                <a:lnTo>
                  <a:pt x="0" y="54457"/>
                </a:lnTo>
                <a:lnTo>
                  <a:pt x="0" y="40843"/>
                </a:lnTo>
                <a:lnTo>
                  <a:pt x="0" y="34035"/>
                </a:lnTo>
                <a:lnTo>
                  <a:pt x="3314" y="27228"/>
                </a:lnTo>
                <a:lnTo>
                  <a:pt x="16903" y="27228"/>
                </a:lnTo>
                <a:lnTo>
                  <a:pt x="23698" y="20421"/>
                </a:lnTo>
                <a:lnTo>
                  <a:pt x="6807" y="10286"/>
                </a:lnTo>
                <a:lnTo>
                  <a:pt x="6807" y="3479"/>
                </a:lnTo>
                <a:lnTo>
                  <a:pt x="20383" y="3479"/>
                </a:lnTo>
                <a:lnTo>
                  <a:pt x="30505" y="3479"/>
                </a:lnTo>
                <a:lnTo>
                  <a:pt x="44069" y="0"/>
                </a:lnTo>
                <a:lnTo>
                  <a:pt x="44069" y="3479"/>
                </a:lnTo>
                <a:lnTo>
                  <a:pt x="61137" y="6807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252794" y="3124100"/>
            <a:ext cx="95084" cy="129349"/>
          </a:xfrm>
          <a:custGeom>
            <a:avLst/>
            <a:gdLst/>
            <a:ahLst/>
            <a:cxnLst/>
            <a:rect l="l" t="t" r="r" b="b"/>
            <a:pathLst>
              <a:path w="95084" h="129349">
                <a:moveTo>
                  <a:pt x="88303" y="71399"/>
                </a:moveTo>
                <a:lnTo>
                  <a:pt x="81508" y="78206"/>
                </a:lnTo>
                <a:lnTo>
                  <a:pt x="61125" y="81686"/>
                </a:lnTo>
                <a:lnTo>
                  <a:pt x="64604" y="95300"/>
                </a:lnTo>
                <a:lnTo>
                  <a:pt x="67906" y="98628"/>
                </a:lnTo>
                <a:lnTo>
                  <a:pt x="67906" y="115722"/>
                </a:lnTo>
                <a:lnTo>
                  <a:pt x="54330" y="119049"/>
                </a:lnTo>
                <a:lnTo>
                  <a:pt x="37426" y="129349"/>
                </a:lnTo>
                <a:lnTo>
                  <a:pt x="27165" y="129349"/>
                </a:lnTo>
                <a:lnTo>
                  <a:pt x="20358" y="98628"/>
                </a:lnTo>
                <a:lnTo>
                  <a:pt x="20358" y="85013"/>
                </a:lnTo>
                <a:lnTo>
                  <a:pt x="20358" y="61264"/>
                </a:lnTo>
                <a:lnTo>
                  <a:pt x="10261" y="50977"/>
                </a:lnTo>
                <a:lnTo>
                  <a:pt x="10261" y="40843"/>
                </a:lnTo>
                <a:lnTo>
                  <a:pt x="0" y="30556"/>
                </a:lnTo>
                <a:lnTo>
                  <a:pt x="13576" y="13614"/>
                </a:lnTo>
                <a:lnTo>
                  <a:pt x="17056" y="10134"/>
                </a:lnTo>
                <a:lnTo>
                  <a:pt x="30632" y="13614"/>
                </a:lnTo>
                <a:lnTo>
                  <a:pt x="47548" y="0"/>
                </a:lnTo>
                <a:lnTo>
                  <a:pt x="57823" y="0"/>
                </a:lnTo>
                <a:lnTo>
                  <a:pt x="78181" y="6807"/>
                </a:lnTo>
                <a:lnTo>
                  <a:pt x="84975" y="37363"/>
                </a:lnTo>
                <a:lnTo>
                  <a:pt x="95084" y="47650"/>
                </a:lnTo>
                <a:lnTo>
                  <a:pt x="88303" y="713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546082" y="3134234"/>
            <a:ext cx="125755" cy="251880"/>
          </a:xfrm>
          <a:custGeom>
            <a:avLst/>
            <a:gdLst/>
            <a:ahLst/>
            <a:cxnLst/>
            <a:rect l="l" t="t" r="r" b="b"/>
            <a:pathLst>
              <a:path w="125755" h="251879">
                <a:moveTo>
                  <a:pt x="33972" y="44335"/>
                </a:moveTo>
                <a:lnTo>
                  <a:pt x="44234" y="40843"/>
                </a:lnTo>
                <a:lnTo>
                  <a:pt x="64617" y="20421"/>
                </a:lnTo>
                <a:lnTo>
                  <a:pt x="95110" y="0"/>
                </a:lnTo>
                <a:lnTo>
                  <a:pt x="98577" y="0"/>
                </a:lnTo>
                <a:lnTo>
                  <a:pt x="112166" y="6807"/>
                </a:lnTo>
                <a:lnTo>
                  <a:pt x="112166" y="17094"/>
                </a:lnTo>
                <a:lnTo>
                  <a:pt x="115481" y="20421"/>
                </a:lnTo>
                <a:lnTo>
                  <a:pt x="125755" y="27228"/>
                </a:lnTo>
                <a:lnTo>
                  <a:pt x="115481" y="47650"/>
                </a:lnTo>
                <a:lnTo>
                  <a:pt x="108686" y="51130"/>
                </a:lnTo>
                <a:lnTo>
                  <a:pt x="98577" y="51130"/>
                </a:lnTo>
                <a:lnTo>
                  <a:pt x="95110" y="61264"/>
                </a:lnTo>
                <a:lnTo>
                  <a:pt x="84988" y="64757"/>
                </a:lnTo>
                <a:lnTo>
                  <a:pt x="81508" y="68071"/>
                </a:lnTo>
                <a:lnTo>
                  <a:pt x="71412" y="71551"/>
                </a:lnTo>
                <a:lnTo>
                  <a:pt x="57823" y="85166"/>
                </a:lnTo>
                <a:lnTo>
                  <a:pt x="51028" y="129336"/>
                </a:lnTo>
                <a:lnTo>
                  <a:pt x="67932" y="166700"/>
                </a:lnTo>
                <a:lnTo>
                  <a:pt x="91782" y="176999"/>
                </a:lnTo>
                <a:lnTo>
                  <a:pt x="98577" y="176999"/>
                </a:lnTo>
                <a:lnTo>
                  <a:pt x="74726" y="204215"/>
                </a:lnTo>
                <a:lnTo>
                  <a:pt x="64617" y="221322"/>
                </a:lnTo>
                <a:lnTo>
                  <a:pt x="54343" y="227964"/>
                </a:lnTo>
                <a:lnTo>
                  <a:pt x="37439" y="245071"/>
                </a:lnTo>
                <a:lnTo>
                  <a:pt x="27178" y="251879"/>
                </a:lnTo>
                <a:lnTo>
                  <a:pt x="3479" y="248386"/>
                </a:lnTo>
                <a:lnTo>
                  <a:pt x="13589" y="231457"/>
                </a:lnTo>
                <a:lnTo>
                  <a:pt x="13589" y="217843"/>
                </a:lnTo>
                <a:lnTo>
                  <a:pt x="6794" y="197421"/>
                </a:lnTo>
                <a:lnTo>
                  <a:pt x="10274" y="180479"/>
                </a:lnTo>
                <a:lnTo>
                  <a:pt x="13589" y="170179"/>
                </a:lnTo>
                <a:lnTo>
                  <a:pt x="0" y="142963"/>
                </a:lnTo>
                <a:lnTo>
                  <a:pt x="6794" y="119214"/>
                </a:lnTo>
                <a:lnTo>
                  <a:pt x="13589" y="115722"/>
                </a:lnTo>
                <a:lnTo>
                  <a:pt x="17068" y="108915"/>
                </a:lnTo>
                <a:lnTo>
                  <a:pt x="20383" y="85166"/>
                </a:lnTo>
                <a:lnTo>
                  <a:pt x="23850" y="64757"/>
                </a:lnTo>
                <a:lnTo>
                  <a:pt x="27178" y="51130"/>
                </a:lnTo>
                <a:lnTo>
                  <a:pt x="33972" y="4433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045682" y="3144522"/>
            <a:ext cx="135864" cy="98628"/>
          </a:xfrm>
          <a:custGeom>
            <a:avLst/>
            <a:gdLst/>
            <a:ahLst/>
            <a:cxnLst/>
            <a:rect l="l" t="t" r="r" b="b"/>
            <a:pathLst>
              <a:path w="135864" h="98628">
                <a:moveTo>
                  <a:pt x="125590" y="88506"/>
                </a:moveTo>
                <a:lnTo>
                  <a:pt x="108686" y="78206"/>
                </a:lnTo>
                <a:lnTo>
                  <a:pt x="95110" y="85013"/>
                </a:lnTo>
                <a:lnTo>
                  <a:pt x="81508" y="98628"/>
                </a:lnTo>
                <a:lnTo>
                  <a:pt x="67932" y="98628"/>
                </a:lnTo>
                <a:lnTo>
                  <a:pt x="64452" y="95300"/>
                </a:lnTo>
                <a:lnTo>
                  <a:pt x="57645" y="74879"/>
                </a:lnTo>
                <a:lnTo>
                  <a:pt x="47548" y="74879"/>
                </a:lnTo>
                <a:lnTo>
                  <a:pt x="33959" y="74879"/>
                </a:lnTo>
                <a:lnTo>
                  <a:pt x="16890" y="57784"/>
                </a:lnTo>
                <a:lnTo>
                  <a:pt x="6794" y="34048"/>
                </a:lnTo>
                <a:lnTo>
                  <a:pt x="0" y="34048"/>
                </a:lnTo>
                <a:lnTo>
                  <a:pt x="0" y="20421"/>
                </a:lnTo>
                <a:lnTo>
                  <a:pt x="3314" y="0"/>
                </a:lnTo>
                <a:lnTo>
                  <a:pt x="10109" y="0"/>
                </a:lnTo>
                <a:lnTo>
                  <a:pt x="54355" y="16941"/>
                </a:lnTo>
                <a:lnTo>
                  <a:pt x="67932" y="27228"/>
                </a:lnTo>
                <a:lnTo>
                  <a:pt x="84835" y="27228"/>
                </a:lnTo>
                <a:lnTo>
                  <a:pt x="98412" y="16941"/>
                </a:lnTo>
                <a:lnTo>
                  <a:pt x="112001" y="40843"/>
                </a:lnTo>
                <a:lnTo>
                  <a:pt x="132384" y="47650"/>
                </a:lnTo>
                <a:lnTo>
                  <a:pt x="132384" y="50977"/>
                </a:lnTo>
                <a:lnTo>
                  <a:pt x="132384" y="54470"/>
                </a:lnTo>
                <a:lnTo>
                  <a:pt x="135864" y="68084"/>
                </a:lnTo>
                <a:lnTo>
                  <a:pt x="132384" y="78206"/>
                </a:lnTo>
                <a:lnTo>
                  <a:pt x="125590" y="8850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870278" y="3144521"/>
            <a:ext cx="322744" cy="275628"/>
          </a:xfrm>
          <a:custGeom>
            <a:avLst/>
            <a:gdLst/>
            <a:ahLst/>
            <a:cxnLst/>
            <a:rect l="l" t="t" r="r" b="b"/>
            <a:pathLst>
              <a:path w="322745" h="275628">
                <a:moveTo>
                  <a:pt x="305676" y="221170"/>
                </a:moveTo>
                <a:lnTo>
                  <a:pt x="292100" y="241592"/>
                </a:lnTo>
                <a:lnTo>
                  <a:pt x="251332" y="245071"/>
                </a:lnTo>
                <a:lnTo>
                  <a:pt x="224167" y="251726"/>
                </a:lnTo>
                <a:lnTo>
                  <a:pt x="210578" y="245071"/>
                </a:lnTo>
                <a:lnTo>
                  <a:pt x="190195" y="272148"/>
                </a:lnTo>
                <a:lnTo>
                  <a:pt x="169824" y="272148"/>
                </a:lnTo>
                <a:lnTo>
                  <a:pt x="118960" y="275628"/>
                </a:lnTo>
                <a:lnTo>
                  <a:pt x="105371" y="272148"/>
                </a:lnTo>
                <a:lnTo>
                  <a:pt x="125742" y="248399"/>
                </a:lnTo>
                <a:lnTo>
                  <a:pt x="142646" y="234784"/>
                </a:lnTo>
                <a:lnTo>
                  <a:pt x="149440" y="227977"/>
                </a:lnTo>
                <a:lnTo>
                  <a:pt x="95097" y="217677"/>
                </a:lnTo>
                <a:lnTo>
                  <a:pt x="71399" y="214363"/>
                </a:lnTo>
                <a:lnTo>
                  <a:pt x="78193" y="197421"/>
                </a:lnTo>
                <a:lnTo>
                  <a:pt x="78193" y="183641"/>
                </a:lnTo>
                <a:lnTo>
                  <a:pt x="78193" y="170192"/>
                </a:lnTo>
                <a:lnTo>
                  <a:pt x="84988" y="142963"/>
                </a:lnTo>
                <a:lnTo>
                  <a:pt x="101892" y="142963"/>
                </a:lnTo>
                <a:lnTo>
                  <a:pt x="88315" y="136156"/>
                </a:lnTo>
                <a:lnTo>
                  <a:pt x="78193" y="112242"/>
                </a:lnTo>
                <a:lnTo>
                  <a:pt x="57823" y="108927"/>
                </a:lnTo>
                <a:lnTo>
                  <a:pt x="44234" y="105435"/>
                </a:lnTo>
                <a:lnTo>
                  <a:pt x="17056" y="88506"/>
                </a:lnTo>
                <a:lnTo>
                  <a:pt x="0" y="91820"/>
                </a:lnTo>
                <a:lnTo>
                  <a:pt x="10261" y="71399"/>
                </a:lnTo>
                <a:lnTo>
                  <a:pt x="6794" y="54470"/>
                </a:lnTo>
                <a:lnTo>
                  <a:pt x="10261" y="47650"/>
                </a:lnTo>
                <a:lnTo>
                  <a:pt x="10261" y="40843"/>
                </a:lnTo>
                <a:lnTo>
                  <a:pt x="20383" y="34048"/>
                </a:lnTo>
                <a:lnTo>
                  <a:pt x="30645" y="34048"/>
                </a:lnTo>
                <a:lnTo>
                  <a:pt x="33959" y="16941"/>
                </a:lnTo>
                <a:lnTo>
                  <a:pt x="44234" y="10134"/>
                </a:lnTo>
                <a:lnTo>
                  <a:pt x="74714" y="0"/>
                </a:lnTo>
                <a:lnTo>
                  <a:pt x="78193" y="6807"/>
                </a:lnTo>
                <a:lnTo>
                  <a:pt x="71399" y="20421"/>
                </a:lnTo>
                <a:lnTo>
                  <a:pt x="78193" y="23748"/>
                </a:lnTo>
                <a:lnTo>
                  <a:pt x="88315" y="34048"/>
                </a:lnTo>
                <a:lnTo>
                  <a:pt x="105371" y="50977"/>
                </a:lnTo>
                <a:lnTo>
                  <a:pt x="105371" y="47650"/>
                </a:lnTo>
                <a:lnTo>
                  <a:pt x="115481" y="50977"/>
                </a:lnTo>
                <a:lnTo>
                  <a:pt x="132537" y="61264"/>
                </a:lnTo>
                <a:lnTo>
                  <a:pt x="142646" y="57784"/>
                </a:lnTo>
                <a:lnTo>
                  <a:pt x="146126" y="78206"/>
                </a:lnTo>
                <a:lnTo>
                  <a:pt x="152920" y="88506"/>
                </a:lnTo>
                <a:lnTo>
                  <a:pt x="149440" y="98628"/>
                </a:lnTo>
                <a:lnTo>
                  <a:pt x="129057" y="136156"/>
                </a:lnTo>
                <a:lnTo>
                  <a:pt x="135851" y="146278"/>
                </a:lnTo>
                <a:lnTo>
                  <a:pt x="152920" y="173507"/>
                </a:lnTo>
                <a:lnTo>
                  <a:pt x="159715" y="173507"/>
                </a:lnTo>
                <a:lnTo>
                  <a:pt x="159715" y="139471"/>
                </a:lnTo>
                <a:lnTo>
                  <a:pt x="169824" y="122377"/>
                </a:lnTo>
                <a:lnTo>
                  <a:pt x="183413" y="125856"/>
                </a:lnTo>
                <a:lnTo>
                  <a:pt x="234441" y="102120"/>
                </a:lnTo>
                <a:lnTo>
                  <a:pt x="261607" y="112242"/>
                </a:lnTo>
                <a:lnTo>
                  <a:pt x="268401" y="115722"/>
                </a:lnTo>
                <a:lnTo>
                  <a:pt x="275183" y="132676"/>
                </a:lnTo>
                <a:lnTo>
                  <a:pt x="285292" y="142963"/>
                </a:lnTo>
                <a:lnTo>
                  <a:pt x="292100" y="146278"/>
                </a:lnTo>
                <a:lnTo>
                  <a:pt x="298881" y="180327"/>
                </a:lnTo>
                <a:lnTo>
                  <a:pt x="322745" y="204228"/>
                </a:lnTo>
                <a:lnTo>
                  <a:pt x="305676" y="22117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753596" y="3151329"/>
            <a:ext cx="122262" cy="153085"/>
          </a:xfrm>
          <a:custGeom>
            <a:avLst/>
            <a:gdLst/>
            <a:ahLst/>
            <a:cxnLst/>
            <a:rect l="l" t="t" r="r" b="b"/>
            <a:pathLst>
              <a:path w="122262" h="153085">
                <a:moveTo>
                  <a:pt x="115468" y="27241"/>
                </a:moveTo>
                <a:lnTo>
                  <a:pt x="108673" y="44170"/>
                </a:lnTo>
                <a:lnTo>
                  <a:pt x="118948" y="50977"/>
                </a:lnTo>
                <a:lnTo>
                  <a:pt x="122262" y="71399"/>
                </a:lnTo>
                <a:lnTo>
                  <a:pt x="105359" y="85013"/>
                </a:lnTo>
                <a:lnTo>
                  <a:pt x="108673" y="98628"/>
                </a:lnTo>
                <a:lnTo>
                  <a:pt x="101892" y="98628"/>
                </a:lnTo>
                <a:lnTo>
                  <a:pt x="95097" y="125869"/>
                </a:lnTo>
                <a:lnTo>
                  <a:pt x="88315" y="142951"/>
                </a:lnTo>
                <a:lnTo>
                  <a:pt x="71399" y="153085"/>
                </a:lnTo>
                <a:lnTo>
                  <a:pt x="64617" y="149605"/>
                </a:lnTo>
                <a:lnTo>
                  <a:pt x="37439" y="125869"/>
                </a:lnTo>
                <a:lnTo>
                  <a:pt x="30645" y="122542"/>
                </a:lnTo>
                <a:lnTo>
                  <a:pt x="37439" y="112242"/>
                </a:lnTo>
                <a:lnTo>
                  <a:pt x="23863" y="105435"/>
                </a:lnTo>
                <a:lnTo>
                  <a:pt x="10248" y="95313"/>
                </a:lnTo>
                <a:lnTo>
                  <a:pt x="0" y="88493"/>
                </a:lnTo>
                <a:lnTo>
                  <a:pt x="0" y="61277"/>
                </a:lnTo>
                <a:lnTo>
                  <a:pt x="0" y="47663"/>
                </a:lnTo>
                <a:lnTo>
                  <a:pt x="6794" y="47663"/>
                </a:lnTo>
                <a:lnTo>
                  <a:pt x="17056" y="54457"/>
                </a:lnTo>
                <a:lnTo>
                  <a:pt x="27165" y="50977"/>
                </a:lnTo>
                <a:lnTo>
                  <a:pt x="33947" y="34035"/>
                </a:lnTo>
                <a:lnTo>
                  <a:pt x="47561" y="10134"/>
                </a:lnTo>
                <a:lnTo>
                  <a:pt x="64617" y="3327"/>
                </a:lnTo>
                <a:lnTo>
                  <a:pt x="78193" y="0"/>
                </a:lnTo>
                <a:lnTo>
                  <a:pt x="95097" y="16941"/>
                </a:lnTo>
                <a:lnTo>
                  <a:pt x="115468" y="2724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341098" y="3154655"/>
            <a:ext cx="51015" cy="68072"/>
          </a:xfrm>
          <a:custGeom>
            <a:avLst/>
            <a:gdLst/>
            <a:ahLst/>
            <a:cxnLst/>
            <a:rect l="l" t="t" r="r" b="b"/>
            <a:pathLst>
              <a:path w="51015" h="68072">
                <a:moveTo>
                  <a:pt x="0" y="40843"/>
                </a:moveTo>
                <a:lnTo>
                  <a:pt x="6781" y="17094"/>
                </a:lnTo>
                <a:lnTo>
                  <a:pt x="13576" y="10286"/>
                </a:lnTo>
                <a:lnTo>
                  <a:pt x="23850" y="3479"/>
                </a:lnTo>
                <a:lnTo>
                  <a:pt x="30632" y="6807"/>
                </a:lnTo>
                <a:lnTo>
                  <a:pt x="51015" y="0"/>
                </a:lnTo>
                <a:lnTo>
                  <a:pt x="51015" y="6807"/>
                </a:lnTo>
                <a:lnTo>
                  <a:pt x="51015" y="20421"/>
                </a:lnTo>
                <a:lnTo>
                  <a:pt x="51015" y="27228"/>
                </a:lnTo>
                <a:lnTo>
                  <a:pt x="40754" y="40843"/>
                </a:lnTo>
                <a:lnTo>
                  <a:pt x="44234" y="61264"/>
                </a:lnTo>
                <a:lnTo>
                  <a:pt x="44234" y="68071"/>
                </a:lnTo>
                <a:lnTo>
                  <a:pt x="13576" y="68071"/>
                </a:lnTo>
                <a:lnTo>
                  <a:pt x="10274" y="61264"/>
                </a:lnTo>
                <a:lnTo>
                  <a:pt x="13576" y="54457"/>
                </a:lnTo>
                <a:lnTo>
                  <a:pt x="13576" y="40843"/>
                </a:lnTo>
                <a:lnTo>
                  <a:pt x="10274" y="37515"/>
                </a:lnTo>
                <a:lnTo>
                  <a:pt x="6781" y="37515"/>
                </a:lnTo>
                <a:lnTo>
                  <a:pt x="6781" y="47650"/>
                </a:lnTo>
                <a:lnTo>
                  <a:pt x="3467" y="47650"/>
                </a:lnTo>
                <a:lnTo>
                  <a:pt x="0" y="47650"/>
                </a:lnTo>
                <a:lnTo>
                  <a:pt x="0" y="4084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503463" y="3161463"/>
            <a:ext cx="309156" cy="207556"/>
          </a:xfrm>
          <a:custGeom>
            <a:avLst/>
            <a:gdLst/>
            <a:ahLst/>
            <a:cxnLst/>
            <a:rect l="l" t="t" r="r" b="b"/>
            <a:pathLst>
              <a:path w="309156" h="207556">
                <a:moveTo>
                  <a:pt x="163029" y="20421"/>
                </a:moveTo>
                <a:lnTo>
                  <a:pt x="166509" y="37528"/>
                </a:lnTo>
                <a:lnTo>
                  <a:pt x="190207" y="78358"/>
                </a:lnTo>
                <a:lnTo>
                  <a:pt x="207264" y="68071"/>
                </a:lnTo>
                <a:lnTo>
                  <a:pt x="224167" y="78358"/>
                </a:lnTo>
                <a:lnTo>
                  <a:pt x="241236" y="81686"/>
                </a:lnTo>
                <a:lnTo>
                  <a:pt x="251333" y="71564"/>
                </a:lnTo>
                <a:lnTo>
                  <a:pt x="264922" y="74879"/>
                </a:lnTo>
                <a:lnTo>
                  <a:pt x="285305" y="88493"/>
                </a:lnTo>
                <a:lnTo>
                  <a:pt x="292087" y="105435"/>
                </a:lnTo>
                <a:lnTo>
                  <a:pt x="292087" y="119214"/>
                </a:lnTo>
                <a:lnTo>
                  <a:pt x="309156" y="132816"/>
                </a:lnTo>
                <a:lnTo>
                  <a:pt x="264922" y="207556"/>
                </a:lnTo>
                <a:lnTo>
                  <a:pt x="214058" y="200736"/>
                </a:lnTo>
                <a:lnTo>
                  <a:pt x="200469" y="194094"/>
                </a:lnTo>
                <a:lnTo>
                  <a:pt x="152920" y="204228"/>
                </a:lnTo>
                <a:lnTo>
                  <a:pt x="132537" y="200736"/>
                </a:lnTo>
                <a:lnTo>
                  <a:pt x="112166" y="187286"/>
                </a:lnTo>
                <a:lnTo>
                  <a:pt x="108686" y="176987"/>
                </a:lnTo>
                <a:lnTo>
                  <a:pt x="61137" y="173507"/>
                </a:lnTo>
                <a:lnTo>
                  <a:pt x="30657" y="159905"/>
                </a:lnTo>
                <a:lnTo>
                  <a:pt x="6794" y="139471"/>
                </a:lnTo>
                <a:lnTo>
                  <a:pt x="0" y="119214"/>
                </a:lnTo>
                <a:lnTo>
                  <a:pt x="6794" y="95300"/>
                </a:lnTo>
                <a:lnTo>
                  <a:pt x="17068" y="74879"/>
                </a:lnTo>
                <a:lnTo>
                  <a:pt x="27330" y="61264"/>
                </a:lnTo>
                <a:lnTo>
                  <a:pt x="37439" y="34035"/>
                </a:lnTo>
                <a:lnTo>
                  <a:pt x="40767" y="13614"/>
                </a:lnTo>
                <a:lnTo>
                  <a:pt x="37439" y="3479"/>
                </a:lnTo>
                <a:lnTo>
                  <a:pt x="37439" y="0"/>
                </a:lnTo>
                <a:lnTo>
                  <a:pt x="54343" y="13614"/>
                </a:lnTo>
                <a:lnTo>
                  <a:pt x="57823" y="27228"/>
                </a:lnTo>
                <a:lnTo>
                  <a:pt x="74726" y="40843"/>
                </a:lnTo>
                <a:lnTo>
                  <a:pt x="84988" y="37528"/>
                </a:lnTo>
                <a:lnTo>
                  <a:pt x="105371" y="34035"/>
                </a:lnTo>
                <a:lnTo>
                  <a:pt x="118960" y="27228"/>
                </a:lnTo>
                <a:lnTo>
                  <a:pt x="125755" y="20421"/>
                </a:lnTo>
                <a:lnTo>
                  <a:pt x="146126" y="20421"/>
                </a:lnTo>
                <a:lnTo>
                  <a:pt x="163029" y="204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850309" y="3168271"/>
            <a:ext cx="122262" cy="102107"/>
          </a:xfrm>
          <a:custGeom>
            <a:avLst/>
            <a:gdLst/>
            <a:ahLst/>
            <a:cxnLst/>
            <a:rect l="l" t="t" r="r" b="b"/>
            <a:pathLst>
              <a:path w="122262" h="102108">
                <a:moveTo>
                  <a:pt x="115468" y="98628"/>
                </a:moveTo>
                <a:lnTo>
                  <a:pt x="115468" y="102107"/>
                </a:lnTo>
                <a:lnTo>
                  <a:pt x="101892" y="98628"/>
                </a:lnTo>
                <a:lnTo>
                  <a:pt x="84835" y="102107"/>
                </a:lnTo>
                <a:lnTo>
                  <a:pt x="81495" y="85178"/>
                </a:lnTo>
                <a:lnTo>
                  <a:pt x="74714" y="78371"/>
                </a:lnTo>
                <a:lnTo>
                  <a:pt x="64439" y="74879"/>
                </a:lnTo>
                <a:lnTo>
                  <a:pt x="64439" y="81686"/>
                </a:lnTo>
                <a:lnTo>
                  <a:pt x="57645" y="88493"/>
                </a:lnTo>
                <a:lnTo>
                  <a:pt x="27165" y="81686"/>
                </a:lnTo>
                <a:lnTo>
                  <a:pt x="20383" y="71551"/>
                </a:lnTo>
                <a:lnTo>
                  <a:pt x="10109" y="74879"/>
                </a:lnTo>
                <a:lnTo>
                  <a:pt x="0" y="57937"/>
                </a:lnTo>
                <a:lnTo>
                  <a:pt x="3314" y="51130"/>
                </a:lnTo>
                <a:lnTo>
                  <a:pt x="13588" y="40843"/>
                </a:lnTo>
                <a:lnTo>
                  <a:pt x="16890" y="30721"/>
                </a:lnTo>
                <a:lnTo>
                  <a:pt x="10109" y="20421"/>
                </a:lnTo>
                <a:lnTo>
                  <a:pt x="0" y="20421"/>
                </a:lnTo>
                <a:lnTo>
                  <a:pt x="3314" y="17094"/>
                </a:lnTo>
                <a:lnTo>
                  <a:pt x="16890" y="10299"/>
                </a:lnTo>
                <a:lnTo>
                  <a:pt x="16890" y="3479"/>
                </a:lnTo>
                <a:lnTo>
                  <a:pt x="40741" y="6807"/>
                </a:lnTo>
                <a:lnTo>
                  <a:pt x="54343" y="0"/>
                </a:lnTo>
                <a:lnTo>
                  <a:pt x="64439" y="10299"/>
                </a:lnTo>
                <a:lnTo>
                  <a:pt x="64439" y="30721"/>
                </a:lnTo>
                <a:lnTo>
                  <a:pt x="67919" y="34035"/>
                </a:lnTo>
                <a:lnTo>
                  <a:pt x="67919" y="40843"/>
                </a:lnTo>
                <a:lnTo>
                  <a:pt x="71246" y="47650"/>
                </a:lnTo>
                <a:lnTo>
                  <a:pt x="95110" y="64757"/>
                </a:lnTo>
                <a:lnTo>
                  <a:pt x="108686" y="71551"/>
                </a:lnTo>
                <a:lnTo>
                  <a:pt x="122262" y="88493"/>
                </a:lnTo>
                <a:lnTo>
                  <a:pt x="115468" y="9862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101476" y="3168270"/>
            <a:ext cx="159715" cy="105600"/>
          </a:xfrm>
          <a:custGeom>
            <a:avLst/>
            <a:gdLst/>
            <a:ahLst/>
            <a:cxnLst/>
            <a:rect l="l" t="t" r="r" b="b"/>
            <a:pathLst>
              <a:path w="159715" h="105600">
                <a:moveTo>
                  <a:pt x="122275" y="10299"/>
                </a:moveTo>
                <a:lnTo>
                  <a:pt x="115481" y="20421"/>
                </a:lnTo>
                <a:lnTo>
                  <a:pt x="122275" y="27228"/>
                </a:lnTo>
                <a:lnTo>
                  <a:pt x="139331" y="34035"/>
                </a:lnTo>
                <a:lnTo>
                  <a:pt x="152908" y="27228"/>
                </a:lnTo>
                <a:lnTo>
                  <a:pt x="159715" y="40843"/>
                </a:lnTo>
                <a:lnTo>
                  <a:pt x="156248" y="57937"/>
                </a:lnTo>
                <a:lnTo>
                  <a:pt x="152908" y="68071"/>
                </a:lnTo>
                <a:lnTo>
                  <a:pt x="159715" y="74879"/>
                </a:lnTo>
                <a:lnTo>
                  <a:pt x="142659" y="91973"/>
                </a:lnTo>
                <a:lnTo>
                  <a:pt x="142659" y="95300"/>
                </a:lnTo>
                <a:lnTo>
                  <a:pt x="139331" y="95300"/>
                </a:lnTo>
                <a:lnTo>
                  <a:pt x="108699" y="102107"/>
                </a:lnTo>
                <a:lnTo>
                  <a:pt x="95110" y="102107"/>
                </a:lnTo>
                <a:lnTo>
                  <a:pt x="81521" y="95300"/>
                </a:lnTo>
                <a:lnTo>
                  <a:pt x="51028" y="102107"/>
                </a:lnTo>
                <a:lnTo>
                  <a:pt x="40754" y="105600"/>
                </a:lnTo>
                <a:lnTo>
                  <a:pt x="40754" y="37515"/>
                </a:lnTo>
                <a:lnTo>
                  <a:pt x="37452" y="34035"/>
                </a:lnTo>
                <a:lnTo>
                  <a:pt x="10274" y="34035"/>
                </a:lnTo>
                <a:lnTo>
                  <a:pt x="3479" y="37515"/>
                </a:lnTo>
                <a:lnTo>
                  <a:pt x="0" y="23901"/>
                </a:lnTo>
                <a:lnTo>
                  <a:pt x="3479" y="13614"/>
                </a:lnTo>
                <a:lnTo>
                  <a:pt x="3479" y="10299"/>
                </a:lnTo>
                <a:lnTo>
                  <a:pt x="3479" y="13614"/>
                </a:lnTo>
                <a:lnTo>
                  <a:pt x="6959" y="10299"/>
                </a:lnTo>
                <a:lnTo>
                  <a:pt x="51028" y="3479"/>
                </a:lnTo>
                <a:lnTo>
                  <a:pt x="57823" y="17094"/>
                </a:lnTo>
                <a:lnTo>
                  <a:pt x="81521" y="13614"/>
                </a:lnTo>
                <a:lnTo>
                  <a:pt x="91795" y="6807"/>
                </a:lnTo>
                <a:lnTo>
                  <a:pt x="101892" y="0"/>
                </a:lnTo>
                <a:lnTo>
                  <a:pt x="108699" y="6807"/>
                </a:lnTo>
                <a:lnTo>
                  <a:pt x="122275" y="102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500801" y="3175078"/>
            <a:ext cx="101892" cy="78371"/>
          </a:xfrm>
          <a:custGeom>
            <a:avLst/>
            <a:gdLst/>
            <a:ahLst/>
            <a:cxnLst/>
            <a:rect l="l" t="t" r="r" b="b"/>
            <a:pathLst>
              <a:path w="101892" h="78371">
                <a:moveTo>
                  <a:pt x="27178" y="78371"/>
                </a:moveTo>
                <a:lnTo>
                  <a:pt x="16903" y="78371"/>
                </a:lnTo>
                <a:lnTo>
                  <a:pt x="6781" y="54457"/>
                </a:lnTo>
                <a:lnTo>
                  <a:pt x="3327" y="54457"/>
                </a:lnTo>
                <a:lnTo>
                  <a:pt x="0" y="37528"/>
                </a:lnTo>
                <a:lnTo>
                  <a:pt x="6781" y="13614"/>
                </a:lnTo>
                <a:lnTo>
                  <a:pt x="16903" y="3492"/>
                </a:lnTo>
                <a:lnTo>
                  <a:pt x="27178" y="0"/>
                </a:lnTo>
                <a:lnTo>
                  <a:pt x="30480" y="3492"/>
                </a:lnTo>
                <a:lnTo>
                  <a:pt x="30480" y="13614"/>
                </a:lnTo>
                <a:lnTo>
                  <a:pt x="44081" y="20421"/>
                </a:lnTo>
                <a:lnTo>
                  <a:pt x="84836" y="13614"/>
                </a:lnTo>
                <a:lnTo>
                  <a:pt x="95110" y="10287"/>
                </a:lnTo>
                <a:lnTo>
                  <a:pt x="101892" y="17094"/>
                </a:lnTo>
                <a:lnTo>
                  <a:pt x="101892" y="20421"/>
                </a:lnTo>
                <a:lnTo>
                  <a:pt x="101892" y="40843"/>
                </a:lnTo>
                <a:lnTo>
                  <a:pt x="95110" y="47650"/>
                </a:lnTo>
                <a:lnTo>
                  <a:pt x="88303" y="54457"/>
                </a:lnTo>
                <a:lnTo>
                  <a:pt x="71234" y="61264"/>
                </a:lnTo>
                <a:lnTo>
                  <a:pt x="67932" y="61264"/>
                </a:lnTo>
                <a:lnTo>
                  <a:pt x="47548" y="64744"/>
                </a:lnTo>
                <a:lnTo>
                  <a:pt x="30480" y="71564"/>
                </a:lnTo>
                <a:lnTo>
                  <a:pt x="27178" y="7837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386531" y="3178569"/>
            <a:ext cx="193522" cy="224485"/>
          </a:xfrm>
          <a:custGeom>
            <a:avLst/>
            <a:gdLst/>
            <a:ahLst/>
            <a:cxnLst/>
            <a:rect l="l" t="t" r="r" b="b"/>
            <a:pathLst>
              <a:path w="193522" h="224485">
                <a:moveTo>
                  <a:pt x="0" y="88328"/>
                </a:moveTo>
                <a:lnTo>
                  <a:pt x="23698" y="85001"/>
                </a:lnTo>
                <a:lnTo>
                  <a:pt x="27165" y="74879"/>
                </a:lnTo>
                <a:lnTo>
                  <a:pt x="44081" y="64579"/>
                </a:lnTo>
                <a:lnTo>
                  <a:pt x="67932" y="54457"/>
                </a:lnTo>
                <a:lnTo>
                  <a:pt x="71247" y="30543"/>
                </a:lnTo>
                <a:lnTo>
                  <a:pt x="135864" y="20421"/>
                </a:lnTo>
                <a:lnTo>
                  <a:pt x="139179" y="13601"/>
                </a:lnTo>
                <a:lnTo>
                  <a:pt x="169824" y="10121"/>
                </a:lnTo>
                <a:lnTo>
                  <a:pt x="176618" y="3314"/>
                </a:lnTo>
                <a:lnTo>
                  <a:pt x="193522" y="0"/>
                </a:lnTo>
                <a:lnTo>
                  <a:pt x="186728" y="6794"/>
                </a:lnTo>
                <a:lnTo>
                  <a:pt x="183400" y="20421"/>
                </a:lnTo>
                <a:lnTo>
                  <a:pt x="179933" y="40830"/>
                </a:lnTo>
                <a:lnTo>
                  <a:pt x="176618" y="64579"/>
                </a:lnTo>
                <a:lnTo>
                  <a:pt x="173139" y="71386"/>
                </a:lnTo>
                <a:lnTo>
                  <a:pt x="166344" y="74879"/>
                </a:lnTo>
                <a:lnTo>
                  <a:pt x="159550" y="98628"/>
                </a:lnTo>
                <a:lnTo>
                  <a:pt x="173139" y="125844"/>
                </a:lnTo>
                <a:lnTo>
                  <a:pt x="169824" y="136143"/>
                </a:lnTo>
                <a:lnTo>
                  <a:pt x="166344" y="153085"/>
                </a:lnTo>
                <a:lnTo>
                  <a:pt x="173139" y="173507"/>
                </a:lnTo>
                <a:lnTo>
                  <a:pt x="173139" y="187121"/>
                </a:lnTo>
                <a:lnTo>
                  <a:pt x="163029" y="204050"/>
                </a:lnTo>
                <a:lnTo>
                  <a:pt x="156235" y="211023"/>
                </a:lnTo>
                <a:lnTo>
                  <a:pt x="139179" y="204050"/>
                </a:lnTo>
                <a:lnTo>
                  <a:pt x="98412" y="224485"/>
                </a:lnTo>
                <a:lnTo>
                  <a:pt x="84836" y="217677"/>
                </a:lnTo>
                <a:lnTo>
                  <a:pt x="71247" y="214350"/>
                </a:lnTo>
                <a:lnTo>
                  <a:pt x="64452" y="214350"/>
                </a:lnTo>
                <a:lnTo>
                  <a:pt x="54343" y="187121"/>
                </a:lnTo>
                <a:lnTo>
                  <a:pt x="67932" y="180314"/>
                </a:lnTo>
                <a:lnTo>
                  <a:pt x="64452" y="156400"/>
                </a:lnTo>
                <a:lnTo>
                  <a:pt x="57658" y="149593"/>
                </a:lnTo>
                <a:lnTo>
                  <a:pt x="57658" y="142798"/>
                </a:lnTo>
                <a:lnTo>
                  <a:pt x="33959" y="136143"/>
                </a:lnTo>
                <a:lnTo>
                  <a:pt x="33959" y="119049"/>
                </a:lnTo>
                <a:lnTo>
                  <a:pt x="27165" y="112229"/>
                </a:lnTo>
                <a:lnTo>
                  <a:pt x="20383" y="115709"/>
                </a:lnTo>
                <a:lnTo>
                  <a:pt x="10109" y="112229"/>
                </a:lnTo>
                <a:lnTo>
                  <a:pt x="0" y="8832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015190" y="3178570"/>
            <a:ext cx="98425" cy="81673"/>
          </a:xfrm>
          <a:custGeom>
            <a:avLst/>
            <a:gdLst/>
            <a:ahLst/>
            <a:cxnLst/>
            <a:rect l="l" t="t" r="r" b="b"/>
            <a:pathLst>
              <a:path w="98425" h="81673">
                <a:moveTo>
                  <a:pt x="84848" y="64579"/>
                </a:moveTo>
                <a:lnTo>
                  <a:pt x="67779" y="64579"/>
                </a:lnTo>
                <a:lnTo>
                  <a:pt x="44081" y="81673"/>
                </a:lnTo>
                <a:lnTo>
                  <a:pt x="16903" y="78193"/>
                </a:lnTo>
                <a:lnTo>
                  <a:pt x="0" y="74879"/>
                </a:lnTo>
                <a:lnTo>
                  <a:pt x="0" y="57772"/>
                </a:lnTo>
                <a:lnTo>
                  <a:pt x="10121" y="34035"/>
                </a:lnTo>
                <a:lnTo>
                  <a:pt x="6629" y="20421"/>
                </a:lnTo>
                <a:lnTo>
                  <a:pt x="16903" y="6794"/>
                </a:lnTo>
                <a:lnTo>
                  <a:pt x="30492" y="0"/>
                </a:lnTo>
                <a:lnTo>
                  <a:pt x="37287" y="0"/>
                </a:lnTo>
                <a:lnTo>
                  <a:pt x="47383" y="23736"/>
                </a:lnTo>
                <a:lnTo>
                  <a:pt x="64452" y="40830"/>
                </a:lnTo>
                <a:lnTo>
                  <a:pt x="78041" y="40830"/>
                </a:lnTo>
                <a:lnTo>
                  <a:pt x="88138" y="40830"/>
                </a:lnTo>
                <a:lnTo>
                  <a:pt x="94945" y="61252"/>
                </a:lnTo>
                <a:lnTo>
                  <a:pt x="98425" y="64579"/>
                </a:lnTo>
                <a:lnTo>
                  <a:pt x="84848" y="645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361456" y="3188691"/>
            <a:ext cx="112179" cy="136156"/>
          </a:xfrm>
          <a:custGeom>
            <a:avLst/>
            <a:gdLst/>
            <a:ahLst/>
            <a:cxnLst/>
            <a:rect l="l" t="t" r="r" b="b"/>
            <a:pathLst>
              <a:path w="112179" h="136156">
                <a:moveTo>
                  <a:pt x="85001" y="102108"/>
                </a:moveTo>
                <a:lnTo>
                  <a:pt x="85001" y="105587"/>
                </a:lnTo>
                <a:lnTo>
                  <a:pt x="54356" y="105587"/>
                </a:lnTo>
                <a:lnTo>
                  <a:pt x="40767" y="98793"/>
                </a:lnTo>
                <a:lnTo>
                  <a:pt x="40767" y="112242"/>
                </a:lnTo>
                <a:lnTo>
                  <a:pt x="30657" y="122542"/>
                </a:lnTo>
                <a:lnTo>
                  <a:pt x="30657" y="136156"/>
                </a:lnTo>
                <a:lnTo>
                  <a:pt x="27190" y="122542"/>
                </a:lnTo>
                <a:lnTo>
                  <a:pt x="10274" y="95300"/>
                </a:lnTo>
                <a:lnTo>
                  <a:pt x="0" y="98793"/>
                </a:lnTo>
                <a:lnTo>
                  <a:pt x="3492" y="61264"/>
                </a:lnTo>
                <a:lnTo>
                  <a:pt x="13614" y="61264"/>
                </a:lnTo>
                <a:lnTo>
                  <a:pt x="40767" y="54457"/>
                </a:lnTo>
                <a:lnTo>
                  <a:pt x="54356" y="44335"/>
                </a:lnTo>
                <a:lnTo>
                  <a:pt x="74726" y="34036"/>
                </a:lnTo>
                <a:lnTo>
                  <a:pt x="74726" y="20421"/>
                </a:lnTo>
                <a:lnTo>
                  <a:pt x="74726" y="10299"/>
                </a:lnTo>
                <a:lnTo>
                  <a:pt x="78219" y="10299"/>
                </a:lnTo>
                <a:lnTo>
                  <a:pt x="81521" y="0"/>
                </a:lnTo>
                <a:lnTo>
                  <a:pt x="91795" y="0"/>
                </a:lnTo>
                <a:lnTo>
                  <a:pt x="98577" y="10299"/>
                </a:lnTo>
                <a:lnTo>
                  <a:pt x="105371" y="10299"/>
                </a:lnTo>
                <a:lnTo>
                  <a:pt x="108699" y="20421"/>
                </a:lnTo>
                <a:lnTo>
                  <a:pt x="112179" y="23914"/>
                </a:lnTo>
                <a:lnTo>
                  <a:pt x="112179" y="37515"/>
                </a:lnTo>
                <a:lnTo>
                  <a:pt x="105371" y="61264"/>
                </a:lnTo>
                <a:lnTo>
                  <a:pt x="95110" y="64757"/>
                </a:lnTo>
                <a:lnTo>
                  <a:pt x="91795" y="71551"/>
                </a:lnTo>
                <a:lnTo>
                  <a:pt x="88328" y="95300"/>
                </a:lnTo>
                <a:lnTo>
                  <a:pt x="85001" y="10210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958995" y="3188691"/>
            <a:ext cx="156235" cy="146278"/>
          </a:xfrm>
          <a:custGeom>
            <a:avLst/>
            <a:gdLst/>
            <a:ahLst/>
            <a:cxnLst/>
            <a:rect l="l" t="t" r="r" b="b"/>
            <a:pathLst>
              <a:path w="156235" h="146278">
                <a:moveTo>
                  <a:pt x="57657" y="126022"/>
                </a:moveTo>
                <a:lnTo>
                  <a:pt x="44068" y="129336"/>
                </a:lnTo>
                <a:lnTo>
                  <a:pt x="37274" y="122542"/>
                </a:lnTo>
                <a:lnTo>
                  <a:pt x="44068" y="105587"/>
                </a:lnTo>
                <a:lnTo>
                  <a:pt x="33972" y="85178"/>
                </a:lnTo>
                <a:lnTo>
                  <a:pt x="16903" y="85178"/>
                </a:lnTo>
                <a:lnTo>
                  <a:pt x="6781" y="78206"/>
                </a:lnTo>
                <a:lnTo>
                  <a:pt x="13576" y="68072"/>
                </a:lnTo>
                <a:lnTo>
                  <a:pt x="0" y="51130"/>
                </a:lnTo>
                <a:lnTo>
                  <a:pt x="20370" y="30708"/>
                </a:lnTo>
                <a:lnTo>
                  <a:pt x="33972" y="10299"/>
                </a:lnTo>
                <a:lnTo>
                  <a:pt x="61137" y="0"/>
                </a:lnTo>
                <a:lnTo>
                  <a:pt x="101879" y="3479"/>
                </a:lnTo>
                <a:lnTo>
                  <a:pt x="105206" y="10299"/>
                </a:lnTo>
                <a:lnTo>
                  <a:pt x="105206" y="23914"/>
                </a:lnTo>
                <a:lnTo>
                  <a:pt x="115481" y="23914"/>
                </a:lnTo>
                <a:lnTo>
                  <a:pt x="122110" y="40843"/>
                </a:lnTo>
                <a:lnTo>
                  <a:pt x="128904" y="44335"/>
                </a:lnTo>
                <a:lnTo>
                  <a:pt x="135686" y="54457"/>
                </a:lnTo>
                <a:lnTo>
                  <a:pt x="135686" y="68072"/>
                </a:lnTo>
                <a:lnTo>
                  <a:pt x="135686" y="71551"/>
                </a:lnTo>
                <a:lnTo>
                  <a:pt x="132372" y="78206"/>
                </a:lnTo>
                <a:lnTo>
                  <a:pt x="139179" y="88506"/>
                </a:lnTo>
                <a:lnTo>
                  <a:pt x="156235" y="98793"/>
                </a:lnTo>
                <a:lnTo>
                  <a:pt x="149440" y="105587"/>
                </a:lnTo>
                <a:lnTo>
                  <a:pt x="125577" y="119049"/>
                </a:lnTo>
                <a:lnTo>
                  <a:pt x="115481" y="132676"/>
                </a:lnTo>
                <a:lnTo>
                  <a:pt x="108686" y="132676"/>
                </a:lnTo>
                <a:lnTo>
                  <a:pt x="94932" y="139471"/>
                </a:lnTo>
                <a:lnTo>
                  <a:pt x="84835" y="146278"/>
                </a:lnTo>
                <a:lnTo>
                  <a:pt x="71234" y="129336"/>
                </a:lnTo>
                <a:lnTo>
                  <a:pt x="71234" y="126022"/>
                </a:lnTo>
                <a:lnTo>
                  <a:pt x="57657" y="12602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536223" y="3192171"/>
            <a:ext cx="139319" cy="180328"/>
          </a:xfrm>
          <a:custGeom>
            <a:avLst/>
            <a:gdLst/>
            <a:ahLst/>
            <a:cxnLst/>
            <a:rect l="l" t="t" r="r" b="b"/>
            <a:pathLst>
              <a:path w="139319" h="180327">
                <a:moveTo>
                  <a:pt x="33959" y="0"/>
                </a:moveTo>
                <a:lnTo>
                  <a:pt x="54343" y="0"/>
                </a:lnTo>
                <a:lnTo>
                  <a:pt x="71412" y="3327"/>
                </a:lnTo>
                <a:lnTo>
                  <a:pt x="91770" y="13614"/>
                </a:lnTo>
                <a:lnTo>
                  <a:pt x="115468" y="10134"/>
                </a:lnTo>
                <a:lnTo>
                  <a:pt x="132537" y="20434"/>
                </a:lnTo>
                <a:lnTo>
                  <a:pt x="139318" y="27228"/>
                </a:lnTo>
                <a:lnTo>
                  <a:pt x="135864" y="44170"/>
                </a:lnTo>
                <a:lnTo>
                  <a:pt x="112166" y="57785"/>
                </a:lnTo>
                <a:lnTo>
                  <a:pt x="105371" y="64592"/>
                </a:lnTo>
                <a:lnTo>
                  <a:pt x="108686" y="88506"/>
                </a:lnTo>
                <a:lnTo>
                  <a:pt x="115468" y="95313"/>
                </a:lnTo>
                <a:lnTo>
                  <a:pt x="112166" y="102108"/>
                </a:lnTo>
                <a:lnTo>
                  <a:pt x="108686" y="122542"/>
                </a:lnTo>
                <a:lnTo>
                  <a:pt x="101892" y="132676"/>
                </a:lnTo>
                <a:lnTo>
                  <a:pt x="88303" y="139484"/>
                </a:lnTo>
                <a:lnTo>
                  <a:pt x="91770" y="142798"/>
                </a:lnTo>
                <a:lnTo>
                  <a:pt x="101892" y="149771"/>
                </a:lnTo>
                <a:lnTo>
                  <a:pt x="108686" y="146278"/>
                </a:lnTo>
                <a:lnTo>
                  <a:pt x="105371" y="166712"/>
                </a:lnTo>
                <a:lnTo>
                  <a:pt x="91770" y="180327"/>
                </a:lnTo>
                <a:lnTo>
                  <a:pt x="64604" y="163385"/>
                </a:lnTo>
                <a:lnTo>
                  <a:pt x="57810" y="173520"/>
                </a:lnTo>
                <a:lnTo>
                  <a:pt x="51015" y="170027"/>
                </a:lnTo>
                <a:lnTo>
                  <a:pt x="40754" y="156578"/>
                </a:lnTo>
                <a:lnTo>
                  <a:pt x="20383" y="156578"/>
                </a:lnTo>
                <a:lnTo>
                  <a:pt x="10261" y="163385"/>
                </a:lnTo>
                <a:lnTo>
                  <a:pt x="6794" y="149771"/>
                </a:lnTo>
                <a:lnTo>
                  <a:pt x="0" y="142798"/>
                </a:lnTo>
                <a:lnTo>
                  <a:pt x="23850" y="119062"/>
                </a:lnTo>
                <a:lnTo>
                  <a:pt x="20383" y="112242"/>
                </a:lnTo>
                <a:lnTo>
                  <a:pt x="20383" y="98628"/>
                </a:lnTo>
                <a:lnTo>
                  <a:pt x="13588" y="81699"/>
                </a:lnTo>
                <a:lnTo>
                  <a:pt x="13588" y="68072"/>
                </a:lnTo>
                <a:lnTo>
                  <a:pt x="27165" y="54470"/>
                </a:lnTo>
                <a:lnTo>
                  <a:pt x="44234" y="37363"/>
                </a:lnTo>
                <a:lnTo>
                  <a:pt x="33959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588713" y="3198991"/>
            <a:ext cx="173278" cy="156565"/>
          </a:xfrm>
          <a:custGeom>
            <a:avLst/>
            <a:gdLst/>
            <a:ahLst/>
            <a:cxnLst/>
            <a:rect l="l" t="t" r="r" b="b"/>
            <a:pathLst>
              <a:path w="173278" h="156565">
                <a:moveTo>
                  <a:pt x="169824" y="105422"/>
                </a:moveTo>
                <a:lnTo>
                  <a:pt x="173278" y="129171"/>
                </a:lnTo>
                <a:lnTo>
                  <a:pt x="163017" y="139458"/>
                </a:lnTo>
                <a:lnTo>
                  <a:pt x="152907" y="139458"/>
                </a:lnTo>
                <a:lnTo>
                  <a:pt x="142633" y="142951"/>
                </a:lnTo>
                <a:lnTo>
                  <a:pt x="122262" y="142951"/>
                </a:lnTo>
                <a:lnTo>
                  <a:pt x="101879" y="156565"/>
                </a:lnTo>
                <a:lnTo>
                  <a:pt x="95097" y="156565"/>
                </a:lnTo>
                <a:lnTo>
                  <a:pt x="71399" y="142951"/>
                </a:lnTo>
                <a:lnTo>
                  <a:pt x="71399" y="135978"/>
                </a:lnTo>
                <a:lnTo>
                  <a:pt x="71399" y="132664"/>
                </a:lnTo>
                <a:lnTo>
                  <a:pt x="81495" y="122377"/>
                </a:lnTo>
                <a:lnTo>
                  <a:pt x="81495" y="112242"/>
                </a:lnTo>
                <a:lnTo>
                  <a:pt x="67906" y="108750"/>
                </a:lnTo>
                <a:lnTo>
                  <a:pt x="64604" y="95288"/>
                </a:lnTo>
                <a:lnTo>
                  <a:pt x="47548" y="95288"/>
                </a:lnTo>
                <a:lnTo>
                  <a:pt x="27152" y="91808"/>
                </a:lnTo>
                <a:lnTo>
                  <a:pt x="0" y="74879"/>
                </a:lnTo>
                <a:lnTo>
                  <a:pt x="17056" y="61252"/>
                </a:lnTo>
                <a:lnTo>
                  <a:pt x="20358" y="47650"/>
                </a:lnTo>
                <a:lnTo>
                  <a:pt x="20358" y="44157"/>
                </a:lnTo>
                <a:lnTo>
                  <a:pt x="37426" y="40830"/>
                </a:lnTo>
                <a:lnTo>
                  <a:pt x="47548" y="23736"/>
                </a:lnTo>
                <a:lnTo>
                  <a:pt x="51015" y="13614"/>
                </a:lnTo>
                <a:lnTo>
                  <a:pt x="47548" y="6794"/>
                </a:lnTo>
                <a:lnTo>
                  <a:pt x="61125" y="0"/>
                </a:lnTo>
                <a:lnTo>
                  <a:pt x="95097" y="0"/>
                </a:lnTo>
                <a:lnTo>
                  <a:pt x="118935" y="3314"/>
                </a:lnTo>
                <a:lnTo>
                  <a:pt x="122262" y="13614"/>
                </a:lnTo>
                <a:lnTo>
                  <a:pt x="132511" y="16929"/>
                </a:lnTo>
                <a:lnTo>
                  <a:pt x="139318" y="44157"/>
                </a:lnTo>
                <a:lnTo>
                  <a:pt x="149428" y="50965"/>
                </a:lnTo>
                <a:lnTo>
                  <a:pt x="169824" y="57772"/>
                </a:lnTo>
                <a:lnTo>
                  <a:pt x="169824" y="85001"/>
                </a:lnTo>
                <a:lnTo>
                  <a:pt x="169824" y="10542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259426" y="3488081"/>
            <a:ext cx="247853" cy="234275"/>
          </a:xfrm>
          <a:custGeom>
            <a:avLst/>
            <a:gdLst/>
            <a:ahLst/>
            <a:cxnLst/>
            <a:rect l="l" t="t" r="r" b="b"/>
            <a:pathLst>
              <a:path w="247853" h="234276">
                <a:moveTo>
                  <a:pt x="6807" y="159550"/>
                </a:moveTo>
                <a:lnTo>
                  <a:pt x="0" y="135851"/>
                </a:lnTo>
                <a:lnTo>
                  <a:pt x="20383" y="125590"/>
                </a:lnTo>
                <a:lnTo>
                  <a:pt x="37287" y="135851"/>
                </a:lnTo>
                <a:lnTo>
                  <a:pt x="54343" y="125590"/>
                </a:lnTo>
                <a:lnTo>
                  <a:pt x="57645" y="118795"/>
                </a:lnTo>
                <a:lnTo>
                  <a:pt x="61137" y="112001"/>
                </a:lnTo>
                <a:lnTo>
                  <a:pt x="67919" y="98425"/>
                </a:lnTo>
                <a:lnTo>
                  <a:pt x="67919" y="81508"/>
                </a:lnTo>
                <a:lnTo>
                  <a:pt x="57645" y="74726"/>
                </a:lnTo>
                <a:lnTo>
                  <a:pt x="57645" y="61137"/>
                </a:lnTo>
                <a:lnTo>
                  <a:pt x="64452" y="44068"/>
                </a:lnTo>
                <a:lnTo>
                  <a:pt x="84823" y="27165"/>
                </a:lnTo>
                <a:lnTo>
                  <a:pt x="101892" y="20370"/>
                </a:lnTo>
                <a:lnTo>
                  <a:pt x="98399" y="3314"/>
                </a:lnTo>
                <a:lnTo>
                  <a:pt x="108673" y="6794"/>
                </a:lnTo>
                <a:lnTo>
                  <a:pt x="129057" y="0"/>
                </a:lnTo>
                <a:lnTo>
                  <a:pt x="132372" y="6794"/>
                </a:lnTo>
                <a:lnTo>
                  <a:pt x="122250" y="16903"/>
                </a:lnTo>
                <a:lnTo>
                  <a:pt x="132372" y="37439"/>
                </a:lnTo>
                <a:lnTo>
                  <a:pt x="139153" y="27165"/>
                </a:lnTo>
                <a:lnTo>
                  <a:pt x="156222" y="16903"/>
                </a:lnTo>
                <a:lnTo>
                  <a:pt x="156222" y="50863"/>
                </a:lnTo>
                <a:lnTo>
                  <a:pt x="176618" y="57657"/>
                </a:lnTo>
                <a:lnTo>
                  <a:pt x="190182" y="61137"/>
                </a:lnTo>
                <a:lnTo>
                  <a:pt x="196977" y="71247"/>
                </a:lnTo>
                <a:lnTo>
                  <a:pt x="203758" y="71247"/>
                </a:lnTo>
                <a:lnTo>
                  <a:pt x="213880" y="101892"/>
                </a:lnTo>
                <a:lnTo>
                  <a:pt x="224155" y="101892"/>
                </a:lnTo>
                <a:lnTo>
                  <a:pt x="220675" y="105206"/>
                </a:lnTo>
                <a:lnTo>
                  <a:pt x="227457" y="112001"/>
                </a:lnTo>
                <a:lnTo>
                  <a:pt x="227457" y="125590"/>
                </a:lnTo>
                <a:lnTo>
                  <a:pt x="234264" y="132384"/>
                </a:lnTo>
                <a:lnTo>
                  <a:pt x="237731" y="142646"/>
                </a:lnTo>
                <a:lnTo>
                  <a:pt x="224155" y="145973"/>
                </a:lnTo>
                <a:lnTo>
                  <a:pt x="247853" y="193522"/>
                </a:lnTo>
                <a:lnTo>
                  <a:pt x="224155" y="196989"/>
                </a:lnTo>
                <a:lnTo>
                  <a:pt x="220675" y="207111"/>
                </a:lnTo>
                <a:lnTo>
                  <a:pt x="220675" y="217373"/>
                </a:lnTo>
                <a:lnTo>
                  <a:pt x="220675" y="234276"/>
                </a:lnTo>
                <a:lnTo>
                  <a:pt x="210566" y="230962"/>
                </a:lnTo>
                <a:lnTo>
                  <a:pt x="213880" y="217373"/>
                </a:lnTo>
                <a:lnTo>
                  <a:pt x="200304" y="207111"/>
                </a:lnTo>
                <a:lnTo>
                  <a:pt x="193509" y="196989"/>
                </a:lnTo>
                <a:lnTo>
                  <a:pt x="183400" y="190195"/>
                </a:lnTo>
                <a:lnTo>
                  <a:pt x="159550" y="173139"/>
                </a:lnTo>
                <a:lnTo>
                  <a:pt x="142646" y="186728"/>
                </a:lnTo>
                <a:lnTo>
                  <a:pt x="118795" y="186728"/>
                </a:lnTo>
                <a:lnTo>
                  <a:pt x="84823" y="200317"/>
                </a:lnTo>
                <a:lnTo>
                  <a:pt x="81508" y="190195"/>
                </a:lnTo>
                <a:lnTo>
                  <a:pt x="74714" y="193522"/>
                </a:lnTo>
                <a:lnTo>
                  <a:pt x="64452" y="179933"/>
                </a:lnTo>
                <a:lnTo>
                  <a:pt x="61137" y="190195"/>
                </a:lnTo>
                <a:lnTo>
                  <a:pt x="40754" y="190195"/>
                </a:lnTo>
                <a:lnTo>
                  <a:pt x="23698" y="186728"/>
                </a:lnTo>
                <a:lnTo>
                  <a:pt x="30505" y="173139"/>
                </a:lnTo>
                <a:lnTo>
                  <a:pt x="23698" y="166344"/>
                </a:lnTo>
                <a:lnTo>
                  <a:pt x="6807" y="15955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576877" y="3498189"/>
            <a:ext cx="13590" cy="20383"/>
          </a:xfrm>
          <a:custGeom>
            <a:avLst/>
            <a:gdLst/>
            <a:ahLst/>
            <a:cxnLst/>
            <a:rect l="l" t="t" r="r" b="b"/>
            <a:pathLst>
              <a:path w="13588" h="20383">
                <a:moveTo>
                  <a:pt x="0" y="10261"/>
                </a:moveTo>
                <a:lnTo>
                  <a:pt x="6794" y="20383"/>
                </a:lnTo>
                <a:lnTo>
                  <a:pt x="10109" y="20383"/>
                </a:lnTo>
                <a:lnTo>
                  <a:pt x="13588" y="17056"/>
                </a:lnTo>
                <a:lnTo>
                  <a:pt x="13588" y="10261"/>
                </a:lnTo>
                <a:lnTo>
                  <a:pt x="13588" y="0"/>
                </a:lnTo>
                <a:lnTo>
                  <a:pt x="6794" y="0"/>
                </a:lnTo>
                <a:lnTo>
                  <a:pt x="0" y="3479"/>
                </a:lnTo>
                <a:lnTo>
                  <a:pt x="0" y="1026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532642" y="3491395"/>
            <a:ext cx="305664" cy="237757"/>
          </a:xfrm>
          <a:custGeom>
            <a:avLst/>
            <a:gdLst/>
            <a:ahLst/>
            <a:cxnLst/>
            <a:rect l="l" t="t" r="r" b="b"/>
            <a:pathLst>
              <a:path w="305663" h="237756">
                <a:moveTo>
                  <a:pt x="200456" y="180098"/>
                </a:moveTo>
                <a:lnTo>
                  <a:pt x="190182" y="183413"/>
                </a:lnTo>
                <a:lnTo>
                  <a:pt x="186867" y="183413"/>
                </a:lnTo>
                <a:lnTo>
                  <a:pt x="159702" y="152920"/>
                </a:lnTo>
                <a:lnTo>
                  <a:pt x="149440" y="156235"/>
                </a:lnTo>
                <a:lnTo>
                  <a:pt x="142646" y="159715"/>
                </a:lnTo>
                <a:lnTo>
                  <a:pt x="132537" y="159715"/>
                </a:lnTo>
                <a:lnTo>
                  <a:pt x="112153" y="169824"/>
                </a:lnTo>
                <a:lnTo>
                  <a:pt x="101892" y="203796"/>
                </a:lnTo>
                <a:lnTo>
                  <a:pt x="88303" y="197002"/>
                </a:lnTo>
                <a:lnTo>
                  <a:pt x="78193" y="207264"/>
                </a:lnTo>
                <a:lnTo>
                  <a:pt x="78193" y="214058"/>
                </a:lnTo>
                <a:lnTo>
                  <a:pt x="71399" y="224167"/>
                </a:lnTo>
                <a:lnTo>
                  <a:pt x="57823" y="234442"/>
                </a:lnTo>
                <a:lnTo>
                  <a:pt x="54343" y="237756"/>
                </a:lnTo>
                <a:lnTo>
                  <a:pt x="47548" y="227647"/>
                </a:lnTo>
                <a:lnTo>
                  <a:pt x="47548" y="210578"/>
                </a:lnTo>
                <a:lnTo>
                  <a:pt x="47548" y="190207"/>
                </a:lnTo>
                <a:lnTo>
                  <a:pt x="37439" y="173304"/>
                </a:lnTo>
                <a:lnTo>
                  <a:pt x="33972" y="159715"/>
                </a:lnTo>
                <a:lnTo>
                  <a:pt x="10274" y="166509"/>
                </a:lnTo>
                <a:lnTo>
                  <a:pt x="33972" y="132537"/>
                </a:lnTo>
                <a:lnTo>
                  <a:pt x="40754" y="108686"/>
                </a:lnTo>
                <a:lnTo>
                  <a:pt x="33972" y="95110"/>
                </a:lnTo>
                <a:lnTo>
                  <a:pt x="6794" y="88315"/>
                </a:lnTo>
                <a:lnTo>
                  <a:pt x="6794" y="81521"/>
                </a:lnTo>
                <a:lnTo>
                  <a:pt x="0" y="71412"/>
                </a:lnTo>
                <a:lnTo>
                  <a:pt x="6794" y="61137"/>
                </a:lnTo>
                <a:lnTo>
                  <a:pt x="10274" y="57823"/>
                </a:lnTo>
                <a:lnTo>
                  <a:pt x="13588" y="47548"/>
                </a:lnTo>
                <a:lnTo>
                  <a:pt x="10274" y="44234"/>
                </a:lnTo>
                <a:lnTo>
                  <a:pt x="17068" y="44234"/>
                </a:lnTo>
                <a:lnTo>
                  <a:pt x="23863" y="23850"/>
                </a:lnTo>
                <a:lnTo>
                  <a:pt x="37439" y="10274"/>
                </a:lnTo>
                <a:lnTo>
                  <a:pt x="30657" y="3479"/>
                </a:lnTo>
                <a:lnTo>
                  <a:pt x="30657" y="0"/>
                </a:lnTo>
                <a:lnTo>
                  <a:pt x="37439" y="0"/>
                </a:lnTo>
                <a:lnTo>
                  <a:pt x="57823" y="3479"/>
                </a:lnTo>
                <a:lnTo>
                  <a:pt x="64617" y="6794"/>
                </a:lnTo>
                <a:lnTo>
                  <a:pt x="81508" y="6794"/>
                </a:lnTo>
                <a:lnTo>
                  <a:pt x="98577" y="0"/>
                </a:lnTo>
                <a:lnTo>
                  <a:pt x="105371" y="0"/>
                </a:lnTo>
                <a:lnTo>
                  <a:pt x="112153" y="3479"/>
                </a:lnTo>
                <a:lnTo>
                  <a:pt x="135851" y="40754"/>
                </a:lnTo>
                <a:lnTo>
                  <a:pt x="149440" y="34124"/>
                </a:lnTo>
                <a:lnTo>
                  <a:pt x="163029" y="23850"/>
                </a:lnTo>
                <a:lnTo>
                  <a:pt x="163029" y="20383"/>
                </a:lnTo>
                <a:lnTo>
                  <a:pt x="200456" y="10274"/>
                </a:lnTo>
                <a:lnTo>
                  <a:pt x="214045" y="20383"/>
                </a:lnTo>
                <a:lnTo>
                  <a:pt x="220827" y="34124"/>
                </a:lnTo>
                <a:lnTo>
                  <a:pt x="227622" y="27178"/>
                </a:lnTo>
                <a:lnTo>
                  <a:pt x="227622" y="44234"/>
                </a:lnTo>
                <a:lnTo>
                  <a:pt x="244525" y="71412"/>
                </a:lnTo>
                <a:lnTo>
                  <a:pt x="254800" y="61137"/>
                </a:lnTo>
                <a:lnTo>
                  <a:pt x="268376" y="47548"/>
                </a:lnTo>
                <a:lnTo>
                  <a:pt x="275183" y="40754"/>
                </a:lnTo>
                <a:lnTo>
                  <a:pt x="288759" y="37439"/>
                </a:lnTo>
                <a:lnTo>
                  <a:pt x="292074" y="47548"/>
                </a:lnTo>
                <a:lnTo>
                  <a:pt x="298869" y="47548"/>
                </a:lnTo>
                <a:lnTo>
                  <a:pt x="305663" y="78193"/>
                </a:lnTo>
                <a:lnTo>
                  <a:pt x="298869" y="88315"/>
                </a:lnTo>
                <a:lnTo>
                  <a:pt x="292074" y="98577"/>
                </a:lnTo>
                <a:lnTo>
                  <a:pt x="281965" y="108686"/>
                </a:lnTo>
                <a:lnTo>
                  <a:pt x="271703" y="112166"/>
                </a:lnTo>
                <a:lnTo>
                  <a:pt x="264909" y="118960"/>
                </a:lnTo>
                <a:lnTo>
                  <a:pt x="244525" y="129070"/>
                </a:lnTo>
                <a:lnTo>
                  <a:pt x="241211" y="139331"/>
                </a:lnTo>
                <a:lnTo>
                  <a:pt x="220827" y="149453"/>
                </a:lnTo>
                <a:lnTo>
                  <a:pt x="210565" y="159715"/>
                </a:lnTo>
                <a:lnTo>
                  <a:pt x="200456" y="18009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532643" y="3651111"/>
            <a:ext cx="47548" cy="71247"/>
          </a:xfrm>
          <a:custGeom>
            <a:avLst/>
            <a:gdLst/>
            <a:ahLst/>
            <a:cxnLst/>
            <a:rect l="l" t="t" r="r" b="b"/>
            <a:pathLst>
              <a:path w="47548" h="71247">
                <a:moveTo>
                  <a:pt x="3479" y="57658"/>
                </a:moveTo>
                <a:lnTo>
                  <a:pt x="0" y="33959"/>
                </a:lnTo>
                <a:lnTo>
                  <a:pt x="13588" y="16903"/>
                </a:lnTo>
                <a:lnTo>
                  <a:pt x="10274" y="6794"/>
                </a:lnTo>
                <a:lnTo>
                  <a:pt x="33972" y="0"/>
                </a:lnTo>
                <a:lnTo>
                  <a:pt x="37439" y="13589"/>
                </a:lnTo>
                <a:lnTo>
                  <a:pt x="47548" y="30492"/>
                </a:lnTo>
                <a:lnTo>
                  <a:pt x="47548" y="50863"/>
                </a:lnTo>
                <a:lnTo>
                  <a:pt x="47548" y="67932"/>
                </a:lnTo>
                <a:lnTo>
                  <a:pt x="40754" y="71247"/>
                </a:lnTo>
                <a:lnTo>
                  <a:pt x="20383" y="61137"/>
                </a:lnTo>
                <a:lnTo>
                  <a:pt x="10274" y="57658"/>
                </a:lnTo>
                <a:lnTo>
                  <a:pt x="3479" y="5765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892637" y="3464230"/>
            <a:ext cx="6794" cy="10261"/>
          </a:xfrm>
          <a:custGeom>
            <a:avLst/>
            <a:gdLst/>
            <a:ahLst/>
            <a:cxnLst/>
            <a:rect l="l" t="t" r="r" b="b"/>
            <a:pathLst>
              <a:path w="6794" h="10261">
                <a:moveTo>
                  <a:pt x="0" y="6794"/>
                </a:moveTo>
                <a:lnTo>
                  <a:pt x="0" y="3479"/>
                </a:lnTo>
                <a:lnTo>
                  <a:pt x="6794" y="0"/>
                </a:lnTo>
                <a:lnTo>
                  <a:pt x="6794" y="6794"/>
                </a:lnTo>
                <a:lnTo>
                  <a:pt x="3479" y="10261"/>
                </a:lnTo>
                <a:lnTo>
                  <a:pt x="0" y="679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821402" y="3375913"/>
            <a:ext cx="241045" cy="241237"/>
          </a:xfrm>
          <a:custGeom>
            <a:avLst/>
            <a:gdLst/>
            <a:ahLst/>
            <a:cxnLst/>
            <a:rect l="l" t="t" r="r" b="b"/>
            <a:pathLst>
              <a:path w="241046" h="241236">
                <a:moveTo>
                  <a:pt x="152742" y="190207"/>
                </a:moveTo>
                <a:lnTo>
                  <a:pt x="139166" y="197002"/>
                </a:lnTo>
                <a:lnTo>
                  <a:pt x="139166" y="200469"/>
                </a:lnTo>
                <a:lnTo>
                  <a:pt x="135851" y="207263"/>
                </a:lnTo>
                <a:lnTo>
                  <a:pt x="129057" y="210591"/>
                </a:lnTo>
                <a:lnTo>
                  <a:pt x="105206" y="224167"/>
                </a:lnTo>
                <a:lnTo>
                  <a:pt x="95097" y="224167"/>
                </a:lnTo>
                <a:lnTo>
                  <a:pt x="74714" y="241236"/>
                </a:lnTo>
                <a:lnTo>
                  <a:pt x="64452" y="237756"/>
                </a:lnTo>
                <a:lnTo>
                  <a:pt x="57658" y="214058"/>
                </a:lnTo>
                <a:lnTo>
                  <a:pt x="54343" y="200469"/>
                </a:lnTo>
                <a:lnTo>
                  <a:pt x="16903" y="193674"/>
                </a:lnTo>
                <a:lnTo>
                  <a:pt x="10109" y="163029"/>
                </a:lnTo>
                <a:lnTo>
                  <a:pt x="3314" y="163029"/>
                </a:lnTo>
                <a:lnTo>
                  <a:pt x="0" y="152920"/>
                </a:lnTo>
                <a:lnTo>
                  <a:pt x="6794" y="142659"/>
                </a:lnTo>
                <a:lnTo>
                  <a:pt x="23698" y="125755"/>
                </a:lnTo>
                <a:lnTo>
                  <a:pt x="16903" y="91795"/>
                </a:lnTo>
                <a:lnTo>
                  <a:pt x="13576" y="78193"/>
                </a:lnTo>
                <a:lnTo>
                  <a:pt x="13576" y="67932"/>
                </a:lnTo>
                <a:lnTo>
                  <a:pt x="50863" y="81673"/>
                </a:lnTo>
                <a:lnTo>
                  <a:pt x="57658" y="84988"/>
                </a:lnTo>
                <a:lnTo>
                  <a:pt x="64452" y="95110"/>
                </a:lnTo>
                <a:lnTo>
                  <a:pt x="67919" y="101892"/>
                </a:lnTo>
                <a:lnTo>
                  <a:pt x="64452" y="108686"/>
                </a:lnTo>
                <a:lnTo>
                  <a:pt x="71234" y="105371"/>
                </a:lnTo>
                <a:lnTo>
                  <a:pt x="81508" y="118960"/>
                </a:lnTo>
                <a:lnTo>
                  <a:pt x="67919" y="125755"/>
                </a:lnTo>
                <a:lnTo>
                  <a:pt x="67919" y="135864"/>
                </a:lnTo>
                <a:lnTo>
                  <a:pt x="74714" y="129070"/>
                </a:lnTo>
                <a:lnTo>
                  <a:pt x="78028" y="135864"/>
                </a:lnTo>
                <a:lnTo>
                  <a:pt x="61137" y="159715"/>
                </a:lnTo>
                <a:lnTo>
                  <a:pt x="57658" y="156235"/>
                </a:lnTo>
                <a:lnTo>
                  <a:pt x="67919" y="139331"/>
                </a:lnTo>
                <a:lnTo>
                  <a:pt x="44069" y="146138"/>
                </a:lnTo>
                <a:lnTo>
                  <a:pt x="50863" y="156235"/>
                </a:lnTo>
                <a:lnTo>
                  <a:pt x="57658" y="173304"/>
                </a:lnTo>
                <a:lnTo>
                  <a:pt x="78028" y="180098"/>
                </a:lnTo>
                <a:lnTo>
                  <a:pt x="101879" y="173304"/>
                </a:lnTo>
                <a:lnTo>
                  <a:pt x="111988" y="163029"/>
                </a:lnTo>
                <a:lnTo>
                  <a:pt x="132372" y="159715"/>
                </a:lnTo>
                <a:lnTo>
                  <a:pt x="145948" y="159715"/>
                </a:lnTo>
                <a:lnTo>
                  <a:pt x="152742" y="152920"/>
                </a:lnTo>
                <a:lnTo>
                  <a:pt x="159537" y="142659"/>
                </a:lnTo>
                <a:lnTo>
                  <a:pt x="129057" y="98577"/>
                </a:lnTo>
                <a:lnTo>
                  <a:pt x="135851" y="88315"/>
                </a:lnTo>
                <a:lnTo>
                  <a:pt x="129057" y="81673"/>
                </a:lnTo>
                <a:lnTo>
                  <a:pt x="122262" y="78193"/>
                </a:lnTo>
                <a:lnTo>
                  <a:pt x="122262" y="57823"/>
                </a:lnTo>
                <a:lnTo>
                  <a:pt x="122262" y="54343"/>
                </a:lnTo>
                <a:lnTo>
                  <a:pt x="122262" y="47548"/>
                </a:lnTo>
                <a:lnTo>
                  <a:pt x="129057" y="44234"/>
                </a:lnTo>
                <a:lnTo>
                  <a:pt x="135851" y="34124"/>
                </a:lnTo>
                <a:lnTo>
                  <a:pt x="145948" y="30657"/>
                </a:lnTo>
                <a:lnTo>
                  <a:pt x="159537" y="30657"/>
                </a:lnTo>
                <a:lnTo>
                  <a:pt x="169811" y="27177"/>
                </a:lnTo>
                <a:lnTo>
                  <a:pt x="179920" y="23850"/>
                </a:lnTo>
                <a:lnTo>
                  <a:pt x="183388" y="13741"/>
                </a:lnTo>
                <a:lnTo>
                  <a:pt x="183388" y="0"/>
                </a:lnTo>
                <a:lnTo>
                  <a:pt x="193497" y="6794"/>
                </a:lnTo>
                <a:lnTo>
                  <a:pt x="196977" y="13741"/>
                </a:lnTo>
                <a:lnTo>
                  <a:pt x="210566" y="20383"/>
                </a:lnTo>
                <a:lnTo>
                  <a:pt x="220662" y="40766"/>
                </a:lnTo>
                <a:lnTo>
                  <a:pt x="213880" y="54343"/>
                </a:lnTo>
                <a:lnTo>
                  <a:pt x="227457" y="74726"/>
                </a:lnTo>
                <a:lnTo>
                  <a:pt x="227457" y="81673"/>
                </a:lnTo>
                <a:lnTo>
                  <a:pt x="227457" y="88315"/>
                </a:lnTo>
                <a:lnTo>
                  <a:pt x="241046" y="105371"/>
                </a:lnTo>
                <a:lnTo>
                  <a:pt x="237731" y="115481"/>
                </a:lnTo>
                <a:lnTo>
                  <a:pt x="234251" y="122275"/>
                </a:lnTo>
                <a:lnTo>
                  <a:pt x="237731" y="129070"/>
                </a:lnTo>
                <a:lnTo>
                  <a:pt x="207086" y="139331"/>
                </a:lnTo>
                <a:lnTo>
                  <a:pt x="193497" y="132537"/>
                </a:lnTo>
                <a:lnTo>
                  <a:pt x="176606" y="152920"/>
                </a:lnTo>
                <a:lnTo>
                  <a:pt x="179920" y="163029"/>
                </a:lnTo>
                <a:lnTo>
                  <a:pt x="179920" y="176618"/>
                </a:lnTo>
                <a:lnTo>
                  <a:pt x="152742" y="19020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984295" y="3198992"/>
            <a:ext cx="291934" cy="404952"/>
          </a:xfrm>
          <a:custGeom>
            <a:avLst/>
            <a:gdLst/>
            <a:ahLst/>
            <a:cxnLst/>
            <a:rect l="l" t="t" r="r" b="b"/>
            <a:pathLst>
              <a:path w="291934" h="404952">
                <a:moveTo>
                  <a:pt x="244538" y="204063"/>
                </a:moveTo>
                <a:lnTo>
                  <a:pt x="241084" y="211023"/>
                </a:lnTo>
                <a:lnTo>
                  <a:pt x="247865" y="221157"/>
                </a:lnTo>
                <a:lnTo>
                  <a:pt x="244538" y="227964"/>
                </a:lnTo>
                <a:lnTo>
                  <a:pt x="230962" y="227964"/>
                </a:lnTo>
                <a:lnTo>
                  <a:pt x="217220" y="238099"/>
                </a:lnTo>
                <a:lnTo>
                  <a:pt x="207111" y="244906"/>
                </a:lnTo>
                <a:lnTo>
                  <a:pt x="196989" y="258673"/>
                </a:lnTo>
                <a:lnTo>
                  <a:pt x="200317" y="272135"/>
                </a:lnTo>
                <a:lnTo>
                  <a:pt x="190207" y="282422"/>
                </a:lnTo>
                <a:lnTo>
                  <a:pt x="183413" y="275615"/>
                </a:lnTo>
                <a:lnTo>
                  <a:pt x="190207" y="265328"/>
                </a:lnTo>
                <a:lnTo>
                  <a:pt x="186728" y="258673"/>
                </a:lnTo>
                <a:lnTo>
                  <a:pt x="190207" y="238099"/>
                </a:lnTo>
                <a:lnTo>
                  <a:pt x="179933" y="238099"/>
                </a:lnTo>
                <a:lnTo>
                  <a:pt x="173139" y="244906"/>
                </a:lnTo>
                <a:lnTo>
                  <a:pt x="166357" y="262000"/>
                </a:lnTo>
                <a:lnTo>
                  <a:pt x="166357" y="278942"/>
                </a:lnTo>
                <a:lnTo>
                  <a:pt x="159562" y="289229"/>
                </a:lnTo>
                <a:lnTo>
                  <a:pt x="166357" y="296036"/>
                </a:lnTo>
                <a:lnTo>
                  <a:pt x="166357" y="306171"/>
                </a:lnTo>
                <a:lnTo>
                  <a:pt x="176453" y="292557"/>
                </a:lnTo>
                <a:lnTo>
                  <a:pt x="173139" y="289229"/>
                </a:lnTo>
                <a:lnTo>
                  <a:pt x="176453" y="282422"/>
                </a:lnTo>
                <a:lnTo>
                  <a:pt x="186728" y="289229"/>
                </a:lnTo>
                <a:lnTo>
                  <a:pt x="186728" y="309651"/>
                </a:lnTo>
                <a:lnTo>
                  <a:pt x="196989" y="306171"/>
                </a:lnTo>
                <a:lnTo>
                  <a:pt x="213893" y="302844"/>
                </a:lnTo>
                <a:lnTo>
                  <a:pt x="227469" y="306171"/>
                </a:lnTo>
                <a:lnTo>
                  <a:pt x="234276" y="312978"/>
                </a:lnTo>
                <a:lnTo>
                  <a:pt x="237743" y="323278"/>
                </a:lnTo>
                <a:lnTo>
                  <a:pt x="241084" y="326745"/>
                </a:lnTo>
                <a:lnTo>
                  <a:pt x="244538" y="309651"/>
                </a:lnTo>
                <a:lnTo>
                  <a:pt x="251167" y="306171"/>
                </a:lnTo>
                <a:lnTo>
                  <a:pt x="234276" y="278942"/>
                </a:lnTo>
                <a:lnTo>
                  <a:pt x="241084" y="258673"/>
                </a:lnTo>
                <a:lnTo>
                  <a:pt x="247865" y="258673"/>
                </a:lnTo>
                <a:lnTo>
                  <a:pt x="261442" y="275615"/>
                </a:lnTo>
                <a:lnTo>
                  <a:pt x="261442" y="282422"/>
                </a:lnTo>
                <a:lnTo>
                  <a:pt x="278510" y="289229"/>
                </a:lnTo>
                <a:lnTo>
                  <a:pt x="275031" y="299364"/>
                </a:lnTo>
                <a:lnTo>
                  <a:pt x="275031" y="309651"/>
                </a:lnTo>
                <a:lnTo>
                  <a:pt x="281838" y="323278"/>
                </a:lnTo>
                <a:lnTo>
                  <a:pt x="257975" y="340207"/>
                </a:lnTo>
                <a:lnTo>
                  <a:pt x="237743" y="350494"/>
                </a:lnTo>
                <a:lnTo>
                  <a:pt x="237743" y="353821"/>
                </a:lnTo>
                <a:lnTo>
                  <a:pt x="217220" y="364121"/>
                </a:lnTo>
                <a:lnTo>
                  <a:pt x="200317" y="360629"/>
                </a:lnTo>
                <a:lnTo>
                  <a:pt x="193522" y="353821"/>
                </a:lnTo>
                <a:lnTo>
                  <a:pt x="207111" y="330072"/>
                </a:lnTo>
                <a:lnTo>
                  <a:pt x="190207" y="323278"/>
                </a:lnTo>
                <a:lnTo>
                  <a:pt x="179933" y="330072"/>
                </a:lnTo>
                <a:lnTo>
                  <a:pt x="176453" y="336880"/>
                </a:lnTo>
                <a:lnTo>
                  <a:pt x="169824" y="333400"/>
                </a:lnTo>
                <a:lnTo>
                  <a:pt x="166357" y="336880"/>
                </a:lnTo>
                <a:lnTo>
                  <a:pt x="156235" y="367436"/>
                </a:lnTo>
                <a:lnTo>
                  <a:pt x="159562" y="384530"/>
                </a:lnTo>
                <a:lnTo>
                  <a:pt x="159562" y="387870"/>
                </a:lnTo>
                <a:lnTo>
                  <a:pt x="152755" y="398157"/>
                </a:lnTo>
                <a:lnTo>
                  <a:pt x="159562" y="404952"/>
                </a:lnTo>
                <a:lnTo>
                  <a:pt x="122275" y="374243"/>
                </a:lnTo>
                <a:lnTo>
                  <a:pt x="112013" y="367436"/>
                </a:lnTo>
                <a:lnTo>
                  <a:pt x="101904" y="370916"/>
                </a:lnTo>
                <a:lnTo>
                  <a:pt x="95097" y="353821"/>
                </a:lnTo>
                <a:lnTo>
                  <a:pt x="88315" y="312978"/>
                </a:lnTo>
                <a:lnTo>
                  <a:pt x="74726" y="306171"/>
                </a:lnTo>
                <a:lnTo>
                  <a:pt x="71246" y="299364"/>
                </a:lnTo>
                <a:lnTo>
                  <a:pt x="74726" y="292557"/>
                </a:lnTo>
                <a:lnTo>
                  <a:pt x="78041" y="282422"/>
                </a:lnTo>
                <a:lnTo>
                  <a:pt x="64452" y="265328"/>
                </a:lnTo>
                <a:lnTo>
                  <a:pt x="64452" y="258673"/>
                </a:lnTo>
                <a:lnTo>
                  <a:pt x="64452" y="251713"/>
                </a:lnTo>
                <a:lnTo>
                  <a:pt x="50876" y="231292"/>
                </a:lnTo>
                <a:lnTo>
                  <a:pt x="57657" y="217677"/>
                </a:lnTo>
                <a:lnTo>
                  <a:pt x="47561" y="197256"/>
                </a:lnTo>
                <a:lnTo>
                  <a:pt x="33959" y="190601"/>
                </a:lnTo>
                <a:lnTo>
                  <a:pt x="30492" y="183629"/>
                </a:lnTo>
                <a:lnTo>
                  <a:pt x="20383" y="176834"/>
                </a:lnTo>
                <a:lnTo>
                  <a:pt x="27177" y="149758"/>
                </a:lnTo>
                <a:lnTo>
                  <a:pt x="33959" y="108750"/>
                </a:lnTo>
                <a:lnTo>
                  <a:pt x="27177" y="98628"/>
                </a:lnTo>
                <a:lnTo>
                  <a:pt x="23698" y="85001"/>
                </a:lnTo>
                <a:lnTo>
                  <a:pt x="37287" y="71386"/>
                </a:lnTo>
                <a:lnTo>
                  <a:pt x="47561" y="50965"/>
                </a:lnTo>
                <a:lnTo>
                  <a:pt x="20383" y="40830"/>
                </a:lnTo>
                <a:lnTo>
                  <a:pt x="20383" y="47650"/>
                </a:lnTo>
                <a:lnTo>
                  <a:pt x="10109" y="44157"/>
                </a:lnTo>
                <a:lnTo>
                  <a:pt x="6794" y="40830"/>
                </a:lnTo>
                <a:lnTo>
                  <a:pt x="3314" y="50965"/>
                </a:lnTo>
                <a:lnTo>
                  <a:pt x="0" y="40830"/>
                </a:lnTo>
                <a:lnTo>
                  <a:pt x="3314" y="34035"/>
                </a:lnTo>
                <a:lnTo>
                  <a:pt x="3314" y="13614"/>
                </a:lnTo>
                <a:lnTo>
                  <a:pt x="40766" y="0"/>
                </a:lnTo>
                <a:lnTo>
                  <a:pt x="40766" y="6794"/>
                </a:lnTo>
                <a:lnTo>
                  <a:pt x="40766" y="16929"/>
                </a:lnTo>
                <a:lnTo>
                  <a:pt x="44081" y="23736"/>
                </a:lnTo>
                <a:lnTo>
                  <a:pt x="54343" y="30543"/>
                </a:lnTo>
                <a:lnTo>
                  <a:pt x="61137" y="30543"/>
                </a:lnTo>
                <a:lnTo>
                  <a:pt x="61137" y="27216"/>
                </a:lnTo>
                <a:lnTo>
                  <a:pt x="57657" y="20408"/>
                </a:lnTo>
                <a:lnTo>
                  <a:pt x="61137" y="13614"/>
                </a:lnTo>
                <a:lnTo>
                  <a:pt x="54343" y="6794"/>
                </a:lnTo>
                <a:lnTo>
                  <a:pt x="47561" y="0"/>
                </a:lnTo>
                <a:lnTo>
                  <a:pt x="101904" y="13614"/>
                </a:lnTo>
                <a:lnTo>
                  <a:pt x="105219" y="16929"/>
                </a:lnTo>
                <a:lnTo>
                  <a:pt x="101904" y="20408"/>
                </a:lnTo>
                <a:lnTo>
                  <a:pt x="101904" y="27216"/>
                </a:lnTo>
                <a:lnTo>
                  <a:pt x="118795" y="30543"/>
                </a:lnTo>
                <a:lnTo>
                  <a:pt x="125590" y="37350"/>
                </a:lnTo>
                <a:lnTo>
                  <a:pt x="159562" y="30543"/>
                </a:lnTo>
                <a:lnTo>
                  <a:pt x="163029" y="34035"/>
                </a:lnTo>
                <a:lnTo>
                  <a:pt x="186728" y="47650"/>
                </a:lnTo>
                <a:lnTo>
                  <a:pt x="237743" y="50965"/>
                </a:lnTo>
                <a:lnTo>
                  <a:pt x="257975" y="54457"/>
                </a:lnTo>
                <a:lnTo>
                  <a:pt x="261442" y="47650"/>
                </a:lnTo>
                <a:lnTo>
                  <a:pt x="271564" y="57772"/>
                </a:lnTo>
                <a:lnTo>
                  <a:pt x="291934" y="61252"/>
                </a:lnTo>
                <a:lnTo>
                  <a:pt x="291934" y="81686"/>
                </a:lnTo>
                <a:lnTo>
                  <a:pt x="281838" y="91808"/>
                </a:lnTo>
                <a:lnTo>
                  <a:pt x="268236" y="98628"/>
                </a:lnTo>
                <a:lnTo>
                  <a:pt x="237743" y="88493"/>
                </a:lnTo>
                <a:lnTo>
                  <a:pt x="234276" y="101942"/>
                </a:lnTo>
                <a:lnTo>
                  <a:pt x="234276" y="112242"/>
                </a:lnTo>
                <a:lnTo>
                  <a:pt x="234276" y="119037"/>
                </a:lnTo>
                <a:lnTo>
                  <a:pt x="210426" y="153085"/>
                </a:lnTo>
                <a:lnTo>
                  <a:pt x="207111" y="170027"/>
                </a:lnTo>
                <a:lnTo>
                  <a:pt x="203784" y="183629"/>
                </a:lnTo>
                <a:lnTo>
                  <a:pt x="203784" y="193928"/>
                </a:lnTo>
                <a:lnTo>
                  <a:pt x="213893" y="200736"/>
                </a:lnTo>
                <a:lnTo>
                  <a:pt x="217220" y="190601"/>
                </a:lnTo>
                <a:lnTo>
                  <a:pt x="224015" y="176834"/>
                </a:lnTo>
                <a:lnTo>
                  <a:pt x="234276" y="183629"/>
                </a:lnTo>
                <a:lnTo>
                  <a:pt x="241084" y="190601"/>
                </a:lnTo>
                <a:lnTo>
                  <a:pt x="244538" y="20406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025062" y="3198992"/>
            <a:ext cx="20371" cy="30543"/>
          </a:xfrm>
          <a:custGeom>
            <a:avLst/>
            <a:gdLst/>
            <a:ahLst/>
            <a:cxnLst/>
            <a:rect l="l" t="t" r="r" b="b"/>
            <a:pathLst>
              <a:path w="20370" h="30543">
                <a:moveTo>
                  <a:pt x="13576" y="6794"/>
                </a:moveTo>
                <a:lnTo>
                  <a:pt x="20370" y="13614"/>
                </a:lnTo>
                <a:lnTo>
                  <a:pt x="16890" y="20408"/>
                </a:lnTo>
                <a:lnTo>
                  <a:pt x="20370" y="27216"/>
                </a:lnTo>
                <a:lnTo>
                  <a:pt x="20370" y="30543"/>
                </a:lnTo>
                <a:lnTo>
                  <a:pt x="13576" y="30543"/>
                </a:lnTo>
                <a:lnTo>
                  <a:pt x="3314" y="23736"/>
                </a:lnTo>
                <a:lnTo>
                  <a:pt x="0" y="16929"/>
                </a:lnTo>
                <a:lnTo>
                  <a:pt x="0" y="6794"/>
                </a:lnTo>
                <a:lnTo>
                  <a:pt x="0" y="0"/>
                </a:lnTo>
                <a:lnTo>
                  <a:pt x="3314" y="10121"/>
                </a:lnTo>
                <a:lnTo>
                  <a:pt x="13576" y="679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018255" y="3147849"/>
            <a:ext cx="61137" cy="47650"/>
          </a:xfrm>
          <a:custGeom>
            <a:avLst/>
            <a:gdLst/>
            <a:ahLst/>
            <a:cxnLst/>
            <a:rect l="l" t="t" r="r" b="b"/>
            <a:pathLst>
              <a:path w="61137" h="47650">
                <a:moveTo>
                  <a:pt x="33972" y="0"/>
                </a:moveTo>
                <a:lnTo>
                  <a:pt x="37287" y="0"/>
                </a:lnTo>
                <a:lnTo>
                  <a:pt x="44081" y="3479"/>
                </a:lnTo>
                <a:lnTo>
                  <a:pt x="44081" y="10286"/>
                </a:lnTo>
                <a:lnTo>
                  <a:pt x="44081" y="17094"/>
                </a:lnTo>
                <a:lnTo>
                  <a:pt x="47561" y="23901"/>
                </a:lnTo>
                <a:lnTo>
                  <a:pt x="54356" y="34035"/>
                </a:lnTo>
                <a:lnTo>
                  <a:pt x="61137" y="34035"/>
                </a:lnTo>
                <a:lnTo>
                  <a:pt x="61137" y="40843"/>
                </a:lnTo>
                <a:lnTo>
                  <a:pt x="44081" y="40843"/>
                </a:lnTo>
                <a:lnTo>
                  <a:pt x="40767" y="47650"/>
                </a:lnTo>
                <a:lnTo>
                  <a:pt x="23698" y="44322"/>
                </a:lnTo>
                <a:lnTo>
                  <a:pt x="6807" y="40843"/>
                </a:lnTo>
                <a:lnTo>
                  <a:pt x="0" y="37515"/>
                </a:lnTo>
                <a:lnTo>
                  <a:pt x="6807" y="37515"/>
                </a:lnTo>
                <a:lnTo>
                  <a:pt x="3327" y="30721"/>
                </a:lnTo>
                <a:lnTo>
                  <a:pt x="13601" y="27228"/>
                </a:lnTo>
                <a:lnTo>
                  <a:pt x="16916" y="20421"/>
                </a:lnTo>
                <a:lnTo>
                  <a:pt x="16916" y="13614"/>
                </a:lnTo>
                <a:lnTo>
                  <a:pt x="27178" y="13614"/>
                </a:lnTo>
                <a:lnTo>
                  <a:pt x="27178" y="6807"/>
                </a:lnTo>
                <a:lnTo>
                  <a:pt x="33972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074476" y="3202307"/>
            <a:ext cx="67754" cy="57937"/>
          </a:xfrm>
          <a:custGeom>
            <a:avLst/>
            <a:gdLst/>
            <a:ahLst/>
            <a:cxnLst/>
            <a:rect l="l" t="t" r="r" b="b"/>
            <a:pathLst>
              <a:path w="67754" h="57937">
                <a:moveTo>
                  <a:pt x="20205" y="54457"/>
                </a:moveTo>
                <a:lnTo>
                  <a:pt x="20205" y="40843"/>
                </a:lnTo>
                <a:lnTo>
                  <a:pt x="13423" y="30721"/>
                </a:lnTo>
                <a:lnTo>
                  <a:pt x="6629" y="27228"/>
                </a:lnTo>
                <a:lnTo>
                  <a:pt x="0" y="10299"/>
                </a:lnTo>
                <a:lnTo>
                  <a:pt x="13423" y="10299"/>
                </a:lnTo>
                <a:lnTo>
                  <a:pt x="16891" y="0"/>
                </a:lnTo>
                <a:lnTo>
                  <a:pt x="23698" y="6807"/>
                </a:lnTo>
                <a:lnTo>
                  <a:pt x="30480" y="3479"/>
                </a:lnTo>
                <a:lnTo>
                  <a:pt x="37274" y="0"/>
                </a:lnTo>
                <a:lnTo>
                  <a:pt x="64452" y="0"/>
                </a:lnTo>
                <a:lnTo>
                  <a:pt x="67754" y="3479"/>
                </a:lnTo>
                <a:lnTo>
                  <a:pt x="50850" y="27228"/>
                </a:lnTo>
                <a:lnTo>
                  <a:pt x="44056" y="30721"/>
                </a:lnTo>
                <a:lnTo>
                  <a:pt x="44056" y="34036"/>
                </a:lnTo>
                <a:lnTo>
                  <a:pt x="27000" y="54457"/>
                </a:lnTo>
                <a:lnTo>
                  <a:pt x="30480" y="57937"/>
                </a:lnTo>
                <a:lnTo>
                  <a:pt x="23698" y="54457"/>
                </a:lnTo>
                <a:lnTo>
                  <a:pt x="20205" y="5445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091367" y="3205787"/>
            <a:ext cx="118808" cy="88493"/>
          </a:xfrm>
          <a:custGeom>
            <a:avLst/>
            <a:gdLst/>
            <a:ahLst/>
            <a:cxnLst/>
            <a:rect l="l" t="t" r="r" b="b"/>
            <a:pathLst>
              <a:path w="118808" h="88493">
                <a:moveTo>
                  <a:pt x="108686" y="74891"/>
                </a:moveTo>
                <a:lnTo>
                  <a:pt x="71259" y="78206"/>
                </a:lnTo>
                <a:lnTo>
                  <a:pt x="61137" y="81699"/>
                </a:lnTo>
                <a:lnTo>
                  <a:pt x="47561" y="88493"/>
                </a:lnTo>
                <a:lnTo>
                  <a:pt x="37287" y="81699"/>
                </a:lnTo>
                <a:lnTo>
                  <a:pt x="33959" y="85013"/>
                </a:lnTo>
                <a:lnTo>
                  <a:pt x="17068" y="88493"/>
                </a:lnTo>
                <a:lnTo>
                  <a:pt x="23863" y="81699"/>
                </a:lnTo>
                <a:lnTo>
                  <a:pt x="6807" y="71412"/>
                </a:lnTo>
                <a:lnTo>
                  <a:pt x="0" y="61112"/>
                </a:lnTo>
                <a:lnTo>
                  <a:pt x="3314" y="54457"/>
                </a:lnTo>
                <a:lnTo>
                  <a:pt x="3314" y="50977"/>
                </a:lnTo>
                <a:lnTo>
                  <a:pt x="6807" y="50977"/>
                </a:lnTo>
                <a:lnTo>
                  <a:pt x="13588" y="54457"/>
                </a:lnTo>
                <a:lnTo>
                  <a:pt x="10109" y="50977"/>
                </a:lnTo>
                <a:lnTo>
                  <a:pt x="27165" y="30556"/>
                </a:lnTo>
                <a:lnTo>
                  <a:pt x="27165" y="27241"/>
                </a:lnTo>
                <a:lnTo>
                  <a:pt x="33959" y="23749"/>
                </a:lnTo>
                <a:lnTo>
                  <a:pt x="50863" y="0"/>
                </a:lnTo>
                <a:lnTo>
                  <a:pt x="50863" y="68084"/>
                </a:lnTo>
                <a:lnTo>
                  <a:pt x="61137" y="64592"/>
                </a:lnTo>
                <a:lnTo>
                  <a:pt x="91630" y="57785"/>
                </a:lnTo>
                <a:lnTo>
                  <a:pt x="105219" y="64592"/>
                </a:lnTo>
                <a:lnTo>
                  <a:pt x="118808" y="64592"/>
                </a:lnTo>
                <a:lnTo>
                  <a:pt x="108686" y="7489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405288" y="3212606"/>
            <a:ext cx="149453" cy="119049"/>
          </a:xfrm>
          <a:custGeom>
            <a:avLst/>
            <a:gdLst/>
            <a:ahLst/>
            <a:cxnLst/>
            <a:rect l="l" t="t" r="r" b="b"/>
            <a:pathLst>
              <a:path w="149453" h="119049">
                <a:moveTo>
                  <a:pt x="135864" y="85013"/>
                </a:moveTo>
                <a:lnTo>
                  <a:pt x="115481" y="119049"/>
                </a:lnTo>
                <a:lnTo>
                  <a:pt x="112166" y="112242"/>
                </a:lnTo>
                <a:lnTo>
                  <a:pt x="95110" y="91808"/>
                </a:lnTo>
                <a:lnTo>
                  <a:pt x="54368" y="74879"/>
                </a:lnTo>
                <a:lnTo>
                  <a:pt x="44246" y="78193"/>
                </a:lnTo>
                <a:lnTo>
                  <a:pt x="33972" y="71386"/>
                </a:lnTo>
                <a:lnTo>
                  <a:pt x="27177" y="74879"/>
                </a:lnTo>
                <a:lnTo>
                  <a:pt x="17056" y="64592"/>
                </a:lnTo>
                <a:lnTo>
                  <a:pt x="20396" y="61264"/>
                </a:lnTo>
                <a:lnTo>
                  <a:pt x="10274" y="57772"/>
                </a:lnTo>
                <a:lnTo>
                  <a:pt x="0" y="37350"/>
                </a:lnTo>
                <a:lnTo>
                  <a:pt x="37452" y="30543"/>
                </a:lnTo>
                <a:lnTo>
                  <a:pt x="33972" y="6794"/>
                </a:lnTo>
                <a:lnTo>
                  <a:pt x="40754" y="0"/>
                </a:lnTo>
                <a:lnTo>
                  <a:pt x="64617" y="3314"/>
                </a:lnTo>
                <a:lnTo>
                  <a:pt x="98577" y="16929"/>
                </a:lnTo>
                <a:lnTo>
                  <a:pt x="108699" y="3314"/>
                </a:lnTo>
                <a:lnTo>
                  <a:pt x="118973" y="0"/>
                </a:lnTo>
                <a:lnTo>
                  <a:pt x="139331" y="13601"/>
                </a:lnTo>
                <a:lnTo>
                  <a:pt x="115481" y="20421"/>
                </a:lnTo>
                <a:lnTo>
                  <a:pt x="122275" y="30543"/>
                </a:lnTo>
                <a:lnTo>
                  <a:pt x="129070" y="40843"/>
                </a:lnTo>
                <a:lnTo>
                  <a:pt x="149453" y="50965"/>
                </a:lnTo>
                <a:lnTo>
                  <a:pt x="139331" y="61264"/>
                </a:lnTo>
                <a:lnTo>
                  <a:pt x="142671" y="64592"/>
                </a:lnTo>
                <a:lnTo>
                  <a:pt x="135864" y="8501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446457" y="3212605"/>
            <a:ext cx="71247" cy="95135"/>
          </a:xfrm>
          <a:custGeom>
            <a:avLst/>
            <a:gdLst/>
            <a:ahLst/>
            <a:cxnLst/>
            <a:rect l="l" t="t" r="r" b="b"/>
            <a:pathLst>
              <a:path w="71247" h="95135">
                <a:moveTo>
                  <a:pt x="71247" y="40843"/>
                </a:moveTo>
                <a:lnTo>
                  <a:pt x="67932" y="40843"/>
                </a:lnTo>
                <a:lnTo>
                  <a:pt x="64465" y="54292"/>
                </a:lnTo>
                <a:lnTo>
                  <a:pt x="61125" y="61264"/>
                </a:lnTo>
                <a:lnTo>
                  <a:pt x="54343" y="88328"/>
                </a:lnTo>
                <a:lnTo>
                  <a:pt x="30492" y="95135"/>
                </a:lnTo>
                <a:lnTo>
                  <a:pt x="20370" y="81673"/>
                </a:lnTo>
                <a:lnTo>
                  <a:pt x="0" y="78193"/>
                </a:lnTo>
                <a:lnTo>
                  <a:pt x="3327" y="71386"/>
                </a:lnTo>
                <a:lnTo>
                  <a:pt x="6794" y="47637"/>
                </a:lnTo>
                <a:lnTo>
                  <a:pt x="10109" y="40843"/>
                </a:lnTo>
                <a:lnTo>
                  <a:pt x="20370" y="37350"/>
                </a:lnTo>
                <a:lnTo>
                  <a:pt x="27178" y="13601"/>
                </a:lnTo>
                <a:lnTo>
                  <a:pt x="27178" y="0"/>
                </a:lnTo>
                <a:lnTo>
                  <a:pt x="37274" y="3314"/>
                </a:lnTo>
                <a:lnTo>
                  <a:pt x="57670" y="16929"/>
                </a:lnTo>
                <a:lnTo>
                  <a:pt x="61125" y="16929"/>
                </a:lnTo>
                <a:lnTo>
                  <a:pt x="71247" y="4084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527978" y="3215922"/>
            <a:ext cx="98412" cy="85013"/>
          </a:xfrm>
          <a:custGeom>
            <a:avLst/>
            <a:gdLst/>
            <a:ahLst/>
            <a:cxnLst/>
            <a:rect l="l" t="t" r="r" b="b"/>
            <a:pathLst>
              <a:path w="98412" h="85013">
                <a:moveTo>
                  <a:pt x="98412" y="54457"/>
                </a:moveTo>
                <a:lnTo>
                  <a:pt x="81521" y="61277"/>
                </a:lnTo>
                <a:lnTo>
                  <a:pt x="67932" y="81699"/>
                </a:lnTo>
                <a:lnTo>
                  <a:pt x="47548" y="85013"/>
                </a:lnTo>
                <a:lnTo>
                  <a:pt x="44056" y="78359"/>
                </a:lnTo>
                <a:lnTo>
                  <a:pt x="40754" y="71564"/>
                </a:lnTo>
                <a:lnTo>
                  <a:pt x="30479" y="61277"/>
                </a:lnTo>
                <a:lnTo>
                  <a:pt x="27165" y="64757"/>
                </a:lnTo>
                <a:lnTo>
                  <a:pt x="10109" y="61277"/>
                </a:lnTo>
                <a:lnTo>
                  <a:pt x="0" y="37528"/>
                </a:lnTo>
                <a:lnTo>
                  <a:pt x="3301" y="30721"/>
                </a:lnTo>
                <a:lnTo>
                  <a:pt x="20370" y="23901"/>
                </a:lnTo>
                <a:lnTo>
                  <a:pt x="40754" y="20421"/>
                </a:lnTo>
                <a:lnTo>
                  <a:pt x="44056" y="20421"/>
                </a:lnTo>
                <a:lnTo>
                  <a:pt x="61125" y="13614"/>
                </a:lnTo>
                <a:lnTo>
                  <a:pt x="67932" y="6807"/>
                </a:lnTo>
                <a:lnTo>
                  <a:pt x="74714" y="0"/>
                </a:lnTo>
                <a:lnTo>
                  <a:pt x="84823" y="20421"/>
                </a:lnTo>
                <a:lnTo>
                  <a:pt x="98412" y="23901"/>
                </a:lnTo>
                <a:lnTo>
                  <a:pt x="98412" y="37528"/>
                </a:lnTo>
                <a:lnTo>
                  <a:pt x="98412" y="5445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218572" y="3219400"/>
            <a:ext cx="213893" cy="132676"/>
          </a:xfrm>
          <a:custGeom>
            <a:avLst/>
            <a:gdLst/>
            <a:ahLst/>
            <a:cxnLst/>
            <a:rect l="l" t="t" r="r" b="b"/>
            <a:pathLst>
              <a:path w="213893" h="132676">
                <a:moveTo>
                  <a:pt x="27165" y="119049"/>
                </a:moveTo>
                <a:lnTo>
                  <a:pt x="27165" y="108762"/>
                </a:lnTo>
                <a:lnTo>
                  <a:pt x="10261" y="105448"/>
                </a:lnTo>
                <a:lnTo>
                  <a:pt x="0" y="98628"/>
                </a:lnTo>
                <a:lnTo>
                  <a:pt x="0" y="91833"/>
                </a:lnTo>
                <a:lnTo>
                  <a:pt x="0" y="81534"/>
                </a:lnTo>
                <a:lnTo>
                  <a:pt x="3467" y="68084"/>
                </a:lnTo>
                <a:lnTo>
                  <a:pt x="33959" y="78219"/>
                </a:lnTo>
                <a:lnTo>
                  <a:pt x="47561" y="71399"/>
                </a:lnTo>
                <a:lnTo>
                  <a:pt x="57657" y="61277"/>
                </a:lnTo>
                <a:lnTo>
                  <a:pt x="57657" y="40843"/>
                </a:lnTo>
                <a:lnTo>
                  <a:pt x="37287" y="37363"/>
                </a:lnTo>
                <a:lnTo>
                  <a:pt x="27165" y="27241"/>
                </a:lnTo>
                <a:lnTo>
                  <a:pt x="33959" y="20421"/>
                </a:lnTo>
                <a:lnTo>
                  <a:pt x="37287" y="3327"/>
                </a:lnTo>
                <a:lnTo>
                  <a:pt x="50863" y="6807"/>
                </a:lnTo>
                <a:lnTo>
                  <a:pt x="57657" y="16941"/>
                </a:lnTo>
                <a:lnTo>
                  <a:pt x="61137" y="6807"/>
                </a:lnTo>
                <a:lnTo>
                  <a:pt x="81521" y="0"/>
                </a:lnTo>
                <a:lnTo>
                  <a:pt x="84835" y="16941"/>
                </a:lnTo>
                <a:lnTo>
                  <a:pt x="84835" y="27241"/>
                </a:lnTo>
                <a:lnTo>
                  <a:pt x="129057" y="40843"/>
                </a:lnTo>
                <a:lnTo>
                  <a:pt x="166344" y="30556"/>
                </a:lnTo>
                <a:lnTo>
                  <a:pt x="186715" y="30556"/>
                </a:lnTo>
                <a:lnTo>
                  <a:pt x="196989" y="50977"/>
                </a:lnTo>
                <a:lnTo>
                  <a:pt x="207111" y="54470"/>
                </a:lnTo>
                <a:lnTo>
                  <a:pt x="203771" y="57797"/>
                </a:lnTo>
                <a:lnTo>
                  <a:pt x="213893" y="68084"/>
                </a:lnTo>
                <a:lnTo>
                  <a:pt x="200317" y="68084"/>
                </a:lnTo>
                <a:lnTo>
                  <a:pt x="190195" y="85013"/>
                </a:lnTo>
                <a:lnTo>
                  <a:pt x="186715" y="98628"/>
                </a:lnTo>
                <a:lnTo>
                  <a:pt x="179920" y="101968"/>
                </a:lnTo>
                <a:lnTo>
                  <a:pt x="173139" y="105448"/>
                </a:lnTo>
                <a:lnTo>
                  <a:pt x="156235" y="105448"/>
                </a:lnTo>
                <a:lnTo>
                  <a:pt x="156235" y="125869"/>
                </a:lnTo>
                <a:lnTo>
                  <a:pt x="156235" y="132676"/>
                </a:lnTo>
                <a:lnTo>
                  <a:pt x="129057" y="119049"/>
                </a:lnTo>
                <a:lnTo>
                  <a:pt x="122275" y="129349"/>
                </a:lnTo>
                <a:lnTo>
                  <a:pt x="112001" y="122542"/>
                </a:lnTo>
                <a:lnTo>
                  <a:pt x="95110" y="119049"/>
                </a:lnTo>
                <a:lnTo>
                  <a:pt x="81521" y="101968"/>
                </a:lnTo>
                <a:lnTo>
                  <a:pt x="81521" y="105448"/>
                </a:lnTo>
                <a:lnTo>
                  <a:pt x="64452" y="108762"/>
                </a:lnTo>
                <a:lnTo>
                  <a:pt x="44234" y="108762"/>
                </a:lnTo>
                <a:lnTo>
                  <a:pt x="27165" y="11904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069382" y="3222728"/>
            <a:ext cx="132537" cy="159892"/>
          </a:xfrm>
          <a:custGeom>
            <a:avLst/>
            <a:gdLst/>
            <a:ahLst/>
            <a:cxnLst/>
            <a:rect l="l" t="t" r="r" b="b"/>
            <a:pathLst>
              <a:path w="132537" h="159892">
                <a:moveTo>
                  <a:pt x="101892" y="10299"/>
                </a:moveTo>
                <a:lnTo>
                  <a:pt x="105359" y="30721"/>
                </a:lnTo>
                <a:lnTo>
                  <a:pt x="108686" y="44170"/>
                </a:lnTo>
                <a:lnTo>
                  <a:pt x="112166" y="51142"/>
                </a:lnTo>
                <a:lnTo>
                  <a:pt x="105359" y="61264"/>
                </a:lnTo>
                <a:lnTo>
                  <a:pt x="122262" y="71551"/>
                </a:lnTo>
                <a:lnTo>
                  <a:pt x="125742" y="78206"/>
                </a:lnTo>
                <a:lnTo>
                  <a:pt x="129057" y="95300"/>
                </a:lnTo>
                <a:lnTo>
                  <a:pt x="129057" y="105435"/>
                </a:lnTo>
                <a:lnTo>
                  <a:pt x="132537" y="119214"/>
                </a:lnTo>
                <a:lnTo>
                  <a:pt x="125742" y="126022"/>
                </a:lnTo>
                <a:lnTo>
                  <a:pt x="118960" y="136156"/>
                </a:lnTo>
                <a:lnTo>
                  <a:pt x="115468" y="142963"/>
                </a:lnTo>
                <a:lnTo>
                  <a:pt x="115468" y="156578"/>
                </a:lnTo>
                <a:lnTo>
                  <a:pt x="88303" y="159893"/>
                </a:lnTo>
                <a:lnTo>
                  <a:pt x="81495" y="139471"/>
                </a:lnTo>
                <a:lnTo>
                  <a:pt x="81495" y="136156"/>
                </a:lnTo>
                <a:lnTo>
                  <a:pt x="61137" y="132829"/>
                </a:lnTo>
                <a:lnTo>
                  <a:pt x="64604" y="122542"/>
                </a:lnTo>
                <a:lnTo>
                  <a:pt x="74714" y="108927"/>
                </a:lnTo>
                <a:lnTo>
                  <a:pt x="37439" y="102120"/>
                </a:lnTo>
                <a:lnTo>
                  <a:pt x="30657" y="98640"/>
                </a:lnTo>
                <a:lnTo>
                  <a:pt x="27165" y="98640"/>
                </a:lnTo>
                <a:lnTo>
                  <a:pt x="13588" y="95300"/>
                </a:lnTo>
                <a:lnTo>
                  <a:pt x="10261" y="74891"/>
                </a:lnTo>
                <a:lnTo>
                  <a:pt x="0" y="54470"/>
                </a:lnTo>
                <a:lnTo>
                  <a:pt x="20383" y="51142"/>
                </a:lnTo>
                <a:lnTo>
                  <a:pt x="17056" y="44170"/>
                </a:lnTo>
                <a:lnTo>
                  <a:pt x="30657" y="20421"/>
                </a:lnTo>
                <a:lnTo>
                  <a:pt x="44234" y="20421"/>
                </a:lnTo>
                <a:lnTo>
                  <a:pt x="57810" y="20421"/>
                </a:lnTo>
                <a:lnTo>
                  <a:pt x="71412" y="6807"/>
                </a:lnTo>
                <a:lnTo>
                  <a:pt x="84988" y="0"/>
                </a:lnTo>
                <a:lnTo>
                  <a:pt x="101892" y="102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675150" y="3222727"/>
            <a:ext cx="356705" cy="238264"/>
          </a:xfrm>
          <a:custGeom>
            <a:avLst/>
            <a:gdLst/>
            <a:ahLst/>
            <a:cxnLst/>
            <a:rect l="l" t="t" r="r" b="b"/>
            <a:pathLst>
              <a:path w="356704" h="238264">
                <a:moveTo>
                  <a:pt x="0" y="74891"/>
                </a:moveTo>
                <a:lnTo>
                  <a:pt x="10261" y="71551"/>
                </a:lnTo>
                <a:lnTo>
                  <a:pt x="17056" y="57950"/>
                </a:lnTo>
                <a:lnTo>
                  <a:pt x="33959" y="34036"/>
                </a:lnTo>
                <a:lnTo>
                  <a:pt x="33959" y="17094"/>
                </a:lnTo>
                <a:lnTo>
                  <a:pt x="40754" y="13614"/>
                </a:lnTo>
                <a:lnTo>
                  <a:pt x="47548" y="6807"/>
                </a:lnTo>
                <a:lnTo>
                  <a:pt x="57823" y="6807"/>
                </a:lnTo>
                <a:lnTo>
                  <a:pt x="61137" y="0"/>
                </a:lnTo>
                <a:lnTo>
                  <a:pt x="67919" y="6807"/>
                </a:lnTo>
                <a:lnTo>
                  <a:pt x="81508" y="10299"/>
                </a:lnTo>
                <a:lnTo>
                  <a:pt x="98564" y="20421"/>
                </a:lnTo>
                <a:lnTo>
                  <a:pt x="105359" y="44170"/>
                </a:lnTo>
                <a:lnTo>
                  <a:pt x="115481" y="54470"/>
                </a:lnTo>
                <a:lnTo>
                  <a:pt x="129057" y="47650"/>
                </a:lnTo>
                <a:lnTo>
                  <a:pt x="159702" y="64757"/>
                </a:lnTo>
                <a:lnTo>
                  <a:pt x="173291" y="64757"/>
                </a:lnTo>
                <a:lnTo>
                  <a:pt x="186880" y="40843"/>
                </a:lnTo>
                <a:lnTo>
                  <a:pt x="207264" y="37515"/>
                </a:lnTo>
                <a:lnTo>
                  <a:pt x="234429" y="44170"/>
                </a:lnTo>
                <a:lnTo>
                  <a:pt x="248005" y="17094"/>
                </a:lnTo>
                <a:lnTo>
                  <a:pt x="261594" y="13614"/>
                </a:lnTo>
                <a:lnTo>
                  <a:pt x="271703" y="34036"/>
                </a:lnTo>
                <a:lnTo>
                  <a:pt x="288772" y="34036"/>
                </a:lnTo>
                <a:lnTo>
                  <a:pt x="298881" y="20421"/>
                </a:lnTo>
                <a:lnTo>
                  <a:pt x="312458" y="10299"/>
                </a:lnTo>
                <a:lnTo>
                  <a:pt x="309143" y="17094"/>
                </a:lnTo>
                <a:lnTo>
                  <a:pt x="312458" y="27228"/>
                </a:lnTo>
                <a:lnTo>
                  <a:pt x="315937" y="17094"/>
                </a:lnTo>
                <a:lnTo>
                  <a:pt x="319252" y="20421"/>
                </a:lnTo>
                <a:lnTo>
                  <a:pt x="329526" y="23914"/>
                </a:lnTo>
                <a:lnTo>
                  <a:pt x="329526" y="17094"/>
                </a:lnTo>
                <a:lnTo>
                  <a:pt x="356704" y="27228"/>
                </a:lnTo>
                <a:lnTo>
                  <a:pt x="346430" y="47650"/>
                </a:lnTo>
                <a:lnTo>
                  <a:pt x="332841" y="61264"/>
                </a:lnTo>
                <a:lnTo>
                  <a:pt x="336321" y="74891"/>
                </a:lnTo>
                <a:lnTo>
                  <a:pt x="343103" y="85013"/>
                </a:lnTo>
                <a:lnTo>
                  <a:pt x="336321" y="126022"/>
                </a:lnTo>
                <a:lnTo>
                  <a:pt x="329526" y="153098"/>
                </a:lnTo>
                <a:lnTo>
                  <a:pt x="329526" y="166865"/>
                </a:lnTo>
                <a:lnTo>
                  <a:pt x="326059" y="176999"/>
                </a:lnTo>
                <a:lnTo>
                  <a:pt x="315937" y="180327"/>
                </a:lnTo>
                <a:lnTo>
                  <a:pt x="305676" y="183807"/>
                </a:lnTo>
                <a:lnTo>
                  <a:pt x="292087" y="183807"/>
                </a:lnTo>
                <a:lnTo>
                  <a:pt x="281978" y="187286"/>
                </a:lnTo>
                <a:lnTo>
                  <a:pt x="275183" y="197421"/>
                </a:lnTo>
                <a:lnTo>
                  <a:pt x="268389" y="200748"/>
                </a:lnTo>
                <a:lnTo>
                  <a:pt x="268389" y="207556"/>
                </a:lnTo>
                <a:lnTo>
                  <a:pt x="268389" y="211035"/>
                </a:lnTo>
                <a:lnTo>
                  <a:pt x="261594" y="217843"/>
                </a:lnTo>
                <a:lnTo>
                  <a:pt x="241223" y="224650"/>
                </a:lnTo>
                <a:lnTo>
                  <a:pt x="234429" y="224650"/>
                </a:lnTo>
                <a:lnTo>
                  <a:pt x="220840" y="224650"/>
                </a:lnTo>
                <a:lnTo>
                  <a:pt x="220840" y="234937"/>
                </a:lnTo>
                <a:lnTo>
                  <a:pt x="217360" y="227977"/>
                </a:lnTo>
                <a:lnTo>
                  <a:pt x="210578" y="234937"/>
                </a:lnTo>
                <a:lnTo>
                  <a:pt x="203784" y="238264"/>
                </a:lnTo>
                <a:lnTo>
                  <a:pt x="196989" y="234937"/>
                </a:lnTo>
                <a:lnTo>
                  <a:pt x="159702" y="221170"/>
                </a:lnTo>
                <a:lnTo>
                  <a:pt x="135851" y="214363"/>
                </a:lnTo>
                <a:lnTo>
                  <a:pt x="122262" y="204228"/>
                </a:lnTo>
                <a:lnTo>
                  <a:pt x="108673" y="204228"/>
                </a:lnTo>
                <a:lnTo>
                  <a:pt x="84988" y="180327"/>
                </a:lnTo>
                <a:lnTo>
                  <a:pt x="67919" y="180327"/>
                </a:lnTo>
                <a:lnTo>
                  <a:pt x="61137" y="173520"/>
                </a:lnTo>
                <a:lnTo>
                  <a:pt x="54343" y="159893"/>
                </a:lnTo>
                <a:lnTo>
                  <a:pt x="47548" y="156578"/>
                </a:lnTo>
                <a:lnTo>
                  <a:pt x="51015" y="146291"/>
                </a:lnTo>
                <a:lnTo>
                  <a:pt x="47548" y="139471"/>
                </a:lnTo>
                <a:lnTo>
                  <a:pt x="20370" y="153098"/>
                </a:lnTo>
                <a:lnTo>
                  <a:pt x="20370" y="146291"/>
                </a:lnTo>
                <a:lnTo>
                  <a:pt x="23850" y="126022"/>
                </a:lnTo>
                <a:lnTo>
                  <a:pt x="33959" y="108927"/>
                </a:lnTo>
                <a:lnTo>
                  <a:pt x="27165" y="105435"/>
                </a:lnTo>
                <a:lnTo>
                  <a:pt x="27165" y="102120"/>
                </a:lnTo>
                <a:lnTo>
                  <a:pt x="6794" y="129349"/>
                </a:lnTo>
                <a:lnTo>
                  <a:pt x="3467" y="119214"/>
                </a:lnTo>
                <a:lnTo>
                  <a:pt x="3467" y="91986"/>
                </a:lnTo>
                <a:lnTo>
                  <a:pt x="0" y="7489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189779" y="3226208"/>
            <a:ext cx="234429" cy="163385"/>
          </a:xfrm>
          <a:custGeom>
            <a:avLst/>
            <a:gdLst/>
            <a:ahLst/>
            <a:cxnLst/>
            <a:rect l="l" t="t" r="r" b="b"/>
            <a:pathLst>
              <a:path w="234429" h="163385">
                <a:moveTo>
                  <a:pt x="47561" y="163385"/>
                </a:moveTo>
                <a:lnTo>
                  <a:pt x="44246" y="153098"/>
                </a:lnTo>
                <a:lnTo>
                  <a:pt x="44246" y="139484"/>
                </a:lnTo>
                <a:lnTo>
                  <a:pt x="27178" y="119062"/>
                </a:lnTo>
                <a:lnTo>
                  <a:pt x="17056" y="108762"/>
                </a:lnTo>
                <a:lnTo>
                  <a:pt x="3492" y="101955"/>
                </a:lnTo>
                <a:lnTo>
                  <a:pt x="0" y="88506"/>
                </a:lnTo>
                <a:lnTo>
                  <a:pt x="27178" y="68072"/>
                </a:lnTo>
                <a:lnTo>
                  <a:pt x="27178" y="57785"/>
                </a:lnTo>
                <a:lnTo>
                  <a:pt x="10274" y="54470"/>
                </a:lnTo>
                <a:lnTo>
                  <a:pt x="20396" y="44170"/>
                </a:lnTo>
                <a:lnTo>
                  <a:pt x="51028" y="37363"/>
                </a:lnTo>
                <a:lnTo>
                  <a:pt x="54356" y="37363"/>
                </a:lnTo>
                <a:lnTo>
                  <a:pt x="88303" y="23749"/>
                </a:lnTo>
                <a:lnTo>
                  <a:pt x="95110" y="13614"/>
                </a:lnTo>
                <a:lnTo>
                  <a:pt x="135864" y="0"/>
                </a:lnTo>
                <a:lnTo>
                  <a:pt x="173304" y="0"/>
                </a:lnTo>
                <a:lnTo>
                  <a:pt x="180098" y="6819"/>
                </a:lnTo>
                <a:lnTo>
                  <a:pt x="190220" y="10134"/>
                </a:lnTo>
                <a:lnTo>
                  <a:pt x="193687" y="27241"/>
                </a:lnTo>
                <a:lnTo>
                  <a:pt x="200469" y="40690"/>
                </a:lnTo>
                <a:lnTo>
                  <a:pt x="230974" y="40690"/>
                </a:lnTo>
                <a:lnTo>
                  <a:pt x="234429" y="44170"/>
                </a:lnTo>
                <a:lnTo>
                  <a:pt x="224167" y="68072"/>
                </a:lnTo>
                <a:lnTo>
                  <a:pt x="227634" y="71412"/>
                </a:lnTo>
                <a:lnTo>
                  <a:pt x="227634" y="74726"/>
                </a:lnTo>
                <a:lnTo>
                  <a:pt x="203796" y="88506"/>
                </a:lnTo>
                <a:lnTo>
                  <a:pt x="200469" y="115735"/>
                </a:lnTo>
                <a:lnTo>
                  <a:pt x="173304" y="122542"/>
                </a:lnTo>
                <a:lnTo>
                  <a:pt x="152933" y="139484"/>
                </a:lnTo>
                <a:lnTo>
                  <a:pt x="146126" y="135991"/>
                </a:lnTo>
                <a:lnTo>
                  <a:pt x="125755" y="132676"/>
                </a:lnTo>
                <a:lnTo>
                  <a:pt x="118973" y="139484"/>
                </a:lnTo>
                <a:lnTo>
                  <a:pt x="115481" y="146291"/>
                </a:lnTo>
                <a:lnTo>
                  <a:pt x="105371" y="146291"/>
                </a:lnTo>
                <a:lnTo>
                  <a:pt x="85001" y="146291"/>
                </a:lnTo>
                <a:lnTo>
                  <a:pt x="67945" y="153098"/>
                </a:lnTo>
                <a:lnTo>
                  <a:pt x="54356" y="163385"/>
                </a:lnTo>
                <a:lnTo>
                  <a:pt x="47561" y="16338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140531" y="3420149"/>
            <a:ext cx="203631" cy="211035"/>
          </a:xfrm>
          <a:custGeom>
            <a:avLst/>
            <a:gdLst/>
            <a:ahLst/>
            <a:cxnLst/>
            <a:rect l="l" t="t" r="r" b="b"/>
            <a:pathLst>
              <a:path w="203631" h="211035">
                <a:moveTo>
                  <a:pt x="118795" y="204228"/>
                </a:moveTo>
                <a:lnTo>
                  <a:pt x="118795" y="200748"/>
                </a:lnTo>
                <a:lnTo>
                  <a:pt x="94932" y="207543"/>
                </a:lnTo>
                <a:lnTo>
                  <a:pt x="67779" y="211035"/>
                </a:lnTo>
                <a:lnTo>
                  <a:pt x="50876" y="200748"/>
                </a:lnTo>
                <a:lnTo>
                  <a:pt x="54190" y="190614"/>
                </a:lnTo>
                <a:lnTo>
                  <a:pt x="47548" y="187121"/>
                </a:lnTo>
                <a:lnTo>
                  <a:pt x="37287" y="163372"/>
                </a:lnTo>
                <a:lnTo>
                  <a:pt x="20218" y="156578"/>
                </a:lnTo>
                <a:lnTo>
                  <a:pt x="3327" y="166712"/>
                </a:lnTo>
                <a:lnTo>
                  <a:pt x="3327" y="163372"/>
                </a:lnTo>
                <a:lnTo>
                  <a:pt x="0" y="146278"/>
                </a:lnTo>
                <a:lnTo>
                  <a:pt x="10121" y="115722"/>
                </a:lnTo>
                <a:lnTo>
                  <a:pt x="13589" y="112242"/>
                </a:lnTo>
                <a:lnTo>
                  <a:pt x="20218" y="115722"/>
                </a:lnTo>
                <a:lnTo>
                  <a:pt x="23698" y="108915"/>
                </a:lnTo>
                <a:lnTo>
                  <a:pt x="33972" y="102120"/>
                </a:lnTo>
                <a:lnTo>
                  <a:pt x="50876" y="108915"/>
                </a:lnTo>
                <a:lnTo>
                  <a:pt x="37287" y="132664"/>
                </a:lnTo>
                <a:lnTo>
                  <a:pt x="44081" y="139471"/>
                </a:lnTo>
                <a:lnTo>
                  <a:pt x="60985" y="142963"/>
                </a:lnTo>
                <a:lnTo>
                  <a:pt x="81508" y="132664"/>
                </a:lnTo>
                <a:lnTo>
                  <a:pt x="81508" y="129336"/>
                </a:lnTo>
                <a:lnTo>
                  <a:pt x="101739" y="119049"/>
                </a:lnTo>
                <a:lnTo>
                  <a:pt x="125603" y="102120"/>
                </a:lnTo>
                <a:lnTo>
                  <a:pt x="118795" y="88493"/>
                </a:lnTo>
                <a:lnTo>
                  <a:pt x="118795" y="78206"/>
                </a:lnTo>
                <a:lnTo>
                  <a:pt x="122275" y="68072"/>
                </a:lnTo>
                <a:lnTo>
                  <a:pt x="105206" y="61264"/>
                </a:lnTo>
                <a:lnTo>
                  <a:pt x="105206" y="54457"/>
                </a:lnTo>
                <a:lnTo>
                  <a:pt x="91630" y="37515"/>
                </a:lnTo>
                <a:lnTo>
                  <a:pt x="84848" y="37515"/>
                </a:lnTo>
                <a:lnTo>
                  <a:pt x="78041" y="57785"/>
                </a:lnTo>
                <a:lnTo>
                  <a:pt x="94932" y="85013"/>
                </a:lnTo>
                <a:lnTo>
                  <a:pt x="88303" y="88493"/>
                </a:lnTo>
                <a:lnTo>
                  <a:pt x="84848" y="105587"/>
                </a:lnTo>
                <a:lnTo>
                  <a:pt x="81508" y="102120"/>
                </a:lnTo>
                <a:lnTo>
                  <a:pt x="78041" y="91821"/>
                </a:lnTo>
                <a:lnTo>
                  <a:pt x="71234" y="85013"/>
                </a:lnTo>
                <a:lnTo>
                  <a:pt x="57658" y="81686"/>
                </a:lnTo>
                <a:lnTo>
                  <a:pt x="40754" y="85013"/>
                </a:lnTo>
                <a:lnTo>
                  <a:pt x="30492" y="88493"/>
                </a:lnTo>
                <a:lnTo>
                  <a:pt x="30492" y="68072"/>
                </a:lnTo>
                <a:lnTo>
                  <a:pt x="20218" y="61264"/>
                </a:lnTo>
                <a:lnTo>
                  <a:pt x="16903" y="68072"/>
                </a:lnTo>
                <a:lnTo>
                  <a:pt x="20218" y="71399"/>
                </a:lnTo>
                <a:lnTo>
                  <a:pt x="10121" y="85013"/>
                </a:lnTo>
                <a:lnTo>
                  <a:pt x="10121" y="74879"/>
                </a:lnTo>
                <a:lnTo>
                  <a:pt x="3327" y="68072"/>
                </a:lnTo>
                <a:lnTo>
                  <a:pt x="10121" y="57785"/>
                </a:lnTo>
                <a:lnTo>
                  <a:pt x="10121" y="40843"/>
                </a:lnTo>
                <a:lnTo>
                  <a:pt x="16903" y="23749"/>
                </a:lnTo>
                <a:lnTo>
                  <a:pt x="23698" y="16941"/>
                </a:lnTo>
                <a:lnTo>
                  <a:pt x="33972" y="16941"/>
                </a:lnTo>
                <a:lnTo>
                  <a:pt x="30492" y="37515"/>
                </a:lnTo>
                <a:lnTo>
                  <a:pt x="33972" y="44170"/>
                </a:lnTo>
                <a:lnTo>
                  <a:pt x="27178" y="54457"/>
                </a:lnTo>
                <a:lnTo>
                  <a:pt x="33972" y="61264"/>
                </a:lnTo>
                <a:lnTo>
                  <a:pt x="44081" y="50977"/>
                </a:lnTo>
                <a:lnTo>
                  <a:pt x="40754" y="37515"/>
                </a:lnTo>
                <a:lnTo>
                  <a:pt x="50876" y="23749"/>
                </a:lnTo>
                <a:lnTo>
                  <a:pt x="60985" y="16941"/>
                </a:lnTo>
                <a:lnTo>
                  <a:pt x="74726" y="6807"/>
                </a:lnTo>
                <a:lnTo>
                  <a:pt x="88303" y="6807"/>
                </a:lnTo>
                <a:lnTo>
                  <a:pt x="91630" y="0"/>
                </a:lnTo>
                <a:lnTo>
                  <a:pt x="105206" y="0"/>
                </a:lnTo>
                <a:lnTo>
                  <a:pt x="108546" y="3327"/>
                </a:lnTo>
                <a:lnTo>
                  <a:pt x="118795" y="0"/>
                </a:lnTo>
                <a:lnTo>
                  <a:pt x="118795" y="13614"/>
                </a:lnTo>
                <a:lnTo>
                  <a:pt x="125603" y="16941"/>
                </a:lnTo>
                <a:lnTo>
                  <a:pt x="115328" y="23749"/>
                </a:lnTo>
                <a:lnTo>
                  <a:pt x="118795" y="27228"/>
                </a:lnTo>
                <a:lnTo>
                  <a:pt x="149301" y="16941"/>
                </a:lnTo>
                <a:lnTo>
                  <a:pt x="156083" y="10134"/>
                </a:lnTo>
                <a:lnTo>
                  <a:pt x="166344" y="27228"/>
                </a:lnTo>
                <a:lnTo>
                  <a:pt x="159562" y="34036"/>
                </a:lnTo>
                <a:lnTo>
                  <a:pt x="169659" y="47650"/>
                </a:lnTo>
                <a:lnTo>
                  <a:pt x="190042" y="64592"/>
                </a:lnTo>
                <a:lnTo>
                  <a:pt x="196850" y="71399"/>
                </a:lnTo>
                <a:lnTo>
                  <a:pt x="190042" y="78206"/>
                </a:lnTo>
                <a:lnTo>
                  <a:pt x="203631" y="95300"/>
                </a:lnTo>
                <a:lnTo>
                  <a:pt x="183248" y="112242"/>
                </a:lnTo>
                <a:lnTo>
                  <a:pt x="176453" y="129336"/>
                </a:lnTo>
                <a:lnTo>
                  <a:pt x="176453" y="142963"/>
                </a:lnTo>
                <a:lnTo>
                  <a:pt x="186728" y="149758"/>
                </a:lnTo>
                <a:lnTo>
                  <a:pt x="186728" y="166712"/>
                </a:lnTo>
                <a:lnTo>
                  <a:pt x="179933" y="180327"/>
                </a:lnTo>
                <a:lnTo>
                  <a:pt x="176453" y="187121"/>
                </a:lnTo>
                <a:lnTo>
                  <a:pt x="173151" y="193929"/>
                </a:lnTo>
                <a:lnTo>
                  <a:pt x="156083" y="204228"/>
                </a:lnTo>
                <a:lnTo>
                  <a:pt x="139179" y="193929"/>
                </a:lnTo>
                <a:lnTo>
                  <a:pt x="118795" y="20422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191406" y="3318029"/>
            <a:ext cx="84823" cy="85026"/>
          </a:xfrm>
          <a:custGeom>
            <a:avLst/>
            <a:gdLst/>
            <a:ahLst/>
            <a:cxnLst/>
            <a:rect l="l" t="t" r="r" b="b"/>
            <a:pathLst>
              <a:path w="84823" h="85026">
                <a:moveTo>
                  <a:pt x="54330" y="20421"/>
                </a:moveTo>
                <a:lnTo>
                  <a:pt x="57670" y="47663"/>
                </a:lnTo>
                <a:lnTo>
                  <a:pt x="74726" y="50990"/>
                </a:lnTo>
                <a:lnTo>
                  <a:pt x="84823" y="54470"/>
                </a:lnTo>
                <a:lnTo>
                  <a:pt x="78028" y="68084"/>
                </a:lnTo>
                <a:lnTo>
                  <a:pt x="54330" y="64592"/>
                </a:lnTo>
                <a:lnTo>
                  <a:pt x="50863" y="68084"/>
                </a:lnTo>
                <a:lnTo>
                  <a:pt x="50863" y="78219"/>
                </a:lnTo>
                <a:lnTo>
                  <a:pt x="37426" y="85026"/>
                </a:lnTo>
                <a:lnTo>
                  <a:pt x="33972" y="71564"/>
                </a:lnTo>
                <a:lnTo>
                  <a:pt x="27165" y="64592"/>
                </a:lnTo>
                <a:lnTo>
                  <a:pt x="16903" y="57797"/>
                </a:lnTo>
                <a:lnTo>
                  <a:pt x="0" y="50990"/>
                </a:lnTo>
                <a:lnTo>
                  <a:pt x="3314" y="34048"/>
                </a:lnTo>
                <a:lnTo>
                  <a:pt x="27165" y="0"/>
                </a:lnTo>
                <a:lnTo>
                  <a:pt x="37426" y="6819"/>
                </a:lnTo>
                <a:lnTo>
                  <a:pt x="54330" y="10134"/>
                </a:lnTo>
                <a:lnTo>
                  <a:pt x="54330" y="204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143858" y="3226208"/>
            <a:ext cx="81521" cy="23749"/>
          </a:xfrm>
          <a:custGeom>
            <a:avLst/>
            <a:gdLst/>
            <a:ahLst/>
            <a:cxnLst/>
            <a:rect l="l" t="t" r="r" b="b"/>
            <a:pathLst>
              <a:path w="81521" h="23749">
                <a:moveTo>
                  <a:pt x="78181" y="23749"/>
                </a:moveTo>
                <a:lnTo>
                  <a:pt x="27165" y="20434"/>
                </a:lnTo>
                <a:lnTo>
                  <a:pt x="3467" y="6819"/>
                </a:lnTo>
                <a:lnTo>
                  <a:pt x="0" y="3327"/>
                </a:lnTo>
                <a:lnTo>
                  <a:pt x="54330" y="0"/>
                </a:lnTo>
                <a:lnTo>
                  <a:pt x="81521" y="6819"/>
                </a:lnTo>
                <a:lnTo>
                  <a:pt x="74714" y="20434"/>
                </a:lnTo>
                <a:lnTo>
                  <a:pt x="78181" y="2374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272928" y="3124100"/>
            <a:ext cx="74701" cy="54470"/>
          </a:xfrm>
          <a:custGeom>
            <a:avLst/>
            <a:gdLst/>
            <a:ahLst/>
            <a:cxnLst/>
            <a:rect l="l" t="t" r="r" b="b"/>
            <a:pathLst>
              <a:path w="74701" h="54470">
                <a:moveTo>
                  <a:pt x="3302" y="20421"/>
                </a:moveTo>
                <a:lnTo>
                  <a:pt x="23685" y="0"/>
                </a:lnTo>
                <a:lnTo>
                  <a:pt x="27165" y="6807"/>
                </a:lnTo>
                <a:lnTo>
                  <a:pt x="23685" y="10134"/>
                </a:lnTo>
                <a:lnTo>
                  <a:pt x="27165" y="13614"/>
                </a:lnTo>
                <a:lnTo>
                  <a:pt x="37261" y="6807"/>
                </a:lnTo>
                <a:lnTo>
                  <a:pt x="74701" y="34035"/>
                </a:lnTo>
                <a:lnTo>
                  <a:pt x="74701" y="44170"/>
                </a:lnTo>
                <a:lnTo>
                  <a:pt x="64452" y="44170"/>
                </a:lnTo>
                <a:lnTo>
                  <a:pt x="61112" y="54470"/>
                </a:lnTo>
                <a:lnTo>
                  <a:pt x="57645" y="54470"/>
                </a:lnTo>
                <a:lnTo>
                  <a:pt x="40754" y="54470"/>
                </a:lnTo>
                <a:lnTo>
                  <a:pt x="30480" y="47650"/>
                </a:lnTo>
                <a:lnTo>
                  <a:pt x="13576" y="44170"/>
                </a:lnTo>
                <a:lnTo>
                  <a:pt x="0" y="30556"/>
                </a:lnTo>
                <a:lnTo>
                  <a:pt x="3302" y="204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587239" y="3236342"/>
            <a:ext cx="176605" cy="204228"/>
          </a:xfrm>
          <a:custGeom>
            <a:avLst/>
            <a:gdLst/>
            <a:ahLst/>
            <a:cxnLst/>
            <a:rect l="l" t="t" r="r" b="b"/>
            <a:pathLst>
              <a:path w="176606" h="204228">
                <a:moveTo>
                  <a:pt x="81521" y="197421"/>
                </a:moveTo>
                <a:lnTo>
                  <a:pt x="64452" y="204228"/>
                </a:lnTo>
                <a:lnTo>
                  <a:pt x="37287" y="176999"/>
                </a:lnTo>
                <a:lnTo>
                  <a:pt x="27190" y="159905"/>
                </a:lnTo>
                <a:lnTo>
                  <a:pt x="10121" y="146278"/>
                </a:lnTo>
                <a:lnTo>
                  <a:pt x="0" y="132676"/>
                </a:lnTo>
                <a:lnTo>
                  <a:pt x="0" y="125857"/>
                </a:lnTo>
                <a:lnTo>
                  <a:pt x="6794" y="129349"/>
                </a:lnTo>
                <a:lnTo>
                  <a:pt x="13589" y="119214"/>
                </a:lnTo>
                <a:lnTo>
                  <a:pt x="40754" y="136156"/>
                </a:lnTo>
                <a:lnTo>
                  <a:pt x="54356" y="122542"/>
                </a:lnTo>
                <a:lnTo>
                  <a:pt x="57670" y="102108"/>
                </a:lnTo>
                <a:lnTo>
                  <a:pt x="50876" y="105600"/>
                </a:lnTo>
                <a:lnTo>
                  <a:pt x="40754" y="98628"/>
                </a:lnTo>
                <a:lnTo>
                  <a:pt x="37287" y="95313"/>
                </a:lnTo>
                <a:lnTo>
                  <a:pt x="50876" y="88506"/>
                </a:lnTo>
                <a:lnTo>
                  <a:pt x="57670" y="78371"/>
                </a:lnTo>
                <a:lnTo>
                  <a:pt x="61150" y="57937"/>
                </a:lnTo>
                <a:lnTo>
                  <a:pt x="64452" y="51142"/>
                </a:lnTo>
                <a:lnTo>
                  <a:pt x="57670" y="44335"/>
                </a:lnTo>
                <a:lnTo>
                  <a:pt x="54356" y="20421"/>
                </a:lnTo>
                <a:lnTo>
                  <a:pt x="61150" y="13614"/>
                </a:lnTo>
                <a:lnTo>
                  <a:pt x="84848" y="0"/>
                </a:lnTo>
                <a:lnTo>
                  <a:pt x="95110" y="34036"/>
                </a:lnTo>
                <a:lnTo>
                  <a:pt x="108699" y="61277"/>
                </a:lnTo>
                <a:lnTo>
                  <a:pt x="118808" y="68072"/>
                </a:lnTo>
                <a:lnTo>
                  <a:pt x="129070" y="91821"/>
                </a:lnTo>
                <a:lnTo>
                  <a:pt x="149453" y="115735"/>
                </a:lnTo>
                <a:lnTo>
                  <a:pt x="169824" y="125857"/>
                </a:lnTo>
                <a:lnTo>
                  <a:pt x="176606" y="129349"/>
                </a:lnTo>
                <a:lnTo>
                  <a:pt x="173151" y="136156"/>
                </a:lnTo>
                <a:lnTo>
                  <a:pt x="169824" y="153250"/>
                </a:lnTo>
                <a:lnTo>
                  <a:pt x="169824" y="156578"/>
                </a:lnTo>
                <a:lnTo>
                  <a:pt x="159562" y="170192"/>
                </a:lnTo>
                <a:lnTo>
                  <a:pt x="156248" y="183807"/>
                </a:lnTo>
                <a:lnTo>
                  <a:pt x="139179" y="187134"/>
                </a:lnTo>
                <a:lnTo>
                  <a:pt x="125590" y="180327"/>
                </a:lnTo>
                <a:lnTo>
                  <a:pt x="112001" y="170192"/>
                </a:lnTo>
                <a:lnTo>
                  <a:pt x="95110" y="166712"/>
                </a:lnTo>
                <a:lnTo>
                  <a:pt x="84848" y="180327"/>
                </a:lnTo>
                <a:lnTo>
                  <a:pt x="81521" y="1974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259577" y="3239822"/>
            <a:ext cx="105372" cy="95148"/>
          </a:xfrm>
          <a:custGeom>
            <a:avLst/>
            <a:gdLst/>
            <a:ahLst/>
            <a:cxnLst/>
            <a:rect l="l" t="t" r="r" b="b"/>
            <a:pathLst>
              <a:path w="105371" h="95148">
                <a:moveTo>
                  <a:pt x="20383" y="13627"/>
                </a:moveTo>
                <a:lnTo>
                  <a:pt x="30645" y="13627"/>
                </a:lnTo>
                <a:lnTo>
                  <a:pt x="47548" y="3327"/>
                </a:lnTo>
                <a:lnTo>
                  <a:pt x="61125" y="0"/>
                </a:lnTo>
                <a:lnTo>
                  <a:pt x="67932" y="3327"/>
                </a:lnTo>
                <a:lnTo>
                  <a:pt x="91795" y="6819"/>
                </a:lnTo>
                <a:lnTo>
                  <a:pt x="105371" y="10134"/>
                </a:lnTo>
                <a:lnTo>
                  <a:pt x="101879" y="47663"/>
                </a:lnTo>
                <a:lnTo>
                  <a:pt x="95097" y="47663"/>
                </a:lnTo>
                <a:lnTo>
                  <a:pt x="84988" y="61112"/>
                </a:lnTo>
                <a:lnTo>
                  <a:pt x="71399" y="95148"/>
                </a:lnTo>
                <a:lnTo>
                  <a:pt x="61125" y="88341"/>
                </a:lnTo>
                <a:lnTo>
                  <a:pt x="51041" y="81546"/>
                </a:lnTo>
                <a:lnTo>
                  <a:pt x="40766" y="88341"/>
                </a:lnTo>
                <a:lnTo>
                  <a:pt x="27165" y="81546"/>
                </a:lnTo>
                <a:lnTo>
                  <a:pt x="13576" y="85026"/>
                </a:lnTo>
                <a:lnTo>
                  <a:pt x="10274" y="67919"/>
                </a:lnTo>
                <a:lnTo>
                  <a:pt x="6794" y="64592"/>
                </a:lnTo>
                <a:lnTo>
                  <a:pt x="0" y="50977"/>
                </a:lnTo>
                <a:lnTo>
                  <a:pt x="20383" y="23749"/>
                </a:lnTo>
                <a:lnTo>
                  <a:pt x="20383" y="1362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999334" y="3243150"/>
            <a:ext cx="40766" cy="74879"/>
          </a:xfrm>
          <a:custGeom>
            <a:avLst/>
            <a:gdLst/>
            <a:ahLst/>
            <a:cxnLst/>
            <a:rect l="l" t="t" r="r" b="b"/>
            <a:pathLst>
              <a:path w="40766" h="74879">
                <a:moveTo>
                  <a:pt x="20383" y="0"/>
                </a:moveTo>
                <a:lnTo>
                  <a:pt x="27177" y="10299"/>
                </a:lnTo>
                <a:lnTo>
                  <a:pt x="40766" y="23749"/>
                </a:lnTo>
                <a:lnTo>
                  <a:pt x="30657" y="40843"/>
                </a:lnTo>
                <a:lnTo>
                  <a:pt x="30657" y="74879"/>
                </a:lnTo>
                <a:lnTo>
                  <a:pt x="23863" y="74879"/>
                </a:lnTo>
                <a:lnTo>
                  <a:pt x="6794" y="47650"/>
                </a:lnTo>
                <a:lnTo>
                  <a:pt x="0" y="37528"/>
                </a:lnTo>
                <a:lnTo>
                  <a:pt x="20383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853372" y="3233028"/>
            <a:ext cx="166344" cy="183642"/>
          </a:xfrm>
          <a:custGeom>
            <a:avLst/>
            <a:gdLst/>
            <a:ahLst/>
            <a:cxnLst/>
            <a:rect l="l" t="t" r="r" b="b"/>
            <a:pathLst>
              <a:path w="166344" h="183641">
                <a:moveTo>
                  <a:pt x="57658" y="180314"/>
                </a:moveTo>
                <a:lnTo>
                  <a:pt x="16903" y="149593"/>
                </a:lnTo>
                <a:lnTo>
                  <a:pt x="6794" y="142798"/>
                </a:lnTo>
                <a:lnTo>
                  <a:pt x="3314" y="135991"/>
                </a:lnTo>
                <a:lnTo>
                  <a:pt x="3314" y="132664"/>
                </a:lnTo>
                <a:lnTo>
                  <a:pt x="6794" y="132664"/>
                </a:lnTo>
                <a:lnTo>
                  <a:pt x="13589" y="122529"/>
                </a:lnTo>
                <a:lnTo>
                  <a:pt x="13589" y="115722"/>
                </a:lnTo>
                <a:lnTo>
                  <a:pt x="3314" y="101942"/>
                </a:lnTo>
                <a:lnTo>
                  <a:pt x="0" y="91820"/>
                </a:lnTo>
                <a:lnTo>
                  <a:pt x="10121" y="71386"/>
                </a:lnTo>
                <a:lnTo>
                  <a:pt x="13589" y="50965"/>
                </a:lnTo>
                <a:lnTo>
                  <a:pt x="13589" y="20421"/>
                </a:lnTo>
                <a:lnTo>
                  <a:pt x="16903" y="3314"/>
                </a:lnTo>
                <a:lnTo>
                  <a:pt x="33959" y="0"/>
                </a:lnTo>
                <a:lnTo>
                  <a:pt x="61137" y="16929"/>
                </a:lnTo>
                <a:lnTo>
                  <a:pt x="74726" y="20421"/>
                </a:lnTo>
                <a:lnTo>
                  <a:pt x="95097" y="23736"/>
                </a:lnTo>
                <a:lnTo>
                  <a:pt x="105219" y="47650"/>
                </a:lnTo>
                <a:lnTo>
                  <a:pt x="118795" y="54457"/>
                </a:lnTo>
                <a:lnTo>
                  <a:pt x="101892" y="54457"/>
                </a:lnTo>
                <a:lnTo>
                  <a:pt x="95097" y="81686"/>
                </a:lnTo>
                <a:lnTo>
                  <a:pt x="95097" y="95135"/>
                </a:lnTo>
                <a:lnTo>
                  <a:pt x="95097" y="108915"/>
                </a:lnTo>
                <a:lnTo>
                  <a:pt x="88303" y="125856"/>
                </a:lnTo>
                <a:lnTo>
                  <a:pt x="112001" y="129171"/>
                </a:lnTo>
                <a:lnTo>
                  <a:pt x="166344" y="139471"/>
                </a:lnTo>
                <a:lnTo>
                  <a:pt x="159550" y="146278"/>
                </a:lnTo>
                <a:lnTo>
                  <a:pt x="142646" y="159892"/>
                </a:lnTo>
                <a:lnTo>
                  <a:pt x="122275" y="183641"/>
                </a:lnTo>
                <a:lnTo>
                  <a:pt x="105219" y="176987"/>
                </a:lnTo>
                <a:lnTo>
                  <a:pt x="57658" y="1803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500801" y="3253451"/>
            <a:ext cx="101892" cy="159892"/>
          </a:xfrm>
          <a:custGeom>
            <a:avLst/>
            <a:gdLst/>
            <a:ahLst/>
            <a:cxnLst/>
            <a:rect l="l" t="t" r="r" b="b"/>
            <a:pathLst>
              <a:path w="101892" h="159892">
                <a:moveTo>
                  <a:pt x="71234" y="159892"/>
                </a:moveTo>
                <a:lnTo>
                  <a:pt x="47548" y="149605"/>
                </a:lnTo>
                <a:lnTo>
                  <a:pt x="47548" y="146278"/>
                </a:lnTo>
                <a:lnTo>
                  <a:pt x="37287" y="132664"/>
                </a:lnTo>
                <a:lnTo>
                  <a:pt x="54343" y="119049"/>
                </a:lnTo>
                <a:lnTo>
                  <a:pt x="61137" y="95300"/>
                </a:lnTo>
                <a:lnTo>
                  <a:pt x="44081" y="95300"/>
                </a:lnTo>
                <a:lnTo>
                  <a:pt x="33972" y="88493"/>
                </a:lnTo>
                <a:lnTo>
                  <a:pt x="27178" y="91820"/>
                </a:lnTo>
                <a:lnTo>
                  <a:pt x="13589" y="67919"/>
                </a:lnTo>
                <a:lnTo>
                  <a:pt x="0" y="47485"/>
                </a:lnTo>
                <a:lnTo>
                  <a:pt x="6781" y="20421"/>
                </a:lnTo>
                <a:lnTo>
                  <a:pt x="10121" y="13449"/>
                </a:lnTo>
                <a:lnTo>
                  <a:pt x="13589" y="0"/>
                </a:lnTo>
                <a:lnTo>
                  <a:pt x="16903" y="0"/>
                </a:lnTo>
                <a:lnTo>
                  <a:pt x="27178" y="0"/>
                </a:lnTo>
                <a:lnTo>
                  <a:pt x="37287" y="23748"/>
                </a:lnTo>
                <a:lnTo>
                  <a:pt x="54343" y="27228"/>
                </a:lnTo>
                <a:lnTo>
                  <a:pt x="57658" y="23748"/>
                </a:lnTo>
                <a:lnTo>
                  <a:pt x="67932" y="34035"/>
                </a:lnTo>
                <a:lnTo>
                  <a:pt x="71234" y="40830"/>
                </a:lnTo>
                <a:lnTo>
                  <a:pt x="74726" y="47485"/>
                </a:lnTo>
                <a:lnTo>
                  <a:pt x="67932" y="57784"/>
                </a:lnTo>
                <a:lnTo>
                  <a:pt x="67932" y="67919"/>
                </a:lnTo>
                <a:lnTo>
                  <a:pt x="74726" y="78206"/>
                </a:lnTo>
                <a:lnTo>
                  <a:pt x="81508" y="81521"/>
                </a:lnTo>
                <a:lnTo>
                  <a:pt x="74726" y="91820"/>
                </a:lnTo>
                <a:lnTo>
                  <a:pt x="95110" y="105435"/>
                </a:lnTo>
                <a:lnTo>
                  <a:pt x="101892" y="112242"/>
                </a:lnTo>
                <a:lnTo>
                  <a:pt x="91630" y="119049"/>
                </a:lnTo>
                <a:lnTo>
                  <a:pt x="84836" y="139471"/>
                </a:lnTo>
                <a:lnTo>
                  <a:pt x="84836" y="156565"/>
                </a:lnTo>
                <a:lnTo>
                  <a:pt x="91630" y="159892"/>
                </a:lnTo>
                <a:lnTo>
                  <a:pt x="71234" y="15989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823381" y="3403055"/>
            <a:ext cx="3327" cy="3479"/>
          </a:xfrm>
          <a:custGeom>
            <a:avLst/>
            <a:gdLst/>
            <a:ahLst/>
            <a:cxnLst/>
            <a:rect l="l" t="t" r="r" b="b"/>
            <a:pathLst>
              <a:path w="3327" h="3479">
                <a:moveTo>
                  <a:pt x="0" y="3479"/>
                </a:moveTo>
                <a:lnTo>
                  <a:pt x="0" y="0"/>
                </a:lnTo>
                <a:lnTo>
                  <a:pt x="3327" y="0"/>
                </a:lnTo>
                <a:lnTo>
                  <a:pt x="0" y="34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813270" y="3392921"/>
            <a:ext cx="13436" cy="6807"/>
          </a:xfrm>
          <a:custGeom>
            <a:avLst/>
            <a:gdLst/>
            <a:ahLst/>
            <a:cxnLst/>
            <a:rect l="l" t="t" r="r" b="b"/>
            <a:pathLst>
              <a:path w="13436" h="6807">
                <a:moveTo>
                  <a:pt x="6807" y="6807"/>
                </a:moveTo>
                <a:lnTo>
                  <a:pt x="3314" y="6807"/>
                </a:lnTo>
                <a:lnTo>
                  <a:pt x="0" y="3327"/>
                </a:lnTo>
                <a:lnTo>
                  <a:pt x="3314" y="0"/>
                </a:lnTo>
                <a:lnTo>
                  <a:pt x="6807" y="0"/>
                </a:lnTo>
                <a:lnTo>
                  <a:pt x="10109" y="0"/>
                </a:lnTo>
                <a:lnTo>
                  <a:pt x="13436" y="0"/>
                </a:lnTo>
                <a:lnTo>
                  <a:pt x="13436" y="3327"/>
                </a:lnTo>
                <a:lnTo>
                  <a:pt x="6807" y="680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517638" y="3522052"/>
            <a:ext cx="142621" cy="237744"/>
          </a:xfrm>
          <a:custGeom>
            <a:avLst/>
            <a:gdLst/>
            <a:ahLst/>
            <a:cxnLst/>
            <a:rect l="l" t="t" r="r" b="b"/>
            <a:pathLst>
              <a:path w="142621" h="237744">
                <a:moveTo>
                  <a:pt x="139318" y="183400"/>
                </a:moveTo>
                <a:lnTo>
                  <a:pt x="135839" y="213893"/>
                </a:lnTo>
                <a:lnTo>
                  <a:pt x="142620" y="224154"/>
                </a:lnTo>
                <a:lnTo>
                  <a:pt x="115468" y="213893"/>
                </a:lnTo>
                <a:lnTo>
                  <a:pt x="91782" y="234276"/>
                </a:lnTo>
                <a:lnTo>
                  <a:pt x="88290" y="237744"/>
                </a:lnTo>
                <a:lnTo>
                  <a:pt x="78193" y="224154"/>
                </a:lnTo>
                <a:lnTo>
                  <a:pt x="54330" y="210578"/>
                </a:lnTo>
                <a:lnTo>
                  <a:pt x="40754" y="213893"/>
                </a:lnTo>
                <a:lnTo>
                  <a:pt x="17056" y="217360"/>
                </a:lnTo>
                <a:lnTo>
                  <a:pt x="13576" y="210578"/>
                </a:lnTo>
                <a:lnTo>
                  <a:pt x="23850" y="186715"/>
                </a:lnTo>
                <a:lnTo>
                  <a:pt x="20370" y="163017"/>
                </a:lnTo>
                <a:lnTo>
                  <a:pt x="30632" y="152755"/>
                </a:lnTo>
                <a:lnTo>
                  <a:pt x="27177" y="135851"/>
                </a:lnTo>
                <a:lnTo>
                  <a:pt x="20370" y="125577"/>
                </a:lnTo>
                <a:lnTo>
                  <a:pt x="13576" y="125577"/>
                </a:lnTo>
                <a:lnTo>
                  <a:pt x="10274" y="105194"/>
                </a:lnTo>
                <a:lnTo>
                  <a:pt x="10274" y="91617"/>
                </a:lnTo>
                <a:lnTo>
                  <a:pt x="0" y="74714"/>
                </a:lnTo>
                <a:lnTo>
                  <a:pt x="0" y="67919"/>
                </a:lnTo>
                <a:lnTo>
                  <a:pt x="3479" y="57657"/>
                </a:lnTo>
                <a:lnTo>
                  <a:pt x="33959" y="44068"/>
                </a:lnTo>
                <a:lnTo>
                  <a:pt x="37439" y="16890"/>
                </a:lnTo>
                <a:lnTo>
                  <a:pt x="44221" y="16890"/>
                </a:lnTo>
                <a:lnTo>
                  <a:pt x="54330" y="13576"/>
                </a:lnTo>
                <a:lnTo>
                  <a:pt x="54330" y="6781"/>
                </a:lnTo>
                <a:lnTo>
                  <a:pt x="67919" y="10096"/>
                </a:lnTo>
                <a:lnTo>
                  <a:pt x="78193" y="6781"/>
                </a:lnTo>
                <a:lnTo>
                  <a:pt x="91782" y="0"/>
                </a:lnTo>
                <a:lnTo>
                  <a:pt x="95084" y="6781"/>
                </a:lnTo>
                <a:lnTo>
                  <a:pt x="98564" y="27165"/>
                </a:lnTo>
                <a:lnTo>
                  <a:pt x="101879" y="37274"/>
                </a:lnTo>
                <a:lnTo>
                  <a:pt x="112140" y="50863"/>
                </a:lnTo>
                <a:lnTo>
                  <a:pt x="115468" y="54330"/>
                </a:lnTo>
                <a:lnTo>
                  <a:pt x="101879" y="74714"/>
                </a:lnTo>
                <a:lnTo>
                  <a:pt x="115468" y="74714"/>
                </a:lnTo>
                <a:lnTo>
                  <a:pt x="118935" y="122262"/>
                </a:lnTo>
                <a:lnTo>
                  <a:pt x="125729" y="125577"/>
                </a:lnTo>
                <a:lnTo>
                  <a:pt x="129044" y="132372"/>
                </a:lnTo>
                <a:lnTo>
                  <a:pt x="129044" y="166344"/>
                </a:lnTo>
                <a:lnTo>
                  <a:pt x="139318" y="18340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245934" y="3528834"/>
            <a:ext cx="302336" cy="275043"/>
          </a:xfrm>
          <a:custGeom>
            <a:avLst/>
            <a:gdLst/>
            <a:ahLst/>
            <a:cxnLst/>
            <a:rect l="l" t="t" r="r" b="b"/>
            <a:pathLst>
              <a:path w="302336" h="275043">
                <a:moveTo>
                  <a:pt x="122262" y="241071"/>
                </a:moveTo>
                <a:lnTo>
                  <a:pt x="95110" y="220700"/>
                </a:lnTo>
                <a:lnTo>
                  <a:pt x="67919" y="207111"/>
                </a:lnTo>
                <a:lnTo>
                  <a:pt x="33972" y="197002"/>
                </a:lnTo>
                <a:lnTo>
                  <a:pt x="17068" y="200317"/>
                </a:lnTo>
                <a:lnTo>
                  <a:pt x="0" y="183413"/>
                </a:lnTo>
                <a:lnTo>
                  <a:pt x="30657" y="163042"/>
                </a:lnTo>
                <a:lnTo>
                  <a:pt x="23863" y="129070"/>
                </a:lnTo>
                <a:lnTo>
                  <a:pt x="47561" y="132384"/>
                </a:lnTo>
                <a:lnTo>
                  <a:pt x="54343" y="132384"/>
                </a:lnTo>
                <a:lnTo>
                  <a:pt x="61137" y="122275"/>
                </a:lnTo>
                <a:lnTo>
                  <a:pt x="71412" y="118795"/>
                </a:lnTo>
                <a:lnTo>
                  <a:pt x="95110" y="115481"/>
                </a:lnTo>
                <a:lnTo>
                  <a:pt x="105384" y="115481"/>
                </a:lnTo>
                <a:lnTo>
                  <a:pt x="105384" y="95097"/>
                </a:lnTo>
                <a:lnTo>
                  <a:pt x="108673" y="95097"/>
                </a:lnTo>
                <a:lnTo>
                  <a:pt x="105384" y="54343"/>
                </a:lnTo>
                <a:lnTo>
                  <a:pt x="112166" y="37287"/>
                </a:lnTo>
                <a:lnTo>
                  <a:pt x="139331" y="33972"/>
                </a:lnTo>
                <a:lnTo>
                  <a:pt x="156222" y="23698"/>
                </a:lnTo>
                <a:lnTo>
                  <a:pt x="156222" y="16903"/>
                </a:lnTo>
                <a:lnTo>
                  <a:pt x="173278" y="3314"/>
                </a:lnTo>
                <a:lnTo>
                  <a:pt x="183400" y="0"/>
                </a:lnTo>
                <a:lnTo>
                  <a:pt x="193674" y="6794"/>
                </a:lnTo>
                <a:lnTo>
                  <a:pt x="210565" y="20383"/>
                </a:lnTo>
                <a:lnTo>
                  <a:pt x="217373" y="40754"/>
                </a:lnTo>
                <a:lnTo>
                  <a:pt x="244525" y="44081"/>
                </a:lnTo>
                <a:lnTo>
                  <a:pt x="248005" y="71247"/>
                </a:lnTo>
                <a:lnTo>
                  <a:pt x="244525" y="95097"/>
                </a:lnTo>
                <a:lnTo>
                  <a:pt x="237731" y="98412"/>
                </a:lnTo>
                <a:lnTo>
                  <a:pt x="237731" y="108686"/>
                </a:lnTo>
                <a:lnTo>
                  <a:pt x="244525" y="125590"/>
                </a:lnTo>
                <a:lnTo>
                  <a:pt x="234429" y="149440"/>
                </a:lnTo>
                <a:lnTo>
                  <a:pt x="241223" y="166357"/>
                </a:lnTo>
                <a:lnTo>
                  <a:pt x="251320" y="179933"/>
                </a:lnTo>
                <a:lnTo>
                  <a:pt x="254787" y="193522"/>
                </a:lnTo>
                <a:lnTo>
                  <a:pt x="285280" y="203796"/>
                </a:lnTo>
                <a:lnTo>
                  <a:pt x="288759" y="210578"/>
                </a:lnTo>
                <a:lnTo>
                  <a:pt x="302336" y="237756"/>
                </a:lnTo>
                <a:lnTo>
                  <a:pt x="298881" y="247865"/>
                </a:lnTo>
                <a:lnTo>
                  <a:pt x="275183" y="268236"/>
                </a:lnTo>
                <a:lnTo>
                  <a:pt x="234429" y="275043"/>
                </a:lnTo>
                <a:lnTo>
                  <a:pt x="207251" y="264921"/>
                </a:lnTo>
                <a:lnTo>
                  <a:pt x="173278" y="237756"/>
                </a:lnTo>
                <a:lnTo>
                  <a:pt x="122262" y="24107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612801" y="3256762"/>
            <a:ext cx="193662" cy="241592"/>
          </a:xfrm>
          <a:custGeom>
            <a:avLst/>
            <a:gdLst/>
            <a:ahLst/>
            <a:cxnLst/>
            <a:rect l="l" t="t" r="r" b="b"/>
            <a:pathLst>
              <a:path w="193662" h="241592">
                <a:moveTo>
                  <a:pt x="78206" y="234784"/>
                </a:moveTo>
                <a:lnTo>
                  <a:pt x="67932" y="193941"/>
                </a:lnTo>
                <a:lnTo>
                  <a:pt x="44234" y="170192"/>
                </a:lnTo>
                <a:lnTo>
                  <a:pt x="27177" y="159905"/>
                </a:lnTo>
                <a:lnTo>
                  <a:pt x="33972" y="139484"/>
                </a:lnTo>
                <a:lnTo>
                  <a:pt x="47536" y="129349"/>
                </a:lnTo>
                <a:lnTo>
                  <a:pt x="47536" y="125857"/>
                </a:lnTo>
                <a:lnTo>
                  <a:pt x="17056" y="102120"/>
                </a:lnTo>
                <a:lnTo>
                  <a:pt x="3479" y="102120"/>
                </a:lnTo>
                <a:lnTo>
                  <a:pt x="0" y="81686"/>
                </a:lnTo>
                <a:lnTo>
                  <a:pt x="3479" y="64604"/>
                </a:lnTo>
                <a:lnTo>
                  <a:pt x="30645" y="61264"/>
                </a:lnTo>
                <a:lnTo>
                  <a:pt x="51028" y="61264"/>
                </a:lnTo>
                <a:lnTo>
                  <a:pt x="54343" y="23914"/>
                </a:lnTo>
                <a:lnTo>
                  <a:pt x="98577" y="3479"/>
                </a:lnTo>
                <a:lnTo>
                  <a:pt x="112166" y="0"/>
                </a:lnTo>
                <a:lnTo>
                  <a:pt x="118948" y="3479"/>
                </a:lnTo>
                <a:lnTo>
                  <a:pt x="115481" y="6807"/>
                </a:lnTo>
                <a:lnTo>
                  <a:pt x="118948" y="13614"/>
                </a:lnTo>
                <a:lnTo>
                  <a:pt x="132384" y="10134"/>
                </a:lnTo>
                <a:lnTo>
                  <a:pt x="139331" y="6807"/>
                </a:lnTo>
                <a:lnTo>
                  <a:pt x="139331" y="10134"/>
                </a:lnTo>
                <a:lnTo>
                  <a:pt x="142646" y="17106"/>
                </a:lnTo>
                <a:lnTo>
                  <a:pt x="142646" y="20434"/>
                </a:lnTo>
                <a:lnTo>
                  <a:pt x="146113" y="23914"/>
                </a:lnTo>
                <a:lnTo>
                  <a:pt x="152920" y="37515"/>
                </a:lnTo>
                <a:lnTo>
                  <a:pt x="156235" y="44170"/>
                </a:lnTo>
                <a:lnTo>
                  <a:pt x="159715" y="47650"/>
                </a:lnTo>
                <a:lnTo>
                  <a:pt x="159715" y="57950"/>
                </a:lnTo>
                <a:lnTo>
                  <a:pt x="166344" y="57950"/>
                </a:lnTo>
                <a:lnTo>
                  <a:pt x="166344" y="61264"/>
                </a:lnTo>
                <a:lnTo>
                  <a:pt x="169811" y="61264"/>
                </a:lnTo>
                <a:lnTo>
                  <a:pt x="169811" y="64604"/>
                </a:lnTo>
                <a:lnTo>
                  <a:pt x="166344" y="68084"/>
                </a:lnTo>
                <a:lnTo>
                  <a:pt x="166344" y="71399"/>
                </a:lnTo>
                <a:lnTo>
                  <a:pt x="176618" y="78206"/>
                </a:lnTo>
                <a:lnTo>
                  <a:pt x="173304" y="78206"/>
                </a:lnTo>
                <a:lnTo>
                  <a:pt x="176618" y="81686"/>
                </a:lnTo>
                <a:lnTo>
                  <a:pt x="179933" y="85178"/>
                </a:lnTo>
                <a:lnTo>
                  <a:pt x="183400" y="88506"/>
                </a:lnTo>
                <a:lnTo>
                  <a:pt x="186728" y="91986"/>
                </a:lnTo>
                <a:lnTo>
                  <a:pt x="186728" y="95313"/>
                </a:lnTo>
                <a:lnTo>
                  <a:pt x="186728" y="105435"/>
                </a:lnTo>
                <a:lnTo>
                  <a:pt x="186728" y="108927"/>
                </a:lnTo>
                <a:lnTo>
                  <a:pt x="190207" y="108927"/>
                </a:lnTo>
                <a:lnTo>
                  <a:pt x="193662" y="112255"/>
                </a:lnTo>
                <a:lnTo>
                  <a:pt x="186728" y="122542"/>
                </a:lnTo>
                <a:lnTo>
                  <a:pt x="186728" y="125857"/>
                </a:lnTo>
                <a:lnTo>
                  <a:pt x="183400" y="129349"/>
                </a:lnTo>
                <a:lnTo>
                  <a:pt x="179933" y="132829"/>
                </a:lnTo>
                <a:lnTo>
                  <a:pt x="183400" y="129349"/>
                </a:lnTo>
                <a:lnTo>
                  <a:pt x="183400" y="125857"/>
                </a:lnTo>
                <a:lnTo>
                  <a:pt x="179933" y="125857"/>
                </a:lnTo>
                <a:lnTo>
                  <a:pt x="176618" y="125857"/>
                </a:lnTo>
                <a:lnTo>
                  <a:pt x="173304" y="125857"/>
                </a:lnTo>
                <a:lnTo>
                  <a:pt x="169811" y="125857"/>
                </a:lnTo>
                <a:lnTo>
                  <a:pt x="173304" y="129349"/>
                </a:lnTo>
                <a:lnTo>
                  <a:pt x="176618" y="132829"/>
                </a:lnTo>
                <a:lnTo>
                  <a:pt x="169811" y="129349"/>
                </a:lnTo>
                <a:lnTo>
                  <a:pt x="169811" y="132829"/>
                </a:lnTo>
                <a:lnTo>
                  <a:pt x="166344" y="139484"/>
                </a:lnTo>
                <a:lnTo>
                  <a:pt x="163029" y="149771"/>
                </a:lnTo>
                <a:lnTo>
                  <a:pt x="163029" y="166712"/>
                </a:lnTo>
                <a:lnTo>
                  <a:pt x="159715" y="183807"/>
                </a:lnTo>
                <a:lnTo>
                  <a:pt x="159715" y="204228"/>
                </a:lnTo>
                <a:lnTo>
                  <a:pt x="163029" y="231457"/>
                </a:lnTo>
                <a:lnTo>
                  <a:pt x="159715" y="234784"/>
                </a:lnTo>
                <a:lnTo>
                  <a:pt x="149453" y="231457"/>
                </a:lnTo>
                <a:lnTo>
                  <a:pt x="132384" y="224650"/>
                </a:lnTo>
                <a:lnTo>
                  <a:pt x="112166" y="238264"/>
                </a:lnTo>
                <a:lnTo>
                  <a:pt x="105359" y="231457"/>
                </a:lnTo>
                <a:lnTo>
                  <a:pt x="88303" y="241592"/>
                </a:lnTo>
                <a:lnTo>
                  <a:pt x="78206" y="23478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568733" y="3260244"/>
            <a:ext cx="98412" cy="105448"/>
          </a:xfrm>
          <a:custGeom>
            <a:avLst/>
            <a:gdLst/>
            <a:ahLst/>
            <a:cxnLst/>
            <a:rect l="l" t="t" r="r" b="b"/>
            <a:pathLst>
              <a:path w="98412" h="105448">
                <a:moveTo>
                  <a:pt x="47548" y="98640"/>
                </a:moveTo>
                <a:lnTo>
                  <a:pt x="33959" y="105448"/>
                </a:lnTo>
                <a:lnTo>
                  <a:pt x="27178" y="98640"/>
                </a:lnTo>
                <a:lnTo>
                  <a:pt x="6794" y="85026"/>
                </a:lnTo>
                <a:lnTo>
                  <a:pt x="13576" y="74726"/>
                </a:lnTo>
                <a:lnTo>
                  <a:pt x="6794" y="71412"/>
                </a:lnTo>
                <a:lnTo>
                  <a:pt x="0" y="61125"/>
                </a:lnTo>
                <a:lnTo>
                  <a:pt x="0" y="50990"/>
                </a:lnTo>
                <a:lnTo>
                  <a:pt x="6794" y="40690"/>
                </a:lnTo>
                <a:lnTo>
                  <a:pt x="27178" y="37376"/>
                </a:lnTo>
                <a:lnTo>
                  <a:pt x="40767" y="16954"/>
                </a:lnTo>
                <a:lnTo>
                  <a:pt x="57658" y="10134"/>
                </a:lnTo>
                <a:lnTo>
                  <a:pt x="88303" y="0"/>
                </a:lnTo>
                <a:lnTo>
                  <a:pt x="98412" y="20434"/>
                </a:lnTo>
                <a:lnTo>
                  <a:pt x="95097" y="57785"/>
                </a:lnTo>
                <a:lnTo>
                  <a:pt x="74714" y="57785"/>
                </a:lnTo>
                <a:lnTo>
                  <a:pt x="47548" y="61125"/>
                </a:lnTo>
                <a:lnTo>
                  <a:pt x="44069" y="78206"/>
                </a:lnTo>
                <a:lnTo>
                  <a:pt x="47548" y="9864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925022" y="3266898"/>
            <a:ext cx="91630" cy="102120"/>
          </a:xfrm>
          <a:custGeom>
            <a:avLst/>
            <a:gdLst/>
            <a:ahLst/>
            <a:cxnLst/>
            <a:rect l="l" t="t" r="r" b="b"/>
            <a:pathLst>
              <a:path w="91630" h="102120">
                <a:moveTo>
                  <a:pt x="50876" y="98793"/>
                </a:moveTo>
                <a:lnTo>
                  <a:pt x="30480" y="75044"/>
                </a:lnTo>
                <a:lnTo>
                  <a:pt x="20396" y="71551"/>
                </a:lnTo>
                <a:lnTo>
                  <a:pt x="3327" y="51130"/>
                </a:lnTo>
                <a:lnTo>
                  <a:pt x="0" y="34036"/>
                </a:lnTo>
                <a:lnTo>
                  <a:pt x="10121" y="3479"/>
                </a:lnTo>
                <a:lnTo>
                  <a:pt x="27178" y="0"/>
                </a:lnTo>
                <a:lnTo>
                  <a:pt x="40754" y="3479"/>
                </a:lnTo>
                <a:lnTo>
                  <a:pt x="40754" y="0"/>
                </a:lnTo>
                <a:lnTo>
                  <a:pt x="50876" y="6972"/>
                </a:lnTo>
                <a:lnTo>
                  <a:pt x="67945" y="6972"/>
                </a:lnTo>
                <a:lnTo>
                  <a:pt x="78041" y="27381"/>
                </a:lnTo>
                <a:lnTo>
                  <a:pt x="71247" y="44335"/>
                </a:lnTo>
                <a:lnTo>
                  <a:pt x="78041" y="51130"/>
                </a:lnTo>
                <a:lnTo>
                  <a:pt x="91630" y="47815"/>
                </a:lnTo>
                <a:lnTo>
                  <a:pt x="74726" y="68072"/>
                </a:lnTo>
                <a:lnTo>
                  <a:pt x="61137" y="102120"/>
                </a:lnTo>
                <a:lnTo>
                  <a:pt x="50876" y="9879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984546" y="3270378"/>
            <a:ext cx="115493" cy="102120"/>
          </a:xfrm>
          <a:custGeom>
            <a:avLst/>
            <a:gdLst/>
            <a:ahLst/>
            <a:cxnLst/>
            <a:rect l="l" t="t" r="r" b="b"/>
            <a:pathLst>
              <a:path w="115493" h="102120">
                <a:moveTo>
                  <a:pt x="64452" y="102120"/>
                </a:moveTo>
                <a:lnTo>
                  <a:pt x="44081" y="68072"/>
                </a:lnTo>
                <a:lnTo>
                  <a:pt x="27190" y="64592"/>
                </a:lnTo>
                <a:lnTo>
                  <a:pt x="0" y="50990"/>
                </a:lnTo>
                <a:lnTo>
                  <a:pt x="0" y="37363"/>
                </a:lnTo>
                <a:lnTo>
                  <a:pt x="3314" y="17106"/>
                </a:lnTo>
                <a:lnTo>
                  <a:pt x="23698" y="3492"/>
                </a:lnTo>
                <a:lnTo>
                  <a:pt x="57670" y="0"/>
                </a:lnTo>
                <a:lnTo>
                  <a:pt x="84836" y="6819"/>
                </a:lnTo>
                <a:lnTo>
                  <a:pt x="95097" y="27241"/>
                </a:lnTo>
                <a:lnTo>
                  <a:pt x="98425" y="47650"/>
                </a:lnTo>
                <a:lnTo>
                  <a:pt x="112001" y="50990"/>
                </a:lnTo>
                <a:lnTo>
                  <a:pt x="115493" y="50990"/>
                </a:lnTo>
                <a:lnTo>
                  <a:pt x="81521" y="85178"/>
                </a:lnTo>
                <a:lnTo>
                  <a:pt x="64452" y="10212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520768" y="3273871"/>
            <a:ext cx="149440" cy="224485"/>
          </a:xfrm>
          <a:custGeom>
            <a:avLst/>
            <a:gdLst/>
            <a:ahLst/>
            <a:cxnLst/>
            <a:rect l="l" t="t" r="r" b="b"/>
            <a:pathLst>
              <a:path w="149440" h="224485">
                <a:moveTo>
                  <a:pt x="27190" y="214350"/>
                </a:moveTo>
                <a:lnTo>
                  <a:pt x="33972" y="214350"/>
                </a:lnTo>
                <a:lnTo>
                  <a:pt x="37439" y="180314"/>
                </a:lnTo>
                <a:lnTo>
                  <a:pt x="37439" y="170027"/>
                </a:lnTo>
                <a:lnTo>
                  <a:pt x="51041" y="156413"/>
                </a:lnTo>
                <a:lnTo>
                  <a:pt x="57823" y="139471"/>
                </a:lnTo>
                <a:lnTo>
                  <a:pt x="27190" y="115722"/>
                </a:lnTo>
                <a:lnTo>
                  <a:pt x="17068" y="125856"/>
                </a:lnTo>
                <a:lnTo>
                  <a:pt x="20383" y="129184"/>
                </a:lnTo>
                <a:lnTo>
                  <a:pt x="6794" y="108750"/>
                </a:lnTo>
                <a:lnTo>
                  <a:pt x="6794" y="85013"/>
                </a:lnTo>
                <a:lnTo>
                  <a:pt x="0" y="57784"/>
                </a:lnTo>
                <a:lnTo>
                  <a:pt x="20383" y="23748"/>
                </a:lnTo>
                <a:lnTo>
                  <a:pt x="51041" y="3327"/>
                </a:lnTo>
                <a:lnTo>
                  <a:pt x="67945" y="0"/>
                </a:lnTo>
                <a:lnTo>
                  <a:pt x="95097" y="16929"/>
                </a:lnTo>
                <a:lnTo>
                  <a:pt x="115493" y="20408"/>
                </a:lnTo>
                <a:lnTo>
                  <a:pt x="132549" y="20408"/>
                </a:lnTo>
                <a:lnTo>
                  <a:pt x="135851" y="33870"/>
                </a:lnTo>
                <a:lnTo>
                  <a:pt x="149440" y="37363"/>
                </a:lnTo>
                <a:lnTo>
                  <a:pt x="149440" y="47497"/>
                </a:lnTo>
                <a:lnTo>
                  <a:pt x="139344" y="57784"/>
                </a:lnTo>
                <a:lnTo>
                  <a:pt x="139344" y="61099"/>
                </a:lnTo>
                <a:lnTo>
                  <a:pt x="139344" y="71399"/>
                </a:lnTo>
                <a:lnTo>
                  <a:pt x="108699" y="101955"/>
                </a:lnTo>
                <a:lnTo>
                  <a:pt x="101892" y="119049"/>
                </a:lnTo>
                <a:lnTo>
                  <a:pt x="98577" y="132664"/>
                </a:lnTo>
                <a:lnTo>
                  <a:pt x="91795" y="132664"/>
                </a:lnTo>
                <a:lnTo>
                  <a:pt x="88303" y="125856"/>
                </a:lnTo>
                <a:lnTo>
                  <a:pt x="81521" y="125856"/>
                </a:lnTo>
                <a:lnTo>
                  <a:pt x="64617" y="136143"/>
                </a:lnTo>
                <a:lnTo>
                  <a:pt x="61137" y="146278"/>
                </a:lnTo>
                <a:lnTo>
                  <a:pt x="51041" y="170027"/>
                </a:lnTo>
                <a:lnTo>
                  <a:pt x="64617" y="200736"/>
                </a:lnTo>
                <a:lnTo>
                  <a:pt x="37439" y="224485"/>
                </a:lnTo>
                <a:lnTo>
                  <a:pt x="27190" y="21435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480002" y="3508451"/>
            <a:ext cx="356514" cy="285305"/>
          </a:xfrm>
          <a:custGeom>
            <a:avLst/>
            <a:gdLst/>
            <a:ahLst/>
            <a:cxnLst/>
            <a:rect l="l" t="t" r="r" b="b"/>
            <a:pathLst>
              <a:path w="356514" h="285305">
                <a:moveTo>
                  <a:pt x="186702" y="271729"/>
                </a:moveTo>
                <a:lnTo>
                  <a:pt x="183387" y="278523"/>
                </a:lnTo>
                <a:lnTo>
                  <a:pt x="163017" y="285305"/>
                </a:lnTo>
                <a:lnTo>
                  <a:pt x="163017" y="278523"/>
                </a:lnTo>
                <a:lnTo>
                  <a:pt x="149428" y="264934"/>
                </a:lnTo>
                <a:lnTo>
                  <a:pt x="149428" y="251345"/>
                </a:lnTo>
                <a:lnTo>
                  <a:pt x="159537" y="237756"/>
                </a:lnTo>
                <a:lnTo>
                  <a:pt x="159537" y="227495"/>
                </a:lnTo>
                <a:lnTo>
                  <a:pt x="156209" y="207111"/>
                </a:lnTo>
                <a:lnTo>
                  <a:pt x="152742" y="200317"/>
                </a:lnTo>
                <a:lnTo>
                  <a:pt x="142633" y="197002"/>
                </a:lnTo>
                <a:lnTo>
                  <a:pt x="132372" y="186740"/>
                </a:lnTo>
                <a:lnTo>
                  <a:pt x="115468" y="183426"/>
                </a:lnTo>
                <a:lnTo>
                  <a:pt x="108673" y="173151"/>
                </a:lnTo>
                <a:lnTo>
                  <a:pt x="91617" y="176618"/>
                </a:lnTo>
                <a:lnTo>
                  <a:pt x="67919" y="176618"/>
                </a:lnTo>
                <a:lnTo>
                  <a:pt x="57657" y="163042"/>
                </a:lnTo>
                <a:lnTo>
                  <a:pt x="37274" y="139179"/>
                </a:lnTo>
                <a:lnTo>
                  <a:pt x="0" y="118795"/>
                </a:lnTo>
                <a:lnTo>
                  <a:pt x="20370" y="101904"/>
                </a:lnTo>
                <a:lnTo>
                  <a:pt x="23698" y="84836"/>
                </a:lnTo>
                <a:lnTo>
                  <a:pt x="44221" y="78054"/>
                </a:lnTo>
                <a:lnTo>
                  <a:pt x="61125" y="71259"/>
                </a:lnTo>
                <a:lnTo>
                  <a:pt x="78028" y="74726"/>
                </a:lnTo>
                <a:lnTo>
                  <a:pt x="91617" y="81521"/>
                </a:lnTo>
                <a:lnTo>
                  <a:pt x="101879" y="98425"/>
                </a:lnTo>
                <a:lnTo>
                  <a:pt x="111988" y="105219"/>
                </a:lnTo>
                <a:lnTo>
                  <a:pt x="125577" y="101904"/>
                </a:lnTo>
                <a:lnTo>
                  <a:pt x="129057" y="91630"/>
                </a:lnTo>
                <a:lnTo>
                  <a:pt x="149428" y="78054"/>
                </a:lnTo>
                <a:lnTo>
                  <a:pt x="169811" y="50876"/>
                </a:lnTo>
                <a:lnTo>
                  <a:pt x="193497" y="40767"/>
                </a:lnTo>
                <a:lnTo>
                  <a:pt x="220662" y="40767"/>
                </a:lnTo>
                <a:lnTo>
                  <a:pt x="244525" y="27178"/>
                </a:lnTo>
                <a:lnTo>
                  <a:pt x="264896" y="17068"/>
                </a:lnTo>
                <a:lnTo>
                  <a:pt x="271691" y="10121"/>
                </a:lnTo>
                <a:lnTo>
                  <a:pt x="292061" y="0"/>
                </a:lnTo>
                <a:lnTo>
                  <a:pt x="292061" y="27178"/>
                </a:lnTo>
                <a:lnTo>
                  <a:pt x="305650" y="64465"/>
                </a:lnTo>
                <a:lnTo>
                  <a:pt x="305650" y="84836"/>
                </a:lnTo>
                <a:lnTo>
                  <a:pt x="319239" y="88315"/>
                </a:lnTo>
                <a:lnTo>
                  <a:pt x="315760" y="115481"/>
                </a:lnTo>
                <a:lnTo>
                  <a:pt x="319239" y="129070"/>
                </a:lnTo>
                <a:lnTo>
                  <a:pt x="326021" y="135864"/>
                </a:lnTo>
                <a:lnTo>
                  <a:pt x="312445" y="145973"/>
                </a:lnTo>
                <a:lnTo>
                  <a:pt x="308965" y="159562"/>
                </a:lnTo>
                <a:lnTo>
                  <a:pt x="356514" y="163042"/>
                </a:lnTo>
                <a:lnTo>
                  <a:pt x="349719" y="179946"/>
                </a:lnTo>
                <a:lnTo>
                  <a:pt x="319239" y="193522"/>
                </a:lnTo>
                <a:lnTo>
                  <a:pt x="292061" y="183426"/>
                </a:lnTo>
                <a:lnTo>
                  <a:pt x="258102" y="193522"/>
                </a:lnTo>
                <a:lnTo>
                  <a:pt x="247840" y="203796"/>
                </a:lnTo>
                <a:lnTo>
                  <a:pt x="251307" y="220700"/>
                </a:lnTo>
                <a:lnTo>
                  <a:pt x="227456" y="224180"/>
                </a:lnTo>
                <a:lnTo>
                  <a:pt x="213880" y="230962"/>
                </a:lnTo>
                <a:lnTo>
                  <a:pt x="207086" y="230962"/>
                </a:lnTo>
                <a:lnTo>
                  <a:pt x="207086" y="244551"/>
                </a:lnTo>
                <a:lnTo>
                  <a:pt x="186702" y="254660"/>
                </a:lnTo>
                <a:lnTo>
                  <a:pt x="186702" y="27172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435695" y="3280677"/>
            <a:ext cx="420992" cy="333400"/>
          </a:xfrm>
          <a:custGeom>
            <a:avLst/>
            <a:gdLst/>
            <a:ahLst/>
            <a:cxnLst/>
            <a:rect l="l" t="t" r="r" b="b"/>
            <a:pathLst>
              <a:path w="420992" h="333400">
                <a:moveTo>
                  <a:pt x="288620" y="255193"/>
                </a:moveTo>
                <a:lnTo>
                  <a:pt x="264756" y="268808"/>
                </a:lnTo>
                <a:lnTo>
                  <a:pt x="237591" y="268808"/>
                </a:lnTo>
                <a:lnTo>
                  <a:pt x="213893" y="278942"/>
                </a:lnTo>
                <a:lnTo>
                  <a:pt x="193522" y="306184"/>
                </a:lnTo>
                <a:lnTo>
                  <a:pt x="173139" y="319798"/>
                </a:lnTo>
                <a:lnTo>
                  <a:pt x="169659" y="330085"/>
                </a:lnTo>
                <a:lnTo>
                  <a:pt x="156082" y="333400"/>
                </a:lnTo>
                <a:lnTo>
                  <a:pt x="145961" y="326593"/>
                </a:lnTo>
                <a:lnTo>
                  <a:pt x="135699" y="309664"/>
                </a:lnTo>
                <a:lnTo>
                  <a:pt x="122110" y="302844"/>
                </a:lnTo>
                <a:lnTo>
                  <a:pt x="105206" y="299364"/>
                </a:lnTo>
                <a:lnTo>
                  <a:pt x="88303" y="306184"/>
                </a:lnTo>
                <a:lnTo>
                  <a:pt x="67767" y="312978"/>
                </a:lnTo>
                <a:lnTo>
                  <a:pt x="44081" y="306184"/>
                </a:lnTo>
                <a:lnTo>
                  <a:pt x="40766" y="292557"/>
                </a:lnTo>
                <a:lnTo>
                  <a:pt x="23698" y="282435"/>
                </a:lnTo>
                <a:lnTo>
                  <a:pt x="13588" y="268808"/>
                </a:lnTo>
                <a:lnTo>
                  <a:pt x="37287" y="262013"/>
                </a:lnTo>
                <a:lnTo>
                  <a:pt x="37287" y="238099"/>
                </a:lnTo>
                <a:lnTo>
                  <a:pt x="33807" y="227964"/>
                </a:lnTo>
                <a:lnTo>
                  <a:pt x="0" y="210870"/>
                </a:lnTo>
                <a:lnTo>
                  <a:pt x="6794" y="180314"/>
                </a:lnTo>
                <a:lnTo>
                  <a:pt x="23698" y="170027"/>
                </a:lnTo>
                <a:lnTo>
                  <a:pt x="37287" y="142798"/>
                </a:lnTo>
                <a:lnTo>
                  <a:pt x="33807" y="135991"/>
                </a:lnTo>
                <a:lnTo>
                  <a:pt x="27012" y="135991"/>
                </a:lnTo>
                <a:lnTo>
                  <a:pt x="23698" y="119049"/>
                </a:lnTo>
                <a:lnTo>
                  <a:pt x="20383" y="108915"/>
                </a:lnTo>
                <a:lnTo>
                  <a:pt x="30480" y="78206"/>
                </a:lnTo>
                <a:lnTo>
                  <a:pt x="47548" y="68071"/>
                </a:lnTo>
                <a:lnTo>
                  <a:pt x="54343" y="23736"/>
                </a:lnTo>
                <a:lnTo>
                  <a:pt x="67767" y="0"/>
                </a:lnTo>
                <a:lnTo>
                  <a:pt x="74561" y="20256"/>
                </a:lnTo>
                <a:lnTo>
                  <a:pt x="98425" y="40690"/>
                </a:lnTo>
                <a:lnTo>
                  <a:pt x="128905" y="54292"/>
                </a:lnTo>
                <a:lnTo>
                  <a:pt x="176453" y="57772"/>
                </a:lnTo>
                <a:lnTo>
                  <a:pt x="179933" y="68071"/>
                </a:lnTo>
                <a:lnTo>
                  <a:pt x="200304" y="81521"/>
                </a:lnTo>
                <a:lnTo>
                  <a:pt x="220687" y="85013"/>
                </a:lnTo>
                <a:lnTo>
                  <a:pt x="268236" y="74879"/>
                </a:lnTo>
                <a:lnTo>
                  <a:pt x="281825" y="81521"/>
                </a:lnTo>
                <a:lnTo>
                  <a:pt x="332689" y="88341"/>
                </a:lnTo>
                <a:lnTo>
                  <a:pt x="359854" y="98628"/>
                </a:lnTo>
                <a:lnTo>
                  <a:pt x="393826" y="95148"/>
                </a:lnTo>
                <a:lnTo>
                  <a:pt x="420992" y="85013"/>
                </a:lnTo>
                <a:lnTo>
                  <a:pt x="420992" y="88341"/>
                </a:lnTo>
                <a:lnTo>
                  <a:pt x="414197" y="91820"/>
                </a:lnTo>
                <a:lnTo>
                  <a:pt x="410883" y="115569"/>
                </a:lnTo>
                <a:lnTo>
                  <a:pt x="400621" y="125856"/>
                </a:lnTo>
                <a:lnTo>
                  <a:pt x="397306" y="146278"/>
                </a:lnTo>
                <a:lnTo>
                  <a:pt x="393826" y="163220"/>
                </a:lnTo>
                <a:lnTo>
                  <a:pt x="383717" y="166700"/>
                </a:lnTo>
                <a:lnTo>
                  <a:pt x="363334" y="166700"/>
                </a:lnTo>
                <a:lnTo>
                  <a:pt x="359854" y="170027"/>
                </a:lnTo>
                <a:lnTo>
                  <a:pt x="353072" y="163220"/>
                </a:lnTo>
                <a:lnTo>
                  <a:pt x="353072" y="149605"/>
                </a:lnTo>
                <a:lnTo>
                  <a:pt x="339483" y="122377"/>
                </a:lnTo>
                <a:lnTo>
                  <a:pt x="312318" y="119049"/>
                </a:lnTo>
                <a:lnTo>
                  <a:pt x="271551" y="125856"/>
                </a:lnTo>
                <a:lnTo>
                  <a:pt x="271551" y="129336"/>
                </a:lnTo>
                <a:lnTo>
                  <a:pt x="281825" y="146278"/>
                </a:lnTo>
                <a:lnTo>
                  <a:pt x="291934" y="159892"/>
                </a:lnTo>
                <a:lnTo>
                  <a:pt x="295401" y="173507"/>
                </a:lnTo>
                <a:lnTo>
                  <a:pt x="281825" y="180314"/>
                </a:lnTo>
                <a:lnTo>
                  <a:pt x="288620" y="25519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374808" y="3283993"/>
            <a:ext cx="152755" cy="119062"/>
          </a:xfrm>
          <a:custGeom>
            <a:avLst/>
            <a:gdLst/>
            <a:ahLst/>
            <a:cxnLst/>
            <a:rect l="l" t="t" r="r" b="b"/>
            <a:pathLst>
              <a:path w="152755" h="119062">
                <a:moveTo>
                  <a:pt x="145961" y="47663"/>
                </a:moveTo>
                <a:lnTo>
                  <a:pt x="152755" y="74891"/>
                </a:lnTo>
                <a:lnTo>
                  <a:pt x="152755" y="98628"/>
                </a:lnTo>
                <a:lnTo>
                  <a:pt x="142646" y="95313"/>
                </a:lnTo>
                <a:lnTo>
                  <a:pt x="132384" y="105600"/>
                </a:lnTo>
                <a:lnTo>
                  <a:pt x="125590" y="119062"/>
                </a:lnTo>
                <a:lnTo>
                  <a:pt x="95097" y="98628"/>
                </a:lnTo>
                <a:lnTo>
                  <a:pt x="88303" y="102120"/>
                </a:lnTo>
                <a:lnTo>
                  <a:pt x="84848" y="108927"/>
                </a:lnTo>
                <a:lnTo>
                  <a:pt x="74726" y="108927"/>
                </a:lnTo>
                <a:lnTo>
                  <a:pt x="71234" y="115735"/>
                </a:lnTo>
                <a:lnTo>
                  <a:pt x="54343" y="108927"/>
                </a:lnTo>
                <a:lnTo>
                  <a:pt x="50876" y="91833"/>
                </a:lnTo>
                <a:lnTo>
                  <a:pt x="47536" y="88506"/>
                </a:lnTo>
                <a:lnTo>
                  <a:pt x="40754" y="88506"/>
                </a:lnTo>
                <a:lnTo>
                  <a:pt x="33959" y="74891"/>
                </a:lnTo>
                <a:lnTo>
                  <a:pt x="20383" y="71564"/>
                </a:lnTo>
                <a:lnTo>
                  <a:pt x="0" y="68084"/>
                </a:lnTo>
                <a:lnTo>
                  <a:pt x="0" y="61277"/>
                </a:lnTo>
                <a:lnTo>
                  <a:pt x="0" y="40855"/>
                </a:lnTo>
                <a:lnTo>
                  <a:pt x="16903" y="40855"/>
                </a:lnTo>
                <a:lnTo>
                  <a:pt x="23685" y="37376"/>
                </a:lnTo>
                <a:lnTo>
                  <a:pt x="30480" y="34036"/>
                </a:lnTo>
                <a:lnTo>
                  <a:pt x="33959" y="20421"/>
                </a:lnTo>
                <a:lnTo>
                  <a:pt x="44081" y="3492"/>
                </a:lnTo>
                <a:lnTo>
                  <a:pt x="57658" y="3492"/>
                </a:lnTo>
                <a:lnTo>
                  <a:pt x="64452" y="0"/>
                </a:lnTo>
                <a:lnTo>
                  <a:pt x="74726" y="6807"/>
                </a:lnTo>
                <a:lnTo>
                  <a:pt x="84848" y="3492"/>
                </a:lnTo>
                <a:lnTo>
                  <a:pt x="125590" y="20421"/>
                </a:lnTo>
                <a:lnTo>
                  <a:pt x="142646" y="40855"/>
                </a:lnTo>
                <a:lnTo>
                  <a:pt x="145961" y="4766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327510" y="3283993"/>
            <a:ext cx="78192" cy="102120"/>
          </a:xfrm>
          <a:custGeom>
            <a:avLst/>
            <a:gdLst/>
            <a:ahLst/>
            <a:cxnLst/>
            <a:rect l="l" t="t" r="r" b="b"/>
            <a:pathLst>
              <a:path w="78193" h="102120">
                <a:moveTo>
                  <a:pt x="10261" y="88506"/>
                </a:moveTo>
                <a:lnTo>
                  <a:pt x="6794" y="68084"/>
                </a:lnTo>
                <a:lnTo>
                  <a:pt x="0" y="57950"/>
                </a:lnTo>
                <a:lnTo>
                  <a:pt x="3467" y="50977"/>
                </a:lnTo>
                <a:lnTo>
                  <a:pt x="17056" y="16941"/>
                </a:lnTo>
                <a:lnTo>
                  <a:pt x="27165" y="3492"/>
                </a:lnTo>
                <a:lnTo>
                  <a:pt x="33947" y="3492"/>
                </a:lnTo>
                <a:lnTo>
                  <a:pt x="44221" y="0"/>
                </a:lnTo>
                <a:lnTo>
                  <a:pt x="61137" y="27241"/>
                </a:lnTo>
                <a:lnTo>
                  <a:pt x="64604" y="40855"/>
                </a:lnTo>
                <a:lnTo>
                  <a:pt x="67919" y="50977"/>
                </a:lnTo>
                <a:lnTo>
                  <a:pt x="78193" y="54457"/>
                </a:lnTo>
                <a:lnTo>
                  <a:pt x="71412" y="74891"/>
                </a:lnTo>
                <a:lnTo>
                  <a:pt x="67919" y="81699"/>
                </a:lnTo>
                <a:lnTo>
                  <a:pt x="54343" y="91833"/>
                </a:lnTo>
                <a:lnTo>
                  <a:pt x="47561" y="85026"/>
                </a:lnTo>
                <a:lnTo>
                  <a:pt x="37439" y="95313"/>
                </a:lnTo>
                <a:lnTo>
                  <a:pt x="30645" y="102120"/>
                </a:lnTo>
                <a:lnTo>
                  <a:pt x="23863" y="98628"/>
                </a:lnTo>
                <a:lnTo>
                  <a:pt x="20370" y="91833"/>
                </a:lnTo>
                <a:lnTo>
                  <a:pt x="13589" y="91833"/>
                </a:lnTo>
                <a:lnTo>
                  <a:pt x="10261" y="8850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392113" y="3287485"/>
            <a:ext cx="57670" cy="54457"/>
          </a:xfrm>
          <a:custGeom>
            <a:avLst/>
            <a:gdLst/>
            <a:ahLst/>
            <a:cxnLst/>
            <a:rect l="l" t="t" r="r" b="b"/>
            <a:pathLst>
              <a:path w="57670" h="54457">
                <a:moveTo>
                  <a:pt x="50863" y="54457"/>
                </a:moveTo>
                <a:lnTo>
                  <a:pt x="27165" y="30543"/>
                </a:lnTo>
                <a:lnTo>
                  <a:pt x="10109" y="27228"/>
                </a:lnTo>
                <a:lnTo>
                  <a:pt x="13589" y="50965"/>
                </a:lnTo>
                <a:lnTo>
                  <a:pt x="3314" y="47485"/>
                </a:lnTo>
                <a:lnTo>
                  <a:pt x="0" y="37363"/>
                </a:lnTo>
                <a:lnTo>
                  <a:pt x="0" y="23749"/>
                </a:lnTo>
                <a:lnTo>
                  <a:pt x="10109" y="13449"/>
                </a:lnTo>
                <a:lnTo>
                  <a:pt x="10109" y="0"/>
                </a:lnTo>
                <a:lnTo>
                  <a:pt x="23698" y="6794"/>
                </a:lnTo>
                <a:lnTo>
                  <a:pt x="54343" y="6794"/>
                </a:lnTo>
                <a:lnTo>
                  <a:pt x="57670" y="44170"/>
                </a:lnTo>
                <a:lnTo>
                  <a:pt x="50863" y="5445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442976" y="3290799"/>
            <a:ext cx="44246" cy="85026"/>
          </a:xfrm>
          <a:custGeom>
            <a:avLst/>
            <a:gdLst/>
            <a:ahLst/>
            <a:cxnLst/>
            <a:rect l="l" t="t" r="r" b="b"/>
            <a:pathLst>
              <a:path w="44246" h="85026">
                <a:moveTo>
                  <a:pt x="44246" y="81699"/>
                </a:moveTo>
                <a:lnTo>
                  <a:pt x="27177" y="81699"/>
                </a:lnTo>
                <a:lnTo>
                  <a:pt x="3479" y="85026"/>
                </a:lnTo>
                <a:lnTo>
                  <a:pt x="0" y="81699"/>
                </a:lnTo>
                <a:lnTo>
                  <a:pt x="6807" y="57950"/>
                </a:lnTo>
                <a:lnTo>
                  <a:pt x="0" y="51142"/>
                </a:lnTo>
                <a:lnTo>
                  <a:pt x="6807" y="40855"/>
                </a:lnTo>
                <a:lnTo>
                  <a:pt x="3479" y="3479"/>
                </a:lnTo>
                <a:lnTo>
                  <a:pt x="3479" y="0"/>
                </a:lnTo>
                <a:lnTo>
                  <a:pt x="23850" y="3479"/>
                </a:lnTo>
                <a:lnTo>
                  <a:pt x="33972" y="16941"/>
                </a:lnTo>
                <a:lnTo>
                  <a:pt x="44246" y="61277"/>
                </a:lnTo>
                <a:lnTo>
                  <a:pt x="44246" y="816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892762" y="3294279"/>
            <a:ext cx="176618" cy="166712"/>
          </a:xfrm>
          <a:custGeom>
            <a:avLst/>
            <a:gdLst/>
            <a:ahLst/>
            <a:cxnLst/>
            <a:rect l="l" t="t" r="r" b="b"/>
            <a:pathLst>
              <a:path w="176618" h="166712">
                <a:moveTo>
                  <a:pt x="176618" y="108775"/>
                </a:moveTo>
                <a:lnTo>
                  <a:pt x="159715" y="112255"/>
                </a:lnTo>
                <a:lnTo>
                  <a:pt x="152920" y="132676"/>
                </a:lnTo>
                <a:lnTo>
                  <a:pt x="146126" y="139484"/>
                </a:lnTo>
                <a:lnTo>
                  <a:pt x="149453" y="142811"/>
                </a:lnTo>
                <a:lnTo>
                  <a:pt x="135864" y="153098"/>
                </a:lnTo>
                <a:lnTo>
                  <a:pt x="95097" y="163385"/>
                </a:lnTo>
                <a:lnTo>
                  <a:pt x="95097" y="166712"/>
                </a:lnTo>
                <a:lnTo>
                  <a:pt x="85001" y="163385"/>
                </a:lnTo>
                <a:lnTo>
                  <a:pt x="85001" y="159905"/>
                </a:lnTo>
                <a:lnTo>
                  <a:pt x="71412" y="153098"/>
                </a:lnTo>
                <a:lnTo>
                  <a:pt x="64604" y="142811"/>
                </a:lnTo>
                <a:lnTo>
                  <a:pt x="54343" y="136004"/>
                </a:lnTo>
                <a:lnTo>
                  <a:pt x="37452" y="125869"/>
                </a:lnTo>
                <a:lnTo>
                  <a:pt x="27330" y="119062"/>
                </a:lnTo>
                <a:lnTo>
                  <a:pt x="23863" y="101968"/>
                </a:lnTo>
                <a:lnTo>
                  <a:pt x="20535" y="95313"/>
                </a:lnTo>
                <a:lnTo>
                  <a:pt x="10274" y="91833"/>
                </a:lnTo>
                <a:lnTo>
                  <a:pt x="0" y="67919"/>
                </a:lnTo>
                <a:lnTo>
                  <a:pt x="3479" y="37376"/>
                </a:lnTo>
                <a:lnTo>
                  <a:pt x="3479" y="16954"/>
                </a:lnTo>
                <a:lnTo>
                  <a:pt x="13754" y="20434"/>
                </a:lnTo>
                <a:lnTo>
                  <a:pt x="27330" y="0"/>
                </a:lnTo>
                <a:lnTo>
                  <a:pt x="61150" y="0"/>
                </a:lnTo>
                <a:lnTo>
                  <a:pt x="78206" y="6654"/>
                </a:lnTo>
                <a:lnTo>
                  <a:pt x="91782" y="13462"/>
                </a:lnTo>
                <a:lnTo>
                  <a:pt x="91782" y="27089"/>
                </a:lnTo>
                <a:lnTo>
                  <a:pt x="118973" y="40690"/>
                </a:lnTo>
                <a:lnTo>
                  <a:pt x="135864" y="44170"/>
                </a:lnTo>
                <a:lnTo>
                  <a:pt x="156235" y="78219"/>
                </a:lnTo>
                <a:lnTo>
                  <a:pt x="173304" y="78219"/>
                </a:lnTo>
                <a:lnTo>
                  <a:pt x="176618" y="81546"/>
                </a:lnTo>
                <a:lnTo>
                  <a:pt x="173304" y="91833"/>
                </a:lnTo>
                <a:lnTo>
                  <a:pt x="176618" y="10877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637865" y="3297620"/>
            <a:ext cx="207110" cy="265493"/>
          </a:xfrm>
          <a:custGeom>
            <a:avLst/>
            <a:gdLst/>
            <a:ahLst/>
            <a:cxnLst/>
            <a:rect l="l" t="t" r="r" b="b"/>
            <a:pathLst>
              <a:path w="207111" h="265493">
                <a:moveTo>
                  <a:pt x="183413" y="231444"/>
                </a:moveTo>
                <a:lnTo>
                  <a:pt x="169824" y="234772"/>
                </a:lnTo>
                <a:lnTo>
                  <a:pt x="163029" y="241579"/>
                </a:lnTo>
                <a:lnTo>
                  <a:pt x="149440" y="255193"/>
                </a:lnTo>
                <a:lnTo>
                  <a:pt x="139166" y="265493"/>
                </a:lnTo>
                <a:lnTo>
                  <a:pt x="122275" y="238252"/>
                </a:lnTo>
                <a:lnTo>
                  <a:pt x="122275" y="221157"/>
                </a:lnTo>
                <a:lnTo>
                  <a:pt x="115481" y="228117"/>
                </a:lnTo>
                <a:lnTo>
                  <a:pt x="108686" y="214350"/>
                </a:lnTo>
                <a:lnTo>
                  <a:pt x="95110" y="204216"/>
                </a:lnTo>
                <a:lnTo>
                  <a:pt x="57658" y="214350"/>
                </a:lnTo>
                <a:lnTo>
                  <a:pt x="57658" y="217830"/>
                </a:lnTo>
                <a:lnTo>
                  <a:pt x="44081" y="228117"/>
                </a:lnTo>
                <a:lnTo>
                  <a:pt x="30492" y="234772"/>
                </a:lnTo>
                <a:lnTo>
                  <a:pt x="6794" y="197408"/>
                </a:lnTo>
                <a:lnTo>
                  <a:pt x="0" y="193929"/>
                </a:lnTo>
                <a:lnTo>
                  <a:pt x="27165" y="173507"/>
                </a:lnTo>
                <a:lnTo>
                  <a:pt x="20383" y="153085"/>
                </a:lnTo>
                <a:lnTo>
                  <a:pt x="13589" y="132664"/>
                </a:lnTo>
                <a:lnTo>
                  <a:pt x="16903" y="112395"/>
                </a:lnTo>
                <a:lnTo>
                  <a:pt x="20383" y="112395"/>
                </a:lnTo>
                <a:lnTo>
                  <a:pt x="16903" y="91973"/>
                </a:lnTo>
                <a:lnTo>
                  <a:pt x="23698" y="81686"/>
                </a:lnTo>
                <a:lnTo>
                  <a:pt x="16903" y="78206"/>
                </a:lnTo>
                <a:lnTo>
                  <a:pt x="20383" y="61264"/>
                </a:lnTo>
                <a:lnTo>
                  <a:pt x="20383" y="17094"/>
                </a:lnTo>
                <a:lnTo>
                  <a:pt x="20383" y="10121"/>
                </a:lnTo>
                <a:lnTo>
                  <a:pt x="23698" y="3314"/>
                </a:lnTo>
                <a:lnTo>
                  <a:pt x="37287" y="0"/>
                </a:lnTo>
                <a:lnTo>
                  <a:pt x="40754" y="17094"/>
                </a:lnTo>
                <a:lnTo>
                  <a:pt x="40754" y="44323"/>
                </a:lnTo>
                <a:lnTo>
                  <a:pt x="44081" y="54457"/>
                </a:lnTo>
                <a:lnTo>
                  <a:pt x="64452" y="27228"/>
                </a:lnTo>
                <a:lnTo>
                  <a:pt x="64452" y="30543"/>
                </a:lnTo>
                <a:lnTo>
                  <a:pt x="71247" y="34036"/>
                </a:lnTo>
                <a:lnTo>
                  <a:pt x="61137" y="51130"/>
                </a:lnTo>
                <a:lnTo>
                  <a:pt x="57658" y="71399"/>
                </a:lnTo>
                <a:lnTo>
                  <a:pt x="57658" y="78206"/>
                </a:lnTo>
                <a:lnTo>
                  <a:pt x="84836" y="64579"/>
                </a:lnTo>
                <a:lnTo>
                  <a:pt x="88303" y="71399"/>
                </a:lnTo>
                <a:lnTo>
                  <a:pt x="84836" y="81686"/>
                </a:lnTo>
                <a:lnTo>
                  <a:pt x="91630" y="85001"/>
                </a:lnTo>
                <a:lnTo>
                  <a:pt x="98425" y="98628"/>
                </a:lnTo>
                <a:lnTo>
                  <a:pt x="105206" y="105435"/>
                </a:lnTo>
                <a:lnTo>
                  <a:pt x="122275" y="105435"/>
                </a:lnTo>
                <a:lnTo>
                  <a:pt x="145961" y="129336"/>
                </a:lnTo>
                <a:lnTo>
                  <a:pt x="159550" y="129336"/>
                </a:lnTo>
                <a:lnTo>
                  <a:pt x="173139" y="139471"/>
                </a:lnTo>
                <a:lnTo>
                  <a:pt x="196989" y="146278"/>
                </a:lnTo>
                <a:lnTo>
                  <a:pt x="196989" y="156565"/>
                </a:lnTo>
                <a:lnTo>
                  <a:pt x="200304" y="170180"/>
                </a:lnTo>
                <a:lnTo>
                  <a:pt x="207111" y="204216"/>
                </a:lnTo>
                <a:lnTo>
                  <a:pt x="190207" y="221157"/>
                </a:lnTo>
                <a:lnTo>
                  <a:pt x="183413" y="23144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807924" y="3518573"/>
            <a:ext cx="78181" cy="71399"/>
          </a:xfrm>
          <a:custGeom>
            <a:avLst/>
            <a:gdLst/>
            <a:ahLst/>
            <a:cxnLst/>
            <a:rect l="l" t="t" r="r" b="b"/>
            <a:pathLst>
              <a:path w="78181" h="71399">
                <a:moveTo>
                  <a:pt x="0" y="23850"/>
                </a:moveTo>
                <a:lnTo>
                  <a:pt x="3467" y="20370"/>
                </a:lnTo>
                <a:lnTo>
                  <a:pt x="20358" y="33959"/>
                </a:lnTo>
                <a:lnTo>
                  <a:pt x="23850" y="33959"/>
                </a:lnTo>
                <a:lnTo>
                  <a:pt x="23850" y="27165"/>
                </a:lnTo>
                <a:lnTo>
                  <a:pt x="27165" y="20370"/>
                </a:lnTo>
                <a:lnTo>
                  <a:pt x="27165" y="6946"/>
                </a:lnTo>
                <a:lnTo>
                  <a:pt x="30632" y="6946"/>
                </a:lnTo>
                <a:lnTo>
                  <a:pt x="37426" y="3479"/>
                </a:lnTo>
                <a:lnTo>
                  <a:pt x="44221" y="3479"/>
                </a:lnTo>
                <a:lnTo>
                  <a:pt x="47536" y="6946"/>
                </a:lnTo>
                <a:lnTo>
                  <a:pt x="54330" y="6946"/>
                </a:lnTo>
                <a:lnTo>
                  <a:pt x="57810" y="0"/>
                </a:lnTo>
                <a:lnTo>
                  <a:pt x="64604" y="10261"/>
                </a:lnTo>
                <a:lnTo>
                  <a:pt x="67919" y="17056"/>
                </a:lnTo>
                <a:lnTo>
                  <a:pt x="71386" y="40754"/>
                </a:lnTo>
                <a:lnTo>
                  <a:pt x="78181" y="47548"/>
                </a:lnTo>
                <a:lnTo>
                  <a:pt x="74701" y="61137"/>
                </a:lnTo>
                <a:lnTo>
                  <a:pt x="71386" y="67932"/>
                </a:lnTo>
                <a:lnTo>
                  <a:pt x="57810" y="71399"/>
                </a:lnTo>
                <a:lnTo>
                  <a:pt x="37426" y="71399"/>
                </a:lnTo>
                <a:lnTo>
                  <a:pt x="10274" y="71399"/>
                </a:lnTo>
                <a:lnTo>
                  <a:pt x="3467" y="67932"/>
                </a:lnTo>
                <a:lnTo>
                  <a:pt x="3467" y="30645"/>
                </a:lnTo>
                <a:lnTo>
                  <a:pt x="0" y="2385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818213" y="3300934"/>
            <a:ext cx="145961" cy="228130"/>
          </a:xfrm>
          <a:custGeom>
            <a:avLst/>
            <a:gdLst/>
            <a:ahLst/>
            <a:cxnLst/>
            <a:rect l="l" t="t" r="r" b="b"/>
            <a:pathLst>
              <a:path w="145961" h="228130">
                <a:moveTo>
                  <a:pt x="50850" y="166865"/>
                </a:moveTo>
                <a:lnTo>
                  <a:pt x="33959" y="146443"/>
                </a:lnTo>
                <a:lnTo>
                  <a:pt x="16891" y="132829"/>
                </a:lnTo>
                <a:lnTo>
                  <a:pt x="13576" y="119214"/>
                </a:lnTo>
                <a:lnTo>
                  <a:pt x="0" y="115735"/>
                </a:lnTo>
                <a:lnTo>
                  <a:pt x="0" y="95313"/>
                </a:lnTo>
                <a:lnTo>
                  <a:pt x="10083" y="81686"/>
                </a:lnTo>
                <a:lnTo>
                  <a:pt x="10083" y="68084"/>
                </a:lnTo>
                <a:lnTo>
                  <a:pt x="6781" y="61264"/>
                </a:lnTo>
                <a:lnTo>
                  <a:pt x="10083" y="44335"/>
                </a:lnTo>
                <a:lnTo>
                  <a:pt x="3302" y="27228"/>
                </a:lnTo>
                <a:lnTo>
                  <a:pt x="3302" y="13779"/>
                </a:lnTo>
                <a:lnTo>
                  <a:pt x="0" y="0"/>
                </a:lnTo>
                <a:lnTo>
                  <a:pt x="6781" y="3479"/>
                </a:lnTo>
                <a:lnTo>
                  <a:pt x="10083" y="3479"/>
                </a:lnTo>
                <a:lnTo>
                  <a:pt x="37274" y="10299"/>
                </a:lnTo>
                <a:lnTo>
                  <a:pt x="64439" y="10299"/>
                </a:lnTo>
                <a:lnTo>
                  <a:pt x="78028" y="10299"/>
                </a:lnTo>
                <a:lnTo>
                  <a:pt x="78028" y="30721"/>
                </a:lnTo>
                <a:lnTo>
                  <a:pt x="74549" y="61264"/>
                </a:lnTo>
                <a:lnTo>
                  <a:pt x="84823" y="85178"/>
                </a:lnTo>
                <a:lnTo>
                  <a:pt x="95084" y="88658"/>
                </a:lnTo>
                <a:lnTo>
                  <a:pt x="98412" y="95313"/>
                </a:lnTo>
                <a:lnTo>
                  <a:pt x="101879" y="112407"/>
                </a:lnTo>
                <a:lnTo>
                  <a:pt x="112001" y="119214"/>
                </a:lnTo>
                <a:lnTo>
                  <a:pt x="128892" y="129349"/>
                </a:lnTo>
                <a:lnTo>
                  <a:pt x="139153" y="136156"/>
                </a:lnTo>
                <a:lnTo>
                  <a:pt x="145961" y="146443"/>
                </a:lnTo>
                <a:lnTo>
                  <a:pt x="142633" y="156730"/>
                </a:lnTo>
                <a:lnTo>
                  <a:pt x="142633" y="170192"/>
                </a:lnTo>
                <a:lnTo>
                  <a:pt x="139153" y="183807"/>
                </a:lnTo>
                <a:lnTo>
                  <a:pt x="132359" y="194094"/>
                </a:lnTo>
                <a:lnTo>
                  <a:pt x="112001" y="211035"/>
                </a:lnTo>
                <a:lnTo>
                  <a:pt x="105194" y="211035"/>
                </a:lnTo>
                <a:lnTo>
                  <a:pt x="95084" y="211035"/>
                </a:lnTo>
                <a:lnTo>
                  <a:pt x="84823" y="228130"/>
                </a:lnTo>
                <a:lnTo>
                  <a:pt x="67906" y="224802"/>
                </a:lnTo>
                <a:lnTo>
                  <a:pt x="54330" y="228130"/>
                </a:lnTo>
                <a:lnTo>
                  <a:pt x="47548" y="217843"/>
                </a:lnTo>
                <a:lnTo>
                  <a:pt x="47548" y="214515"/>
                </a:lnTo>
                <a:lnTo>
                  <a:pt x="47548" y="211035"/>
                </a:lnTo>
                <a:lnTo>
                  <a:pt x="44056" y="187286"/>
                </a:lnTo>
                <a:lnTo>
                  <a:pt x="50850" y="183807"/>
                </a:lnTo>
                <a:lnTo>
                  <a:pt x="50850" y="16686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244136" y="3300934"/>
            <a:ext cx="230949" cy="217844"/>
          </a:xfrm>
          <a:custGeom>
            <a:avLst/>
            <a:gdLst/>
            <a:ahLst/>
            <a:cxnLst/>
            <a:rect l="l" t="t" r="r" b="b"/>
            <a:pathLst>
              <a:path w="230949" h="217843">
                <a:moveTo>
                  <a:pt x="20370" y="194094"/>
                </a:moveTo>
                <a:lnTo>
                  <a:pt x="27165" y="190614"/>
                </a:lnTo>
                <a:lnTo>
                  <a:pt x="20370" y="149771"/>
                </a:lnTo>
                <a:lnTo>
                  <a:pt x="0" y="129349"/>
                </a:lnTo>
                <a:lnTo>
                  <a:pt x="0" y="88658"/>
                </a:lnTo>
                <a:lnTo>
                  <a:pt x="13588" y="78371"/>
                </a:lnTo>
                <a:lnTo>
                  <a:pt x="30645" y="71564"/>
                </a:lnTo>
                <a:lnTo>
                  <a:pt x="51015" y="71564"/>
                </a:lnTo>
                <a:lnTo>
                  <a:pt x="61125" y="71564"/>
                </a:lnTo>
                <a:lnTo>
                  <a:pt x="64617" y="64757"/>
                </a:lnTo>
                <a:lnTo>
                  <a:pt x="71399" y="57950"/>
                </a:lnTo>
                <a:lnTo>
                  <a:pt x="91770" y="61264"/>
                </a:lnTo>
                <a:lnTo>
                  <a:pt x="98577" y="64757"/>
                </a:lnTo>
                <a:lnTo>
                  <a:pt x="118948" y="47815"/>
                </a:lnTo>
                <a:lnTo>
                  <a:pt x="146113" y="41008"/>
                </a:lnTo>
                <a:lnTo>
                  <a:pt x="149440" y="13779"/>
                </a:lnTo>
                <a:lnTo>
                  <a:pt x="173278" y="0"/>
                </a:lnTo>
                <a:lnTo>
                  <a:pt x="186880" y="20434"/>
                </a:lnTo>
                <a:lnTo>
                  <a:pt x="193674" y="30721"/>
                </a:lnTo>
                <a:lnTo>
                  <a:pt x="193674" y="37515"/>
                </a:lnTo>
                <a:lnTo>
                  <a:pt x="210565" y="54622"/>
                </a:lnTo>
                <a:lnTo>
                  <a:pt x="220827" y="57950"/>
                </a:lnTo>
                <a:lnTo>
                  <a:pt x="230949" y="54622"/>
                </a:lnTo>
                <a:lnTo>
                  <a:pt x="227634" y="64757"/>
                </a:lnTo>
                <a:lnTo>
                  <a:pt x="220827" y="64757"/>
                </a:lnTo>
                <a:lnTo>
                  <a:pt x="217373" y="109080"/>
                </a:lnTo>
                <a:lnTo>
                  <a:pt x="214045" y="119214"/>
                </a:lnTo>
                <a:lnTo>
                  <a:pt x="203771" y="146443"/>
                </a:lnTo>
                <a:lnTo>
                  <a:pt x="180073" y="142963"/>
                </a:lnTo>
                <a:lnTo>
                  <a:pt x="176618" y="163385"/>
                </a:lnTo>
                <a:lnTo>
                  <a:pt x="169811" y="180479"/>
                </a:lnTo>
                <a:lnTo>
                  <a:pt x="156222" y="166865"/>
                </a:lnTo>
                <a:lnTo>
                  <a:pt x="112166" y="166865"/>
                </a:lnTo>
                <a:lnTo>
                  <a:pt x="84975" y="170192"/>
                </a:lnTo>
                <a:lnTo>
                  <a:pt x="91770" y="200901"/>
                </a:lnTo>
                <a:lnTo>
                  <a:pt x="98577" y="214515"/>
                </a:lnTo>
                <a:lnTo>
                  <a:pt x="98577" y="217843"/>
                </a:lnTo>
                <a:lnTo>
                  <a:pt x="95097" y="217843"/>
                </a:lnTo>
                <a:lnTo>
                  <a:pt x="81508" y="204228"/>
                </a:lnTo>
                <a:lnTo>
                  <a:pt x="81508" y="197421"/>
                </a:lnTo>
                <a:lnTo>
                  <a:pt x="78193" y="194094"/>
                </a:lnTo>
                <a:lnTo>
                  <a:pt x="74701" y="194094"/>
                </a:lnTo>
                <a:lnTo>
                  <a:pt x="74701" y="200901"/>
                </a:lnTo>
                <a:lnTo>
                  <a:pt x="64617" y="211035"/>
                </a:lnTo>
                <a:lnTo>
                  <a:pt x="40754" y="207708"/>
                </a:lnTo>
                <a:lnTo>
                  <a:pt x="37439" y="204228"/>
                </a:lnTo>
                <a:lnTo>
                  <a:pt x="33947" y="207708"/>
                </a:lnTo>
                <a:lnTo>
                  <a:pt x="30645" y="204228"/>
                </a:lnTo>
                <a:lnTo>
                  <a:pt x="23863" y="204228"/>
                </a:lnTo>
                <a:lnTo>
                  <a:pt x="20370" y="19409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476950" y="3300935"/>
            <a:ext cx="84988" cy="98793"/>
          </a:xfrm>
          <a:custGeom>
            <a:avLst/>
            <a:gdLst/>
            <a:ahLst/>
            <a:cxnLst/>
            <a:rect l="l" t="t" r="r" b="b"/>
            <a:pathLst>
              <a:path w="84988" h="98793">
                <a:moveTo>
                  <a:pt x="40754" y="81686"/>
                </a:moveTo>
                <a:lnTo>
                  <a:pt x="10274" y="71564"/>
                </a:lnTo>
                <a:lnTo>
                  <a:pt x="10274" y="51142"/>
                </a:lnTo>
                <a:lnTo>
                  <a:pt x="0" y="6807"/>
                </a:lnTo>
                <a:lnTo>
                  <a:pt x="23850" y="0"/>
                </a:lnTo>
                <a:lnTo>
                  <a:pt x="37439" y="20434"/>
                </a:lnTo>
                <a:lnTo>
                  <a:pt x="51028" y="44335"/>
                </a:lnTo>
                <a:lnTo>
                  <a:pt x="57823" y="41008"/>
                </a:lnTo>
                <a:lnTo>
                  <a:pt x="67932" y="47815"/>
                </a:lnTo>
                <a:lnTo>
                  <a:pt x="84988" y="47815"/>
                </a:lnTo>
                <a:lnTo>
                  <a:pt x="78193" y="71564"/>
                </a:lnTo>
                <a:lnTo>
                  <a:pt x="61137" y="85178"/>
                </a:lnTo>
                <a:lnTo>
                  <a:pt x="71399" y="98793"/>
                </a:lnTo>
                <a:lnTo>
                  <a:pt x="51028" y="88658"/>
                </a:lnTo>
                <a:lnTo>
                  <a:pt x="40754" y="8168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576726" y="3498355"/>
            <a:ext cx="13588" cy="20421"/>
          </a:xfrm>
          <a:custGeom>
            <a:avLst/>
            <a:gdLst/>
            <a:ahLst/>
            <a:cxnLst/>
            <a:rect l="l" t="t" r="r" b="b"/>
            <a:pathLst>
              <a:path w="13588" h="20421">
                <a:moveTo>
                  <a:pt x="0" y="10286"/>
                </a:moveTo>
                <a:lnTo>
                  <a:pt x="0" y="3479"/>
                </a:lnTo>
                <a:lnTo>
                  <a:pt x="6794" y="0"/>
                </a:lnTo>
                <a:lnTo>
                  <a:pt x="13589" y="0"/>
                </a:lnTo>
                <a:lnTo>
                  <a:pt x="13589" y="10286"/>
                </a:lnTo>
                <a:lnTo>
                  <a:pt x="13589" y="17094"/>
                </a:lnTo>
                <a:lnTo>
                  <a:pt x="10121" y="20421"/>
                </a:lnTo>
                <a:lnTo>
                  <a:pt x="6794" y="20421"/>
                </a:lnTo>
                <a:lnTo>
                  <a:pt x="0" y="1028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444189" y="3304414"/>
            <a:ext cx="220840" cy="309664"/>
          </a:xfrm>
          <a:custGeom>
            <a:avLst/>
            <a:gdLst/>
            <a:ahLst/>
            <a:cxnLst/>
            <a:rect l="l" t="t" r="r" b="b"/>
            <a:pathLst>
              <a:path w="220840" h="309664">
                <a:moveTo>
                  <a:pt x="95097" y="268820"/>
                </a:moveTo>
                <a:lnTo>
                  <a:pt x="88303" y="272313"/>
                </a:lnTo>
                <a:lnTo>
                  <a:pt x="84988" y="268820"/>
                </a:lnTo>
                <a:lnTo>
                  <a:pt x="40754" y="302856"/>
                </a:lnTo>
                <a:lnTo>
                  <a:pt x="27178" y="306349"/>
                </a:lnTo>
                <a:lnTo>
                  <a:pt x="17068" y="309664"/>
                </a:lnTo>
                <a:lnTo>
                  <a:pt x="23863" y="299529"/>
                </a:lnTo>
                <a:lnTo>
                  <a:pt x="44234" y="231457"/>
                </a:lnTo>
                <a:lnTo>
                  <a:pt x="37439" y="224650"/>
                </a:lnTo>
                <a:lnTo>
                  <a:pt x="37439" y="193941"/>
                </a:lnTo>
                <a:lnTo>
                  <a:pt x="40754" y="190614"/>
                </a:lnTo>
                <a:lnTo>
                  <a:pt x="47561" y="170192"/>
                </a:lnTo>
                <a:lnTo>
                  <a:pt x="30645" y="156578"/>
                </a:lnTo>
                <a:lnTo>
                  <a:pt x="20383" y="153250"/>
                </a:lnTo>
                <a:lnTo>
                  <a:pt x="23863" y="149771"/>
                </a:lnTo>
                <a:lnTo>
                  <a:pt x="3479" y="119062"/>
                </a:lnTo>
                <a:lnTo>
                  <a:pt x="0" y="112255"/>
                </a:lnTo>
                <a:lnTo>
                  <a:pt x="6794" y="88506"/>
                </a:lnTo>
                <a:lnTo>
                  <a:pt x="13589" y="88506"/>
                </a:lnTo>
                <a:lnTo>
                  <a:pt x="27178" y="91833"/>
                </a:lnTo>
                <a:lnTo>
                  <a:pt x="40754" y="98640"/>
                </a:lnTo>
                <a:lnTo>
                  <a:pt x="81521" y="78206"/>
                </a:lnTo>
                <a:lnTo>
                  <a:pt x="98577" y="85178"/>
                </a:lnTo>
                <a:lnTo>
                  <a:pt x="105371" y="78206"/>
                </a:lnTo>
                <a:lnTo>
                  <a:pt x="129070" y="81699"/>
                </a:lnTo>
                <a:lnTo>
                  <a:pt x="139331" y="74891"/>
                </a:lnTo>
                <a:lnTo>
                  <a:pt x="156235" y="57785"/>
                </a:lnTo>
                <a:lnTo>
                  <a:pt x="166509" y="51142"/>
                </a:lnTo>
                <a:lnTo>
                  <a:pt x="176618" y="34036"/>
                </a:lnTo>
                <a:lnTo>
                  <a:pt x="200469" y="6819"/>
                </a:lnTo>
                <a:lnTo>
                  <a:pt x="207264" y="0"/>
                </a:lnTo>
                <a:lnTo>
                  <a:pt x="214058" y="3327"/>
                </a:lnTo>
                <a:lnTo>
                  <a:pt x="214058" y="10299"/>
                </a:lnTo>
                <a:lnTo>
                  <a:pt x="214058" y="54470"/>
                </a:lnTo>
                <a:lnTo>
                  <a:pt x="210578" y="71412"/>
                </a:lnTo>
                <a:lnTo>
                  <a:pt x="217373" y="74891"/>
                </a:lnTo>
                <a:lnTo>
                  <a:pt x="210578" y="85178"/>
                </a:lnTo>
                <a:lnTo>
                  <a:pt x="214058" y="105600"/>
                </a:lnTo>
                <a:lnTo>
                  <a:pt x="210578" y="105600"/>
                </a:lnTo>
                <a:lnTo>
                  <a:pt x="207264" y="125869"/>
                </a:lnTo>
                <a:lnTo>
                  <a:pt x="214058" y="146291"/>
                </a:lnTo>
                <a:lnTo>
                  <a:pt x="220840" y="166712"/>
                </a:lnTo>
                <a:lnTo>
                  <a:pt x="193675" y="187134"/>
                </a:lnTo>
                <a:lnTo>
                  <a:pt x="186880" y="187134"/>
                </a:lnTo>
                <a:lnTo>
                  <a:pt x="169824" y="193941"/>
                </a:lnTo>
                <a:lnTo>
                  <a:pt x="152920" y="193941"/>
                </a:lnTo>
                <a:lnTo>
                  <a:pt x="146126" y="190614"/>
                </a:lnTo>
                <a:lnTo>
                  <a:pt x="125742" y="187134"/>
                </a:lnTo>
                <a:lnTo>
                  <a:pt x="118960" y="187134"/>
                </a:lnTo>
                <a:lnTo>
                  <a:pt x="118960" y="190614"/>
                </a:lnTo>
                <a:lnTo>
                  <a:pt x="125742" y="197421"/>
                </a:lnTo>
                <a:lnTo>
                  <a:pt x="112166" y="211035"/>
                </a:lnTo>
                <a:lnTo>
                  <a:pt x="105371" y="231457"/>
                </a:lnTo>
                <a:lnTo>
                  <a:pt x="98577" y="231457"/>
                </a:lnTo>
                <a:lnTo>
                  <a:pt x="101892" y="234784"/>
                </a:lnTo>
                <a:lnTo>
                  <a:pt x="98577" y="245071"/>
                </a:lnTo>
                <a:lnTo>
                  <a:pt x="95097" y="248399"/>
                </a:lnTo>
                <a:lnTo>
                  <a:pt x="88303" y="258699"/>
                </a:lnTo>
                <a:lnTo>
                  <a:pt x="95097" y="26882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242672" y="3304415"/>
            <a:ext cx="95097" cy="85178"/>
          </a:xfrm>
          <a:custGeom>
            <a:avLst/>
            <a:gdLst/>
            <a:ahLst/>
            <a:cxnLst/>
            <a:rect l="l" t="t" r="r" b="b"/>
            <a:pathLst>
              <a:path w="95097" h="85178">
                <a:moveTo>
                  <a:pt x="95097" y="68084"/>
                </a:moveTo>
                <a:lnTo>
                  <a:pt x="81521" y="68084"/>
                </a:lnTo>
                <a:lnTo>
                  <a:pt x="81521" y="74891"/>
                </a:lnTo>
                <a:lnTo>
                  <a:pt x="74726" y="81699"/>
                </a:lnTo>
                <a:lnTo>
                  <a:pt x="71246" y="78206"/>
                </a:lnTo>
                <a:lnTo>
                  <a:pt x="71246" y="74891"/>
                </a:lnTo>
                <a:lnTo>
                  <a:pt x="78028" y="68084"/>
                </a:lnTo>
                <a:lnTo>
                  <a:pt x="81521" y="61277"/>
                </a:lnTo>
                <a:lnTo>
                  <a:pt x="81521" y="57785"/>
                </a:lnTo>
                <a:lnTo>
                  <a:pt x="78028" y="57785"/>
                </a:lnTo>
                <a:lnTo>
                  <a:pt x="64452" y="68084"/>
                </a:lnTo>
                <a:lnTo>
                  <a:pt x="54330" y="71412"/>
                </a:lnTo>
                <a:lnTo>
                  <a:pt x="50876" y="68084"/>
                </a:lnTo>
                <a:lnTo>
                  <a:pt x="44068" y="64604"/>
                </a:lnTo>
                <a:lnTo>
                  <a:pt x="40754" y="61277"/>
                </a:lnTo>
                <a:lnTo>
                  <a:pt x="37287" y="61277"/>
                </a:lnTo>
                <a:lnTo>
                  <a:pt x="33972" y="64604"/>
                </a:lnTo>
                <a:lnTo>
                  <a:pt x="40754" y="74891"/>
                </a:lnTo>
                <a:lnTo>
                  <a:pt x="37287" y="81699"/>
                </a:lnTo>
                <a:lnTo>
                  <a:pt x="30480" y="85178"/>
                </a:lnTo>
                <a:lnTo>
                  <a:pt x="16903" y="78206"/>
                </a:lnTo>
                <a:lnTo>
                  <a:pt x="0" y="74891"/>
                </a:lnTo>
                <a:lnTo>
                  <a:pt x="0" y="64604"/>
                </a:lnTo>
                <a:lnTo>
                  <a:pt x="3314" y="51142"/>
                </a:lnTo>
                <a:lnTo>
                  <a:pt x="13588" y="47663"/>
                </a:lnTo>
                <a:lnTo>
                  <a:pt x="20383" y="34036"/>
                </a:lnTo>
                <a:lnTo>
                  <a:pt x="20383" y="10299"/>
                </a:lnTo>
                <a:lnTo>
                  <a:pt x="23698" y="0"/>
                </a:lnTo>
                <a:lnTo>
                  <a:pt x="27177" y="3327"/>
                </a:lnTo>
                <a:lnTo>
                  <a:pt x="30480" y="20434"/>
                </a:lnTo>
                <a:lnTo>
                  <a:pt x="44068" y="16954"/>
                </a:lnTo>
                <a:lnTo>
                  <a:pt x="57670" y="23749"/>
                </a:lnTo>
                <a:lnTo>
                  <a:pt x="67944" y="16954"/>
                </a:lnTo>
                <a:lnTo>
                  <a:pt x="78028" y="23749"/>
                </a:lnTo>
                <a:lnTo>
                  <a:pt x="88303" y="30556"/>
                </a:lnTo>
                <a:lnTo>
                  <a:pt x="84835" y="37528"/>
                </a:lnTo>
                <a:lnTo>
                  <a:pt x="91630" y="47663"/>
                </a:lnTo>
                <a:lnTo>
                  <a:pt x="95097" y="6808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149024" y="3314714"/>
            <a:ext cx="88315" cy="74879"/>
          </a:xfrm>
          <a:custGeom>
            <a:avLst/>
            <a:gdLst/>
            <a:ahLst/>
            <a:cxnLst/>
            <a:rect l="l" t="t" r="r" b="b"/>
            <a:pathLst>
              <a:path w="88315" h="74879">
                <a:moveTo>
                  <a:pt x="88315" y="74879"/>
                </a:moveTo>
                <a:lnTo>
                  <a:pt x="47561" y="57785"/>
                </a:lnTo>
                <a:lnTo>
                  <a:pt x="40754" y="54305"/>
                </a:lnTo>
                <a:lnTo>
                  <a:pt x="23863" y="47485"/>
                </a:lnTo>
                <a:lnTo>
                  <a:pt x="20396" y="40843"/>
                </a:lnTo>
                <a:lnTo>
                  <a:pt x="0" y="40843"/>
                </a:lnTo>
                <a:lnTo>
                  <a:pt x="3479" y="30556"/>
                </a:lnTo>
                <a:lnTo>
                  <a:pt x="17056" y="23736"/>
                </a:lnTo>
                <a:lnTo>
                  <a:pt x="30645" y="13449"/>
                </a:lnTo>
                <a:lnTo>
                  <a:pt x="40754" y="0"/>
                </a:lnTo>
                <a:lnTo>
                  <a:pt x="44246" y="13449"/>
                </a:lnTo>
                <a:lnTo>
                  <a:pt x="57810" y="20256"/>
                </a:lnTo>
                <a:lnTo>
                  <a:pt x="67932" y="30556"/>
                </a:lnTo>
                <a:lnTo>
                  <a:pt x="85001" y="50977"/>
                </a:lnTo>
                <a:lnTo>
                  <a:pt x="85001" y="64592"/>
                </a:lnTo>
                <a:lnTo>
                  <a:pt x="88315" y="748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395429" y="3314714"/>
            <a:ext cx="122275" cy="135991"/>
          </a:xfrm>
          <a:custGeom>
            <a:avLst/>
            <a:gdLst/>
            <a:ahLst/>
            <a:cxnLst/>
            <a:rect l="l" t="t" r="r" b="b"/>
            <a:pathLst>
              <a:path w="122275" h="135991">
                <a:moveTo>
                  <a:pt x="91795" y="125857"/>
                </a:moveTo>
                <a:lnTo>
                  <a:pt x="85001" y="129184"/>
                </a:lnTo>
                <a:lnTo>
                  <a:pt x="78206" y="125857"/>
                </a:lnTo>
                <a:lnTo>
                  <a:pt x="47548" y="125857"/>
                </a:lnTo>
                <a:lnTo>
                  <a:pt x="33972" y="135991"/>
                </a:lnTo>
                <a:lnTo>
                  <a:pt x="27190" y="125857"/>
                </a:lnTo>
                <a:lnTo>
                  <a:pt x="17068" y="119049"/>
                </a:lnTo>
                <a:lnTo>
                  <a:pt x="10274" y="108762"/>
                </a:lnTo>
                <a:lnTo>
                  <a:pt x="13588" y="101955"/>
                </a:lnTo>
                <a:lnTo>
                  <a:pt x="6794" y="64592"/>
                </a:lnTo>
                <a:lnTo>
                  <a:pt x="0" y="50977"/>
                </a:lnTo>
                <a:lnTo>
                  <a:pt x="3492" y="44170"/>
                </a:lnTo>
                <a:lnTo>
                  <a:pt x="10274" y="23736"/>
                </a:lnTo>
                <a:lnTo>
                  <a:pt x="6794" y="0"/>
                </a:lnTo>
                <a:lnTo>
                  <a:pt x="23850" y="3314"/>
                </a:lnTo>
                <a:lnTo>
                  <a:pt x="47548" y="27228"/>
                </a:lnTo>
                <a:lnTo>
                  <a:pt x="54355" y="34036"/>
                </a:lnTo>
                <a:lnTo>
                  <a:pt x="47548" y="57785"/>
                </a:lnTo>
                <a:lnTo>
                  <a:pt x="51028" y="61112"/>
                </a:lnTo>
                <a:lnTo>
                  <a:pt x="74726" y="57785"/>
                </a:lnTo>
                <a:lnTo>
                  <a:pt x="91795" y="57785"/>
                </a:lnTo>
                <a:lnTo>
                  <a:pt x="122275" y="67906"/>
                </a:lnTo>
                <a:lnTo>
                  <a:pt x="108699" y="71399"/>
                </a:lnTo>
                <a:lnTo>
                  <a:pt x="91795" y="98628"/>
                </a:lnTo>
                <a:lnTo>
                  <a:pt x="88303" y="112242"/>
                </a:lnTo>
                <a:lnTo>
                  <a:pt x="91795" y="12585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955503" y="3314713"/>
            <a:ext cx="118973" cy="125858"/>
          </a:xfrm>
          <a:custGeom>
            <a:avLst/>
            <a:gdLst/>
            <a:ahLst/>
            <a:cxnLst/>
            <a:rect l="l" t="t" r="r" b="b"/>
            <a:pathLst>
              <a:path w="118973" h="125857">
                <a:moveTo>
                  <a:pt x="20396" y="50977"/>
                </a:moveTo>
                <a:lnTo>
                  <a:pt x="30657" y="54305"/>
                </a:lnTo>
                <a:lnTo>
                  <a:pt x="44246" y="20256"/>
                </a:lnTo>
                <a:lnTo>
                  <a:pt x="61150" y="0"/>
                </a:lnTo>
                <a:lnTo>
                  <a:pt x="74726" y="0"/>
                </a:lnTo>
                <a:lnTo>
                  <a:pt x="74726" y="3314"/>
                </a:lnTo>
                <a:lnTo>
                  <a:pt x="88328" y="20256"/>
                </a:lnTo>
                <a:lnTo>
                  <a:pt x="98425" y="13449"/>
                </a:lnTo>
                <a:lnTo>
                  <a:pt x="112179" y="6654"/>
                </a:lnTo>
                <a:lnTo>
                  <a:pt x="118973" y="6654"/>
                </a:lnTo>
                <a:lnTo>
                  <a:pt x="112179" y="10134"/>
                </a:lnTo>
                <a:lnTo>
                  <a:pt x="112179" y="37363"/>
                </a:lnTo>
                <a:lnTo>
                  <a:pt x="115493" y="40843"/>
                </a:lnTo>
                <a:lnTo>
                  <a:pt x="118973" y="50977"/>
                </a:lnTo>
                <a:lnTo>
                  <a:pt x="101917" y="57785"/>
                </a:lnTo>
                <a:lnTo>
                  <a:pt x="95110" y="64592"/>
                </a:lnTo>
                <a:lnTo>
                  <a:pt x="101917" y="81534"/>
                </a:lnTo>
                <a:lnTo>
                  <a:pt x="95110" y="88341"/>
                </a:lnTo>
                <a:lnTo>
                  <a:pt x="64630" y="101955"/>
                </a:lnTo>
                <a:lnTo>
                  <a:pt x="40767" y="119049"/>
                </a:lnTo>
                <a:lnTo>
                  <a:pt x="20396" y="125857"/>
                </a:lnTo>
                <a:lnTo>
                  <a:pt x="10274" y="125857"/>
                </a:lnTo>
                <a:lnTo>
                  <a:pt x="0" y="108762"/>
                </a:lnTo>
                <a:lnTo>
                  <a:pt x="6807" y="98628"/>
                </a:lnTo>
                <a:lnTo>
                  <a:pt x="10274" y="91821"/>
                </a:lnTo>
                <a:lnTo>
                  <a:pt x="6807" y="78206"/>
                </a:lnTo>
                <a:lnTo>
                  <a:pt x="3492" y="64592"/>
                </a:lnTo>
                <a:lnTo>
                  <a:pt x="20396" y="64592"/>
                </a:lnTo>
                <a:lnTo>
                  <a:pt x="17068" y="61112"/>
                </a:lnTo>
                <a:lnTo>
                  <a:pt x="20396" y="5097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884267" y="3318029"/>
            <a:ext cx="91630" cy="142963"/>
          </a:xfrm>
          <a:custGeom>
            <a:avLst/>
            <a:gdLst/>
            <a:ahLst/>
            <a:cxnLst/>
            <a:rect l="l" t="t" r="r" b="b"/>
            <a:pathLst>
              <a:path w="91630" h="142963">
                <a:moveTo>
                  <a:pt x="20383" y="132676"/>
                </a:moveTo>
                <a:lnTo>
                  <a:pt x="20383" y="125869"/>
                </a:lnTo>
                <a:lnTo>
                  <a:pt x="27178" y="108927"/>
                </a:lnTo>
                <a:lnTo>
                  <a:pt x="0" y="95313"/>
                </a:lnTo>
                <a:lnTo>
                  <a:pt x="6781" y="81699"/>
                </a:lnTo>
                <a:lnTo>
                  <a:pt x="3327" y="57797"/>
                </a:lnTo>
                <a:lnTo>
                  <a:pt x="6781" y="54470"/>
                </a:lnTo>
                <a:lnTo>
                  <a:pt x="13589" y="47663"/>
                </a:lnTo>
                <a:lnTo>
                  <a:pt x="6781" y="30721"/>
                </a:lnTo>
                <a:lnTo>
                  <a:pt x="6781" y="6819"/>
                </a:lnTo>
                <a:lnTo>
                  <a:pt x="20383" y="6819"/>
                </a:lnTo>
                <a:lnTo>
                  <a:pt x="33959" y="6819"/>
                </a:lnTo>
                <a:lnTo>
                  <a:pt x="44081" y="0"/>
                </a:lnTo>
                <a:lnTo>
                  <a:pt x="61150" y="20421"/>
                </a:lnTo>
                <a:lnTo>
                  <a:pt x="71234" y="23914"/>
                </a:lnTo>
                <a:lnTo>
                  <a:pt x="91630" y="47663"/>
                </a:lnTo>
                <a:lnTo>
                  <a:pt x="88303" y="57797"/>
                </a:lnTo>
                <a:lnTo>
                  <a:pt x="91630" y="61277"/>
                </a:lnTo>
                <a:lnTo>
                  <a:pt x="74726" y="61277"/>
                </a:lnTo>
                <a:lnTo>
                  <a:pt x="78041" y="74891"/>
                </a:lnTo>
                <a:lnTo>
                  <a:pt x="81508" y="88506"/>
                </a:lnTo>
                <a:lnTo>
                  <a:pt x="78041" y="95313"/>
                </a:lnTo>
                <a:lnTo>
                  <a:pt x="71234" y="105448"/>
                </a:lnTo>
                <a:lnTo>
                  <a:pt x="81508" y="122542"/>
                </a:lnTo>
                <a:lnTo>
                  <a:pt x="64452" y="132676"/>
                </a:lnTo>
                <a:lnTo>
                  <a:pt x="57658" y="125869"/>
                </a:lnTo>
                <a:lnTo>
                  <a:pt x="33959" y="142963"/>
                </a:lnTo>
                <a:lnTo>
                  <a:pt x="20383" y="13267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188081" y="3369020"/>
            <a:ext cx="20230" cy="30708"/>
          </a:xfrm>
          <a:custGeom>
            <a:avLst/>
            <a:gdLst/>
            <a:ahLst/>
            <a:cxnLst/>
            <a:rect l="l" t="t" r="r" b="b"/>
            <a:pathLst>
              <a:path w="20231" h="30708">
                <a:moveTo>
                  <a:pt x="20231" y="6807"/>
                </a:moveTo>
                <a:lnTo>
                  <a:pt x="13436" y="20574"/>
                </a:lnTo>
                <a:lnTo>
                  <a:pt x="10109" y="30708"/>
                </a:lnTo>
                <a:lnTo>
                  <a:pt x="0" y="23901"/>
                </a:lnTo>
                <a:lnTo>
                  <a:pt x="0" y="13601"/>
                </a:lnTo>
                <a:lnTo>
                  <a:pt x="3327" y="0"/>
                </a:lnTo>
                <a:lnTo>
                  <a:pt x="20231" y="680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225380" y="3321369"/>
            <a:ext cx="203771" cy="156565"/>
          </a:xfrm>
          <a:custGeom>
            <a:avLst/>
            <a:gdLst/>
            <a:ahLst/>
            <a:cxnLst/>
            <a:rect l="l" t="t" r="r" b="b"/>
            <a:pathLst>
              <a:path w="203771" h="156565">
                <a:moveTo>
                  <a:pt x="6781" y="98780"/>
                </a:moveTo>
                <a:lnTo>
                  <a:pt x="0" y="88646"/>
                </a:lnTo>
                <a:lnTo>
                  <a:pt x="3454" y="81686"/>
                </a:lnTo>
                <a:lnTo>
                  <a:pt x="16890" y="74879"/>
                </a:lnTo>
                <a:lnTo>
                  <a:pt x="16890" y="64744"/>
                </a:lnTo>
                <a:lnTo>
                  <a:pt x="20358" y="61252"/>
                </a:lnTo>
                <a:lnTo>
                  <a:pt x="44056" y="64744"/>
                </a:lnTo>
                <a:lnTo>
                  <a:pt x="50850" y="51130"/>
                </a:lnTo>
                <a:lnTo>
                  <a:pt x="40754" y="47650"/>
                </a:lnTo>
                <a:lnTo>
                  <a:pt x="23698" y="44323"/>
                </a:lnTo>
                <a:lnTo>
                  <a:pt x="20358" y="17081"/>
                </a:lnTo>
                <a:lnTo>
                  <a:pt x="37426" y="6794"/>
                </a:lnTo>
                <a:lnTo>
                  <a:pt x="57645" y="6794"/>
                </a:lnTo>
                <a:lnTo>
                  <a:pt x="74714" y="3479"/>
                </a:lnTo>
                <a:lnTo>
                  <a:pt x="74714" y="0"/>
                </a:lnTo>
                <a:lnTo>
                  <a:pt x="88303" y="17081"/>
                </a:lnTo>
                <a:lnTo>
                  <a:pt x="105194" y="20574"/>
                </a:lnTo>
                <a:lnTo>
                  <a:pt x="115468" y="27381"/>
                </a:lnTo>
                <a:lnTo>
                  <a:pt x="122250" y="17081"/>
                </a:lnTo>
                <a:lnTo>
                  <a:pt x="149428" y="30708"/>
                </a:lnTo>
                <a:lnTo>
                  <a:pt x="169811" y="34188"/>
                </a:lnTo>
                <a:lnTo>
                  <a:pt x="183387" y="37515"/>
                </a:lnTo>
                <a:lnTo>
                  <a:pt x="190182" y="51130"/>
                </a:lnTo>
                <a:lnTo>
                  <a:pt x="190182" y="61252"/>
                </a:lnTo>
                <a:lnTo>
                  <a:pt x="179908" y="61252"/>
                </a:lnTo>
                <a:lnTo>
                  <a:pt x="183387" y="68224"/>
                </a:lnTo>
                <a:lnTo>
                  <a:pt x="169811" y="95300"/>
                </a:lnTo>
                <a:lnTo>
                  <a:pt x="176606" y="91973"/>
                </a:lnTo>
                <a:lnTo>
                  <a:pt x="183387" y="88646"/>
                </a:lnTo>
                <a:lnTo>
                  <a:pt x="203771" y="95300"/>
                </a:lnTo>
                <a:lnTo>
                  <a:pt x="186715" y="119202"/>
                </a:lnTo>
                <a:lnTo>
                  <a:pt x="193509" y="129336"/>
                </a:lnTo>
                <a:lnTo>
                  <a:pt x="176606" y="139623"/>
                </a:lnTo>
                <a:lnTo>
                  <a:pt x="186715" y="153238"/>
                </a:lnTo>
                <a:lnTo>
                  <a:pt x="145948" y="156565"/>
                </a:lnTo>
                <a:lnTo>
                  <a:pt x="152755" y="142951"/>
                </a:lnTo>
                <a:lnTo>
                  <a:pt x="163017" y="122529"/>
                </a:lnTo>
                <a:lnTo>
                  <a:pt x="159537" y="108915"/>
                </a:lnTo>
                <a:lnTo>
                  <a:pt x="163017" y="102108"/>
                </a:lnTo>
                <a:lnTo>
                  <a:pt x="156209" y="98780"/>
                </a:lnTo>
                <a:lnTo>
                  <a:pt x="159537" y="85166"/>
                </a:lnTo>
                <a:lnTo>
                  <a:pt x="152755" y="91973"/>
                </a:lnTo>
                <a:lnTo>
                  <a:pt x="139166" y="95300"/>
                </a:lnTo>
                <a:lnTo>
                  <a:pt x="129057" y="95300"/>
                </a:lnTo>
                <a:lnTo>
                  <a:pt x="125577" y="88646"/>
                </a:lnTo>
                <a:lnTo>
                  <a:pt x="122250" y="85166"/>
                </a:lnTo>
                <a:lnTo>
                  <a:pt x="129057" y="68224"/>
                </a:lnTo>
                <a:lnTo>
                  <a:pt x="125577" y="57937"/>
                </a:lnTo>
                <a:lnTo>
                  <a:pt x="122250" y="61252"/>
                </a:lnTo>
                <a:lnTo>
                  <a:pt x="112001" y="61252"/>
                </a:lnTo>
                <a:lnTo>
                  <a:pt x="98399" y="81686"/>
                </a:lnTo>
                <a:lnTo>
                  <a:pt x="81495" y="88646"/>
                </a:lnTo>
                <a:lnTo>
                  <a:pt x="78028" y="95300"/>
                </a:lnTo>
                <a:lnTo>
                  <a:pt x="71234" y="108915"/>
                </a:lnTo>
                <a:lnTo>
                  <a:pt x="64452" y="115722"/>
                </a:lnTo>
                <a:lnTo>
                  <a:pt x="33947" y="126009"/>
                </a:lnTo>
                <a:lnTo>
                  <a:pt x="30479" y="122529"/>
                </a:lnTo>
                <a:lnTo>
                  <a:pt x="40754" y="115722"/>
                </a:lnTo>
                <a:lnTo>
                  <a:pt x="33947" y="112395"/>
                </a:lnTo>
                <a:lnTo>
                  <a:pt x="33947" y="98780"/>
                </a:lnTo>
                <a:lnTo>
                  <a:pt x="23698" y="102108"/>
                </a:lnTo>
                <a:lnTo>
                  <a:pt x="20358" y="98780"/>
                </a:lnTo>
                <a:lnTo>
                  <a:pt x="6781" y="9878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048998" y="3321369"/>
            <a:ext cx="115493" cy="108915"/>
          </a:xfrm>
          <a:custGeom>
            <a:avLst/>
            <a:gdLst/>
            <a:ahLst/>
            <a:cxnLst/>
            <a:rect l="l" t="t" r="r" b="b"/>
            <a:pathLst>
              <a:path w="115493" h="108915">
                <a:moveTo>
                  <a:pt x="54330" y="108915"/>
                </a:moveTo>
                <a:lnTo>
                  <a:pt x="20383" y="81686"/>
                </a:lnTo>
                <a:lnTo>
                  <a:pt x="17068" y="64744"/>
                </a:lnTo>
                <a:lnTo>
                  <a:pt x="20383" y="54457"/>
                </a:lnTo>
                <a:lnTo>
                  <a:pt x="17068" y="51130"/>
                </a:lnTo>
                <a:lnTo>
                  <a:pt x="0" y="51130"/>
                </a:lnTo>
                <a:lnTo>
                  <a:pt x="17068" y="34188"/>
                </a:lnTo>
                <a:lnTo>
                  <a:pt x="51041" y="0"/>
                </a:lnTo>
                <a:lnTo>
                  <a:pt x="57823" y="3479"/>
                </a:lnTo>
                <a:lnTo>
                  <a:pt x="95097" y="10287"/>
                </a:lnTo>
                <a:lnTo>
                  <a:pt x="84988" y="23901"/>
                </a:lnTo>
                <a:lnTo>
                  <a:pt x="81521" y="34188"/>
                </a:lnTo>
                <a:lnTo>
                  <a:pt x="101879" y="37515"/>
                </a:lnTo>
                <a:lnTo>
                  <a:pt x="101879" y="40830"/>
                </a:lnTo>
                <a:lnTo>
                  <a:pt x="108686" y="61252"/>
                </a:lnTo>
                <a:lnTo>
                  <a:pt x="115493" y="85166"/>
                </a:lnTo>
                <a:lnTo>
                  <a:pt x="84988" y="95300"/>
                </a:lnTo>
                <a:lnTo>
                  <a:pt x="61137" y="95300"/>
                </a:lnTo>
                <a:lnTo>
                  <a:pt x="57823" y="102108"/>
                </a:lnTo>
                <a:lnTo>
                  <a:pt x="54330" y="1089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315294" y="3800551"/>
            <a:ext cx="288747" cy="356551"/>
          </a:xfrm>
          <a:custGeom>
            <a:avLst/>
            <a:gdLst/>
            <a:ahLst/>
            <a:cxnLst/>
            <a:rect l="l" t="t" r="r" b="b"/>
            <a:pathLst>
              <a:path w="288747" h="356552">
                <a:moveTo>
                  <a:pt x="285280" y="247865"/>
                </a:moveTo>
                <a:lnTo>
                  <a:pt x="278485" y="275043"/>
                </a:lnTo>
                <a:lnTo>
                  <a:pt x="258102" y="275043"/>
                </a:lnTo>
                <a:lnTo>
                  <a:pt x="251320" y="285305"/>
                </a:lnTo>
                <a:lnTo>
                  <a:pt x="210566" y="302209"/>
                </a:lnTo>
                <a:lnTo>
                  <a:pt x="217347" y="288632"/>
                </a:lnTo>
                <a:lnTo>
                  <a:pt x="214033" y="258140"/>
                </a:lnTo>
                <a:lnTo>
                  <a:pt x="196977" y="261454"/>
                </a:lnTo>
                <a:lnTo>
                  <a:pt x="176606" y="281825"/>
                </a:lnTo>
                <a:lnTo>
                  <a:pt x="152908" y="339648"/>
                </a:lnTo>
                <a:lnTo>
                  <a:pt x="122262" y="356552"/>
                </a:lnTo>
                <a:lnTo>
                  <a:pt x="118948" y="342976"/>
                </a:lnTo>
                <a:lnTo>
                  <a:pt x="122262" y="329387"/>
                </a:lnTo>
                <a:lnTo>
                  <a:pt x="108673" y="319278"/>
                </a:lnTo>
                <a:lnTo>
                  <a:pt x="118948" y="302209"/>
                </a:lnTo>
                <a:lnTo>
                  <a:pt x="132537" y="285305"/>
                </a:lnTo>
                <a:lnTo>
                  <a:pt x="142633" y="251345"/>
                </a:lnTo>
                <a:lnTo>
                  <a:pt x="135851" y="247865"/>
                </a:lnTo>
                <a:lnTo>
                  <a:pt x="135851" y="227495"/>
                </a:lnTo>
                <a:lnTo>
                  <a:pt x="115468" y="234289"/>
                </a:lnTo>
                <a:lnTo>
                  <a:pt x="105359" y="220687"/>
                </a:lnTo>
                <a:lnTo>
                  <a:pt x="98564" y="217373"/>
                </a:lnTo>
                <a:lnTo>
                  <a:pt x="108673" y="200317"/>
                </a:lnTo>
                <a:lnTo>
                  <a:pt x="95097" y="179946"/>
                </a:lnTo>
                <a:lnTo>
                  <a:pt x="101892" y="163029"/>
                </a:lnTo>
                <a:lnTo>
                  <a:pt x="112153" y="159562"/>
                </a:lnTo>
                <a:lnTo>
                  <a:pt x="132537" y="145973"/>
                </a:lnTo>
                <a:lnTo>
                  <a:pt x="139319" y="139179"/>
                </a:lnTo>
                <a:lnTo>
                  <a:pt x="125742" y="135864"/>
                </a:lnTo>
                <a:lnTo>
                  <a:pt x="105359" y="135864"/>
                </a:lnTo>
                <a:lnTo>
                  <a:pt x="84988" y="145973"/>
                </a:lnTo>
                <a:lnTo>
                  <a:pt x="84988" y="149453"/>
                </a:lnTo>
                <a:lnTo>
                  <a:pt x="61290" y="163029"/>
                </a:lnTo>
                <a:lnTo>
                  <a:pt x="54495" y="166344"/>
                </a:lnTo>
                <a:lnTo>
                  <a:pt x="30645" y="163029"/>
                </a:lnTo>
                <a:lnTo>
                  <a:pt x="20535" y="173151"/>
                </a:lnTo>
                <a:lnTo>
                  <a:pt x="10261" y="203796"/>
                </a:lnTo>
                <a:lnTo>
                  <a:pt x="3479" y="197002"/>
                </a:lnTo>
                <a:lnTo>
                  <a:pt x="0" y="183413"/>
                </a:lnTo>
                <a:lnTo>
                  <a:pt x="17056" y="156248"/>
                </a:lnTo>
                <a:lnTo>
                  <a:pt x="6946" y="156248"/>
                </a:lnTo>
                <a:lnTo>
                  <a:pt x="30645" y="132384"/>
                </a:lnTo>
                <a:lnTo>
                  <a:pt x="44221" y="122275"/>
                </a:lnTo>
                <a:lnTo>
                  <a:pt x="64604" y="95110"/>
                </a:lnTo>
                <a:lnTo>
                  <a:pt x="81508" y="101904"/>
                </a:lnTo>
                <a:lnTo>
                  <a:pt x="101892" y="84836"/>
                </a:lnTo>
                <a:lnTo>
                  <a:pt x="118948" y="61150"/>
                </a:lnTo>
                <a:lnTo>
                  <a:pt x="125742" y="50863"/>
                </a:lnTo>
                <a:lnTo>
                  <a:pt x="122262" y="40767"/>
                </a:lnTo>
                <a:lnTo>
                  <a:pt x="159702" y="0"/>
                </a:lnTo>
                <a:lnTo>
                  <a:pt x="163017" y="3327"/>
                </a:lnTo>
                <a:lnTo>
                  <a:pt x="173291" y="13589"/>
                </a:lnTo>
                <a:lnTo>
                  <a:pt x="196977" y="13589"/>
                </a:lnTo>
                <a:lnTo>
                  <a:pt x="207251" y="30492"/>
                </a:lnTo>
                <a:lnTo>
                  <a:pt x="224142" y="40767"/>
                </a:lnTo>
                <a:lnTo>
                  <a:pt x="237731" y="54343"/>
                </a:lnTo>
                <a:lnTo>
                  <a:pt x="254787" y="67932"/>
                </a:lnTo>
                <a:lnTo>
                  <a:pt x="237731" y="84836"/>
                </a:lnTo>
                <a:lnTo>
                  <a:pt x="217347" y="98425"/>
                </a:lnTo>
                <a:lnTo>
                  <a:pt x="203771" y="98425"/>
                </a:lnTo>
                <a:lnTo>
                  <a:pt x="173291" y="95110"/>
                </a:lnTo>
                <a:lnTo>
                  <a:pt x="176606" y="108686"/>
                </a:lnTo>
                <a:lnTo>
                  <a:pt x="169811" y="108686"/>
                </a:lnTo>
                <a:lnTo>
                  <a:pt x="159702" y="115481"/>
                </a:lnTo>
                <a:lnTo>
                  <a:pt x="169811" y="129070"/>
                </a:lnTo>
                <a:lnTo>
                  <a:pt x="173291" y="156248"/>
                </a:lnTo>
                <a:lnTo>
                  <a:pt x="176606" y="163029"/>
                </a:lnTo>
                <a:lnTo>
                  <a:pt x="180073" y="169824"/>
                </a:lnTo>
                <a:lnTo>
                  <a:pt x="186867" y="179946"/>
                </a:lnTo>
                <a:lnTo>
                  <a:pt x="193662" y="193522"/>
                </a:lnTo>
                <a:lnTo>
                  <a:pt x="190182" y="203796"/>
                </a:lnTo>
                <a:lnTo>
                  <a:pt x="193662" y="203796"/>
                </a:lnTo>
                <a:lnTo>
                  <a:pt x="200456" y="203796"/>
                </a:lnTo>
                <a:lnTo>
                  <a:pt x="220827" y="200317"/>
                </a:lnTo>
                <a:lnTo>
                  <a:pt x="227622" y="200317"/>
                </a:lnTo>
                <a:lnTo>
                  <a:pt x="241211" y="207111"/>
                </a:lnTo>
                <a:lnTo>
                  <a:pt x="251320" y="213906"/>
                </a:lnTo>
                <a:lnTo>
                  <a:pt x="244525" y="244551"/>
                </a:lnTo>
                <a:lnTo>
                  <a:pt x="288747" y="234289"/>
                </a:lnTo>
                <a:lnTo>
                  <a:pt x="285280" y="24786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298391" y="3936416"/>
            <a:ext cx="159537" cy="281825"/>
          </a:xfrm>
          <a:custGeom>
            <a:avLst/>
            <a:gdLst/>
            <a:ahLst/>
            <a:cxnLst/>
            <a:rect l="l" t="t" r="r" b="b"/>
            <a:pathLst>
              <a:path w="159537" h="281825">
                <a:moveTo>
                  <a:pt x="139166" y="220687"/>
                </a:moveTo>
                <a:lnTo>
                  <a:pt x="132372" y="237756"/>
                </a:lnTo>
                <a:lnTo>
                  <a:pt x="122262" y="251332"/>
                </a:lnTo>
                <a:lnTo>
                  <a:pt x="98412" y="254647"/>
                </a:lnTo>
                <a:lnTo>
                  <a:pt x="81508" y="271716"/>
                </a:lnTo>
                <a:lnTo>
                  <a:pt x="67932" y="268249"/>
                </a:lnTo>
                <a:lnTo>
                  <a:pt x="61125" y="281825"/>
                </a:lnTo>
                <a:lnTo>
                  <a:pt x="50863" y="278510"/>
                </a:lnTo>
                <a:lnTo>
                  <a:pt x="47548" y="275031"/>
                </a:lnTo>
                <a:lnTo>
                  <a:pt x="47548" y="271716"/>
                </a:lnTo>
                <a:lnTo>
                  <a:pt x="47548" y="251332"/>
                </a:lnTo>
                <a:lnTo>
                  <a:pt x="54343" y="251332"/>
                </a:lnTo>
                <a:lnTo>
                  <a:pt x="61125" y="241071"/>
                </a:lnTo>
                <a:lnTo>
                  <a:pt x="71399" y="200304"/>
                </a:lnTo>
                <a:lnTo>
                  <a:pt x="84823" y="183413"/>
                </a:lnTo>
                <a:lnTo>
                  <a:pt x="64452" y="173139"/>
                </a:lnTo>
                <a:lnTo>
                  <a:pt x="33959" y="196989"/>
                </a:lnTo>
                <a:lnTo>
                  <a:pt x="20383" y="200304"/>
                </a:lnTo>
                <a:lnTo>
                  <a:pt x="0" y="190207"/>
                </a:lnTo>
                <a:lnTo>
                  <a:pt x="37439" y="115481"/>
                </a:lnTo>
                <a:lnTo>
                  <a:pt x="37439" y="98424"/>
                </a:lnTo>
                <a:lnTo>
                  <a:pt x="23850" y="88303"/>
                </a:lnTo>
                <a:lnTo>
                  <a:pt x="13588" y="84823"/>
                </a:lnTo>
                <a:lnTo>
                  <a:pt x="20383" y="81508"/>
                </a:lnTo>
                <a:lnTo>
                  <a:pt x="30645" y="78041"/>
                </a:lnTo>
                <a:lnTo>
                  <a:pt x="27165" y="67932"/>
                </a:lnTo>
                <a:lnTo>
                  <a:pt x="37439" y="37287"/>
                </a:lnTo>
                <a:lnTo>
                  <a:pt x="47548" y="27165"/>
                </a:lnTo>
                <a:lnTo>
                  <a:pt x="71399" y="30479"/>
                </a:lnTo>
                <a:lnTo>
                  <a:pt x="78193" y="27165"/>
                </a:lnTo>
                <a:lnTo>
                  <a:pt x="101892" y="13588"/>
                </a:lnTo>
                <a:lnTo>
                  <a:pt x="101892" y="10109"/>
                </a:lnTo>
                <a:lnTo>
                  <a:pt x="122262" y="0"/>
                </a:lnTo>
                <a:lnTo>
                  <a:pt x="129057" y="23698"/>
                </a:lnTo>
                <a:lnTo>
                  <a:pt x="118795" y="27165"/>
                </a:lnTo>
                <a:lnTo>
                  <a:pt x="112001" y="44081"/>
                </a:lnTo>
                <a:lnTo>
                  <a:pt x="125577" y="64452"/>
                </a:lnTo>
                <a:lnTo>
                  <a:pt x="115468" y="81508"/>
                </a:lnTo>
                <a:lnTo>
                  <a:pt x="122262" y="84823"/>
                </a:lnTo>
                <a:lnTo>
                  <a:pt x="132372" y="98424"/>
                </a:lnTo>
                <a:lnTo>
                  <a:pt x="152755" y="91630"/>
                </a:lnTo>
                <a:lnTo>
                  <a:pt x="152755" y="112001"/>
                </a:lnTo>
                <a:lnTo>
                  <a:pt x="159537" y="115481"/>
                </a:lnTo>
                <a:lnTo>
                  <a:pt x="149440" y="149440"/>
                </a:lnTo>
                <a:lnTo>
                  <a:pt x="135851" y="166344"/>
                </a:lnTo>
                <a:lnTo>
                  <a:pt x="125577" y="183413"/>
                </a:lnTo>
                <a:lnTo>
                  <a:pt x="139166" y="193522"/>
                </a:lnTo>
                <a:lnTo>
                  <a:pt x="135851" y="207111"/>
                </a:lnTo>
                <a:lnTo>
                  <a:pt x="139166" y="22068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342626" y="4187749"/>
            <a:ext cx="101727" cy="149453"/>
          </a:xfrm>
          <a:custGeom>
            <a:avLst/>
            <a:gdLst/>
            <a:ahLst/>
            <a:cxnLst/>
            <a:rect l="l" t="t" r="r" b="b"/>
            <a:pathLst>
              <a:path w="101726" h="149453">
                <a:moveTo>
                  <a:pt x="94932" y="112026"/>
                </a:moveTo>
                <a:lnTo>
                  <a:pt x="47383" y="125603"/>
                </a:lnTo>
                <a:lnTo>
                  <a:pt x="0" y="149453"/>
                </a:lnTo>
                <a:lnTo>
                  <a:pt x="6629" y="118808"/>
                </a:lnTo>
                <a:lnTo>
                  <a:pt x="3314" y="81521"/>
                </a:lnTo>
                <a:lnTo>
                  <a:pt x="13423" y="78054"/>
                </a:lnTo>
                <a:lnTo>
                  <a:pt x="10109" y="61137"/>
                </a:lnTo>
                <a:lnTo>
                  <a:pt x="10109" y="57670"/>
                </a:lnTo>
                <a:lnTo>
                  <a:pt x="6629" y="33972"/>
                </a:lnTo>
                <a:lnTo>
                  <a:pt x="6629" y="27178"/>
                </a:lnTo>
                <a:lnTo>
                  <a:pt x="16890" y="30492"/>
                </a:lnTo>
                <a:lnTo>
                  <a:pt x="23698" y="16916"/>
                </a:lnTo>
                <a:lnTo>
                  <a:pt x="37274" y="20383"/>
                </a:lnTo>
                <a:lnTo>
                  <a:pt x="54178" y="3314"/>
                </a:lnTo>
                <a:lnTo>
                  <a:pt x="78028" y="0"/>
                </a:lnTo>
                <a:lnTo>
                  <a:pt x="78028" y="6794"/>
                </a:lnTo>
                <a:lnTo>
                  <a:pt x="101726" y="20383"/>
                </a:lnTo>
                <a:lnTo>
                  <a:pt x="98412" y="40767"/>
                </a:lnTo>
                <a:lnTo>
                  <a:pt x="84823" y="61137"/>
                </a:lnTo>
                <a:lnTo>
                  <a:pt x="84823" y="78054"/>
                </a:lnTo>
                <a:lnTo>
                  <a:pt x="98412" y="105219"/>
                </a:lnTo>
                <a:lnTo>
                  <a:pt x="94932" y="11202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447832" y="4310026"/>
            <a:ext cx="54329" cy="61137"/>
          </a:xfrm>
          <a:custGeom>
            <a:avLst/>
            <a:gdLst/>
            <a:ahLst/>
            <a:cxnLst/>
            <a:rect l="l" t="t" r="r" b="b"/>
            <a:pathLst>
              <a:path w="54330" h="61137">
                <a:moveTo>
                  <a:pt x="54330" y="23698"/>
                </a:moveTo>
                <a:lnTo>
                  <a:pt x="44068" y="44081"/>
                </a:lnTo>
                <a:lnTo>
                  <a:pt x="16890" y="61137"/>
                </a:lnTo>
                <a:lnTo>
                  <a:pt x="6781" y="57657"/>
                </a:lnTo>
                <a:lnTo>
                  <a:pt x="0" y="50863"/>
                </a:lnTo>
                <a:lnTo>
                  <a:pt x="3314" y="44081"/>
                </a:lnTo>
                <a:lnTo>
                  <a:pt x="10096" y="44081"/>
                </a:lnTo>
                <a:lnTo>
                  <a:pt x="6781" y="40766"/>
                </a:lnTo>
                <a:lnTo>
                  <a:pt x="10096" y="33959"/>
                </a:lnTo>
                <a:lnTo>
                  <a:pt x="23685" y="0"/>
                </a:lnTo>
                <a:lnTo>
                  <a:pt x="27165" y="3327"/>
                </a:lnTo>
                <a:lnTo>
                  <a:pt x="40754" y="16903"/>
                </a:lnTo>
                <a:lnTo>
                  <a:pt x="54330" y="2369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641329" y="4364381"/>
            <a:ext cx="40754" cy="27165"/>
          </a:xfrm>
          <a:custGeom>
            <a:avLst/>
            <a:gdLst/>
            <a:ahLst/>
            <a:cxnLst/>
            <a:rect l="l" t="t" r="r" b="b"/>
            <a:pathLst>
              <a:path w="40754" h="27165">
                <a:moveTo>
                  <a:pt x="40754" y="20358"/>
                </a:moveTo>
                <a:lnTo>
                  <a:pt x="30645" y="27165"/>
                </a:lnTo>
                <a:lnTo>
                  <a:pt x="6781" y="23698"/>
                </a:lnTo>
                <a:lnTo>
                  <a:pt x="0" y="10109"/>
                </a:lnTo>
                <a:lnTo>
                  <a:pt x="0" y="0"/>
                </a:lnTo>
                <a:lnTo>
                  <a:pt x="13576" y="3301"/>
                </a:lnTo>
                <a:lnTo>
                  <a:pt x="20383" y="0"/>
                </a:lnTo>
                <a:lnTo>
                  <a:pt x="23850" y="10109"/>
                </a:lnTo>
                <a:lnTo>
                  <a:pt x="40754" y="2035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498682" y="4214927"/>
            <a:ext cx="190182" cy="190207"/>
          </a:xfrm>
          <a:custGeom>
            <a:avLst/>
            <a:gdLst/>
            <a:ahLst/>
            <a:cxnLst/>
            <a:rect l="l" t="t" r="r" b="b"/>
            <a:pathLst>
              <a:path w="190182" h="190207">
                <a:moveTo>
                  <a:pt x="156222" y="129057"/>
                </a:moveTo>
                <a:lnTo>
                  <a:pt x="135851" y="125603"/>
                </a:lnTo>
                <a:lnTo>
                  <a:pt x="118948" y="125603"/>
                </a:lnTo>
                <a:lnTo>
                  <a:pt x="125742" y="139179"/>
                </a:lnTo>
                <a:lnTo>
                  <a:pt x="108673" y="156235"/>
                </a:lnTo>
                <a:lnTo>
                  <a:pt x="115468" y="166344"/>
                </a:lnTo>
                <a:lnTo>
                  <a:pt x="98577" y="190207"/>
                </a:lnTo>
                <a:lnTo>
                  <a:pt x="84988" y="190207"/>
                </a:lnTo>
                <a:lnTo>
                  <a:pt x="71399" y="183413"/>
                </a:lnTo>
                <a:lnTo>
                  <a:pt x="67932" y="183413"/>
                </a:lnTo>
                <a:lnTo>
                  <a:pt x="44234" y="176618"/>
                </a:lnTo>
                <a:lnTo>
                  <a:pt x="23863" y="166344"/>
                </a:lnTo>
                <a:lnTo>
                  <a:pt x="20383" y="139179"/>
                </a:lnTo>
                <a:lnTo>
                  <a:pt x="6794" y="118795"/>
                </a:lnTo>
                <a:lnTo>
                  <a:pt x="0" y="105206"/>
                </a:lnTo>
                <a:lnTo>
                  <a:pt x="0" y="74726"/>
                </a:lnTo>
                <a:lnTo>
                  <a:pt x="10274" y="67932"/>
                </a:lnTo>
                <a:lnTo>
                  <a:pt x="17068" y="50876"/>
                </a:lnTo>
                <a:lnTo>
                  <a:pt x="44234" y="37274"/>
                </a:lnTo>
                <a:lnTo>
                  <a:pt x="67932" y="71234"/>
                </a:lnTo>
                <a:lnTo>
                  <a:pt x="88303" y="33959"/>
                </a:lnTo>
                <a:lnTo>
                  <a:pt x="95097" y="20383"/>
                </a:lnTo>
                <a:lnTo>
                  <a:pt x="98577" y="16903"/>
                </a:lnTo>
                <a:lnTo>
                  <a:pt x="101892" y="16903"/>
                </a:lnTo>
                <a:lnTo>
                  <a:pt x="98577" y="23698"/>
                </a:lnTo>
                <a:lnTo>
                  <a:pt x="118948" y="30492"/>
                </a:lnTo>
                <a:lnTo>
                  <a:pt x="166497" y="0"/>
                </a:lnTo>
                <a:lnTo>
                  <a:pt x="169811" y="6794"/>
                </a:lnTo>
                <a:lnTo>
                  <a:pt x="173291" y="13589"/>
                </a:lnTo>
                <a:lnTo>
                  <a:pt x="163029" y="67932"/>
                </a:lnTo>
                <a:lnTo>
                  <a:pt x="176606" y="101904"/>
                </a:lnTo>
                <a:lnTo>
                  <a:pt x="190182" y="105206"/>
                </a:lnTo>
                <a:lnTo>
                  <a:pt x="186867" y="118795"/>
                </a:lnTo>
                <a:lnTo>
                  <a:pt x="156222" y="12905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965375" y="3324848"/>
            <a:ext cx="363499" cy="571830"/>
          </a:xfrm>
          <a:custGeom>
            <a:avLst/>
            <a:gdLst/>
            <a:ahLst/>
            <a:cxnLst/>
            <a:rect l="l" t="t" r="r" b="b"/>
            <a:pathLst>
              <a:path w="363499" h="571830">
                <a:moveTo>
                  <a:pt x="275183" y="490131"/>
                </a:moveTo>
                <a:lnTo>
                  <a:pt x="264922" y="486651"/>
                </a:lnTo>
                <a:lnTo>
                  <a:pt x="264922" y="479844"/>
                </a:lnTo>
                <a:lnTo>
                  <a:pt x="244538" y="479844"/>
                </a:lnTo>
                <a:lnTo>
                  <a:pt x="248018" y="473036"/>
                </a:lnTo>
                <a:lnTo>
                  <a:pt x="237756" y="469709"/>
                </a:lnTo>
                <a:lnTo>
                  <a:pt x="210578" y="524167"/>
                </a:lnTo>
                <a:lnTo>
                  <a:pt x="197002" y="547916"/>
                </a:lnTo>
                <a:lnTo>
                  <a:pt x="186880" y="571830"/>
                </a:lnTo>
                <a:lnTo>
                  <a:pt x="180085" y="568337"/>
                </a:lnTo>
                <a:lnTo>
                  <a:pt x="176618" y="547916"/>
                </a:lnTo>
                <a:lnTo>
                  <a:pt x="183413" y="517372"/>
                </a:lnTo>
                <a:lnTo>
                  <a:pt x="180085" y="500265"/>
                </a:lnTo>
                <a:lnTo>
                  <a:pt x="176618" y="486651"/>
                </a:lnTo>
                <a:lnTo>
                  <a:pt x="169824" y="486651"/>
                </a:lnTo>
                <a:lnTo>
                  <a:pt x="166509" y="476516"/>
                </a:lnTo>
                <a:lnTo>
                  <a:pt x="166509" y="469709"/>
                </a:lnTo>
                <a:lnTo>
                  <a:pt x="149440" y="466229"/>
                </a:lnTo>
                <a:lnTo>
                  <a:pt x="146126" y="462915"/>
                </a:lnTo>
                <a:lnTo>
                  <a:pt x="139344" y="466229"/>
                </a:lnTo>
                <a:lnTo>
                  <a:pt x="142659" y="442480"/>
                </a:lnTo>
                <a:lnTo>
                  <a:pt x="142659" y="428866"/>
                </a:lnTo>
                <a:lnTo>
                  <a:pt x="142659" y="418579"/>
                </a:lnTo>
                <a:lnTo>
                  <a:pt x="146126" y="411772"/>
                </a:lnTo>
                <a:lnTo>
                  <a:pt x="142659" y="404964"/>
                </a:lnTo>
                <a:lnTo>
                  <a:pt x="139344" y="394830"/>
                </a:lnTo>
                <a:lnTo>
                  <a:pt x="135864" y="381215"/>
                </a:lnTo>
                <a:lnTo>
                  <a:pt x="122275" y="374408"/>
                </a:lnTo>
                <a:lnTo>
                  <a:pt x="108686" y="384543"/>
                </a:lnTo>
                <a:lnTo>
                  <a:pt x="105371" y="388023"/>
                </a:lnTo>
                <a:lnTo>
                  <a:pt x="95097" y="381215"/>
                </a:lnTo>
                <a:lnTo>
                  <a:pt x="95097" y="360794"/>
                </a:lnTo>
                <a:lnTo>
                  <a:pt x="84988" y="350507"/>
                </a:lnTo>
                <a:lnTo>
                  <a:pt x="71399" y="353987"/>
                </a:lnTo>
                <a:lnTo>
                  <a:pt x="57823" y="336892"/>
                </a:lnTo>
                <a:lnTo>
                  <a:pt x="54343" y="316471"/>
                </a:lnTo>
                <a:lnTo>
                  <a:pt x="64617" y="282422"/>
                </a:lnTo>
                <a:lnTo>
                  <a:pt x="57823" y="258673"/>
                </a:lnTo>
                <a:lnTo>
                  <a:pt x="40754" y="251879"/>
                </a:lnTo>
                <a:lnTo>
                  <a:pt x="27177" y="238264"/>
                </a:lnTo>
                <a:lnTo>
                  <a:pt x="17068" y="221157"/>
                </a:lnTo>
                <a:lnTo>
                  <a:pt x="0" y="204216"/>
                </a:lnTo>
                <a:lnTo>
                  <a:pt x="27177" y="166700"/>
                </a:lnTo>
                <a:lnTo>
                  <a:pt x="44234" y="170180"/>
                </a:lnTo>
                <a:lnTo>
                  <a:pt x="54343" y="166700"/>
                </a:lnTo>
                <a:lnTo>
                  <a:pt x="61137" y="163372"/>
                </a:lnTo>
                <a:lnTo>
                  <a:pt x="74726" y="170180"/>
                </a:lnTo>
                <a:lnTo>
                  <a:pt x="61137" y="187121"/>
                </a:lnTo>
                <a:lnTo>
                  <a:pt x="84988" y="207543"/>
                </a:lnTo>
                <a:lnTo>
                  <a:pt x="115481" y="248386"/>
                </a:lnTo>
                <a:lnTo>
                  <a:pt x="129070" y="255193"/>
                </a:lnTo>
                <a:lnTo>
                  <a:pt x="125742" y="262013"/>
                </a:lnTo>
                <a:lnTo>
                  <a:pt x="118960" y="285915"/>
                </a:lnTo>
                <a:lnTo>
                  <a:pt x="122275" y="296049"/>
                </a:lnTo>
                <a:lnTo>
                  <a:pt x="132537" y="285915"/>
                </a:lnTo>
                <a:lnTo>
                  <a:pt x="149440" y="299529"/>
                </a:lnTo>
                <a:lnTo>
                  <a:pt x="173304" y="289229"/>
                </a:lnTo>
                <a:lnTo>
                  <a:pt x="190195" y="268808"/>
                </a:lnTo>
                <a:lnTo>
                  <a:pt x="203784" y="227965"/>
                </a:lnTo>
                <a:lnTo>
                  <a:pt x="234441" y="204216"/>
                </a:lnTo>
                <a:lnTo>
                  <a:pt x="244538" y="180314"/>
                </a:lnTo>
                <a:lnTo>
                  <a:pt x="251332" y="156565"/>
                </a:lnTo>
                <a:lnTo>
                  <a:pt x="230962" y="129336"/>
                </a:lnTo>
                <a:lnTo>
                  <a:pt x="220853" y="125857"/>
                </a:lnTo>
                <a:lnTo>
                  <a:pt x="237756" y="81686"/>
                </a:lnTo>
                <a:lnTo>
                  <a:pt x="230962" y="64744"/>
                </a:lnTo>
                <a:lnTo>
                  <a:pt x="210578" y="40843"/>
                </a:lnTo>
                <a:lnTo>
                  <a:pt x="227647" y="23901"/>
                </a:lnTo>
                <a:lnTo>
                  <a:pt x="234441" y="20421"/>
                </a:lnTo>
                <a:lnTo>
                  <a:pt x="248018" y="0"/>
                </a:lnTo>
                <a:lnTo>
                  <a:pt x="251332" y="10121"/>
                </a:lnTo>
                <a:lnTo>
                  <a:pt x="268401" y="44170"/>
                </a:lnTo>
                <a:lnTo>
                  <a:pt x="268401" y="54457"/>
                </a:lnTo>
                <a:lnTo>
                  <a:pt x="285305" y="54457"/>
                </a:lnTo>
                <a:lnTo>
                  <a:pt x="288785" y="61264"/>
                </a:lnTo>
                <a:lnTo>
                  <a:pt x="295567" y="68072"/>
                </a:lnTo>
                <a:lnTo>
                  <a:pt x="305676" y="78206"/>
                </a:lnTo>
                <a:lnTo>
                  <a:pt x="326059" y="95300"/>
                </a:lnTo>
                <a:lnTo>
                  <a:pt x="346443" y="119049"/>
                </a:lnTo>
                <a:lnTo>
                  <a:pt x="342963" y="122529"/>
                </a:lnTo>
                <a:lnTo>
                  <a:pt x="322745" y="139471"/>
                </a:lnTo>
                <a:lnTo>
                  <a:pt x="332854" y="146278"/>
                </a:lnTo>
                <a:lnTo>
                  <a:pt x="332854" y="156565"/>
                </a:lnTo>
                <a:lnTo>
                  <a:pt x="339648" y="176987"/>
                </a:lnTo>
                <a:lnTo>
                  <a:pt x="349757" y="180314"/>
                </a:lnTo>
                <a:lnTo>
                  <a:pt x="363499" y="200888"/>
                </a:lnTo>
                <a:lnTo>
                  <a:pt x="360019" y="214350"/>
                </a:lnTo>
                <a:lnTo>
                  <a:pt x="363499" y="221157"/>
                </a:lnTo>
                <a:lnTo>
                  <a:pt x="360019" y="241579"/>
                </a:lnTo>
                <a:lnTo>
                  <a:pt x="349757" y="258673"/>
                </a:lnTo>
                <a:lnTo>
                  <a:pt x="336321" y="265493"/>
                </a:lnTo>
                <a:lnTo>
                  <a:pt x="329539" y="282422"/>
                </a:lnTo>
                <a:lnTo>
                  <a:pt x="312470" y="268808"/>
                </a:lnTo>
                <a:lnTo>
                  <a:pt x="305676" y="289229"/>
                </a:lnTo>
                <a:lnTo>
                  <a:pt x="292100" y="306336"/>
                </a:lnTo>
                <a:lnTo>
                  <a:pt x="278510" y="388023"/>
                </a:lnTo>
                <a:lnTo>
                  <a:pt x="309156" y="388023"/>
                </a:lnTo>
                <a:lnTo>
                  <a:pt x="298881" y="408444"/>
                </a:lnTo>
                <a:lnTo>
                  <a:pt x="302361" y="415251"/>
                </a:lnTo>
                <a:lnTo>
                  <a:pt x="295567" y="428866"/>
                </a:lnTo>
                <a:lnTo>
                  <a:pt x="295567" y="459422"/>
                </a:lnTo>
                <a:lnTo>
                  <a:pt x="305676" y="469709"/>
                </a:lnTo>
                <a:lnTo>
                  <a:pt x="281990" y="476516"/>
                </a:lnTo>
                <a:lnTo>
                  <a:pt x="285305" y="483336"/>
                </a:lnTo>
                <a:lnTo>
                  <a:pt x="275183" y="49013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558207" y="3328164"/>
            <a:ext cx="203785" cy="214528"/>
          </a:xfrm>
          <a:custGeom>
            <a:avLst/>
            <a:gdLst/>
            <a:ahLst/>
            <a:cxnLst/>
            <a:rect l="l" t="t" r="r" b="b"/>
            <a:pathLst>
              <a:path w="203784" h="214528">
                <a:moveTo>
                  <a:pt x="57657" y="197573"/>
                </a:moveTo>
                <a:lnTo>
                  <a:pt x="20383" y="214528"/>
                </a:lnTo>
                <a:lnTo>
                  <a:pt x="3327" y="214528"/>
                </a:lnTo>
                <a:lnTo>
                  <a:pt x="3327" y="194106"/>
                </a:lnTo>
                <a:lnTo>
                  <a:pt x="10109" y="173672"/>
                </a:lnTo>
                <a:lnTo>
                  <a:pt x="0" y="170192"/>
                </a:lnTo>
                <a:lnTo>
                  <a:pt x="27177" y="146443"/>
                </a:lnTo>
                <a:lnTo>
                  <a:pt x="13601" y="115735"/>
                </a:lnTo>
                <a:lnTo>
                  <a:pt x="23698" y="91986"/>
                </a:lnTo>
                <a:lnTo>
                  <a:pt x="27177" y="81851"/>
                </a:lnTo>
                <a:lnTo>
                  <a:pt x="44081" y="71564"/>
                </a:lnTo>
                <a:lnTo>
                  <a:pt x="50863" y="71564"/>
                </a:lnTo>
                <a:lnTo>
                  <a:pt x="54355" y="78371"/>
                </a:lnTo>
                <a:lnTo>
                  <a:pt x="61137" y="78371"/>
                </a:lnTo>
                <a:lnTo>
                  <a:pt x="64452" y="64757"/>
                </a:lnTo>
                <a:lnTo>
                  <a:pt x="71259" y="47663"/>
                </a:lnTo>
                <a:lnTo>
                  <a:pt x="101904" y="17106"/>
                </a:lnTo>
                <a:lnTo>
                  <a:pt x="101904" y="6807"/>
                </a:lnTo>
                <a:lnTo>
                  <a:pt x="101904" y="13779"/>
                </a:lnTo>
                <a:lnTo>
                  <a:pt x="125602" y="27393"/>
                </a:lnTo>
                <a:lnTo>
                  <a:pt x="132384" y="27393"/>
                </a:lnTo>
                <a:lnTo>
                  <a:pt x="152768" y="13779"/>
                </a:lnTo>
                <a:lnTo>
                  <a:pt x="173139" y="13779"/>
                </a:lnTo>
                <a:lnTo>
                  <a:pt x="183413" y="10286"/>
                </a:lnTo>
                <a:lnTo>
                  <a:pt x="193522" y="10286"/>
                </a:lnTo>
                <a:lnTo>
                  <a:pt x="203784" y="0"/>
                </a:lnTo>
                <a:lnTo>
                  <a:pt x="200329" y="44335"/>
                </a:lnTo>
                <a:lnTo>
                  <a:pt x="186715" y="47663"/>
                </a:lnTo>
                <a:lnTo>
                  <a:pt x="179933" y="57950"/>
                </a:lnTo>
                <a:lnTo>
                  <a:pt x="186715" y="78371"/>
                </a:lnTo>
                <a:lnTo>
                  <a:pt x="169824" y="71564"/>
                </a:lnTo>
                <a:lnTo>
                  <a:pt x="139166" y="85178"/>
                </a:lnTo>
                <a:lnTo>
                  <a:pt x="145973" y="91986"/>
                </a:lnTo>
                <a:lnTo>
                  <a:pt x="142659" y="119214"/>
                </a:lnTo>
                <a:lnTo>
                  <a:pt x="122275" y="126022"/>
                </a:lnTo>
                <a:lnTo>
                  <a:pt x="118808" y="136156"/>
                </a:lnTo>
                <a:lnTo>
                  <a:pt x="108686" y="156578"/>
                </a:lnTo>
                <a:lnTo>
                  <a:pt x="95110" y="146443"/>
                </a:lnTo>
                <a:lnTo>
                  <a:pt x="67932" y="170192"/>
                </a:lnTo>
                <a:lnTo>
                  <a:pt x="64452" y="187286"/>
                </a:lnTo>
                <a:lnTo>
                  <a:pt x="57657" y="19757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103328" y="3328164"/>
            <a:ext cx="156248" cy="129501"/>
          </a:xfrm>
          <a:custGeom>
            <a:avLst/>
            <a:gdLst/>
            <a:ahLst/>
            <a:cxnLst/>
            <a:rect l="l" t="t" r="r" b="b"/>
            <a:pathLst>
              <a:path w="156248" h="129501">
                <a:moveTo>
                  <a:pt x="88315" y="119214"/>
                </a:moveTo>
                <a:lnTo>
                  <a:pt x="81521" y="112407"/>
                </a:lnTo>
                <a:lnTo>
                  <a:pt x="57823" y="115735"/>
                </a:lnTo>
                <a:lnTo>
                  <a:pt x="47548" y="129501"/>
                </a:lnTo>
                <a:lnTo>
                  <a:pt x="40766" y="129501"/>
                </a:lnTo>
                <a:lnTo>
                  <a:pt x="30657" y="122542"/>
                </a:lnTo>
                <a:lnTo>
                  <a:pt x="23863" y="122542"/>
                </a:lnTo>
                <a:lnTo>
                  <a:pt x="3492" y="119214"/>
                </a:lnTo>
                <a:lnTo>
                  <a:pt x="0" y="102120"/>
                </a:lnTo>
                <a:lnTo>
                  <a:pt x="3492" y="95313"/>
                </a:lnTo>
                <a:lnTo>
                  <a:pt x="6807" y="88506"/>
                </a:lnTo>
                <a:lnTo>
                  <a:pt x="30657" y="88506"/>
                </a:lnTo>
                <a:lnTo>
                  <a:pt x="61163" y="78371"/>
                </a:lnTo>
                <a:lnTo>
                  <a:pt x="54355" y="54457"/>
                </a:lnTo>
                <a:lnTo>
                  <a:pt x="81521" y="51142"/>
                </a:lnTo>
                <a:lnTo>
                  <a:pt x="81521" y="37528"/>
                </a:lnTo>
                <a:lnTo>
                  <a:pt x="85013" y="30721"/>
                </a:lnTo>
                <a:lnTo>
                  <a:pt x="91795" y="20586"/>
                </a:lnTo>
                <a:lnTo>
                  <a:pt x="98590" y="13779"/>
                </a:lnTo>
                <a:lnTo>
                  <a:pt x="95110" y="0"/>
                </a:lnTo>
                <a:lnTo>
                  <a:pt x="112179" y="6807"/>
                </a:lnTo>
                <a:lnTo>
                  <a:pt x="115493" y="10286"/>
                </a:lnTo>
                <a:lnTo>
                  <a:pt x="122288" y="23914"/>
                </a:lnTo>
                <a:lnTo>
                  <a:pt x="132562" y="20586"/>
                </a:lnTo>
                <a:lnTo>
                  <a:pt x="139344" y="13779"/>
                </a:lnTo>
                <a:lnTo>
                  <a:pt x="142659" y="17106"/>
                </a:lnTo>
                <a:lnTo>
                  <a:pt x="139344" y="23914"/>
                </a:lnTo>
                <a:lnTo>
                  <a:pt x="142659" y="27393"/>
                </a:lnTo>
                <a:lnTo>
                  <a:pt x="139344" y="40855"/>
                </a:lnTo>
                <a:lnTo>
                  <a:pt x="139344" y="51142"/>
                </a:lnTo>
                <a:lnTo>
                  <a:pt x="156248" y="54457"/>
                </a:lnTo>
                <a:lnTo>
                  <a:pt x="146126" y="61429"/>
                </a:lnTo>
                <a:lnTo>
                  <a:pt x="135877" y="61429"/>
                </a:lnTo>
                <a:lnTo>
                  <a:pt x="115493" y="74891"/>
                </a:lnTo>
                <a:lnTo>
                  <a:pt x="108711" y="88506"/>
                </a:lnTo>
                <a:lnTo>
                  <a:pt x="115493" y="91986"/>
                </a:lnTo>
                <a:lnTo>
                  <a:pt x="101917" y="119214"/>
                </a:lnTo>
                <a:lnTo>
                  <a:pt x="88315" y="1192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585637" y="3358884"/>
            <a:ext cx="74701" cy="57786"/>
          </a:xfrm>
          <a:custGeom>
            <a:avLst/>
            <a:gdLst/>
            <a:ahLst/>
            <a:cxnLst/>
            <a:rect l="l" t="t" r="r" b="b"/>
            <a:pathLst>
              <a:path w="74701" h="57785">
                <a:moveTo>
                  <a:pt x="30645" y="0"/>
                </a:moveTo>
                <a:lnTo>
                  <a:pt x="44221" y="0"/>
                </a:lnTo>
                <a:lnTo>
                  <a:pt x="74701" y="23736"/>
                </a:lnTo>
                <a:lnTo>
                  <a:pt x="74701" y="27228"/>
                </a:lnTo>
                <a:lnTo>
                  <a:pt x="61137" y="37363"/>
                </a:lnTo>
                <a:lnTo>
                  <a:pt x="54343" y="57785"/>
                </a:lnTo>
                <a:lnTo>
                  <a:pt x="20370" y="54457"/>
                </a:lnTo>
                <a:lnTo>
                  <a:pt x="17056" y="54457"/>
                </a:lnTo>
                <a:lnTo>
                  <a:pt x="6794" y="54457"/>
                </a:lnTo>
                <a:lnTo>
                  <a:pt x="0" y="51130"/>
                </a:lnTo>
                <a:lnTo>
                  <a:pt x="0" y="34036"/>
                </a:lnTo>
                <a:lnTo>
                  <a:pt x="6794" y="13614"/>
                </a:lnTo>
                <a:lnTo>
                  <a:pt x="17056" y="6807"/>
                </a:lnTo>
                <a:lnTo>
                  <a:pt x="30645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816335" y="3358884"/>
            <a:ext cx="95110" cy="112242"/>
          </a:xfrm>
          <a:custGeom>
            <a:avLst/>
            <a:gdLst/>
            <a:ahLst/>
            <a:cxnLst/>
            <a:rect l="l" t="t" r="r" b="b"/>
            <a:pathLst>
              <a:path w="95110" h="112242">
                <a:moveTo>
                  <a:pt x="16903" y="105435"/>
                </a:moveTo>
                <a:lnTo>
                  <a:pt x="0" y="85013"/>
                </a:lnTo>
                <a:lnTo>
                  <a:pt x="10109" y="74879"/>
                </a:lnTo>
                <a:lnTo>
                  <a:pt x="10109" y="61264"/>
                </a:lnTo>
                <a:lnTo>
                  <a:pt x="23698" y="54457"/>
                </a:lnTo>
                <a:lnTo>
                  <a:pt x="27165" y="40843"/>
                </a:lnTo>
                <a:lnTo>
                  <a:pt x="23698" y="34036"/>
                </a:lnTo>
                <a:lnTo>
                  <a:pt x="23698" y="27228"/>
                </a:lnTo>
                <a:lnTo>
                  <a:pt x="16903" y="0"/>
                </a:lnTo>
                <a:lnTo>
                  <a:pt x="47561" y="0"/>
                </a:lnTo>
                <a:lnTo>
                  <a:pt x="57670" y="6807"/>
                </a:lnTo>
                <a:lnTo>
                  <a:pt x="71259" y="0"/>
                </a:lnTo>
                <a:lnTo>
                  <a:pt x="74714" y="13614"/>
                </a:lnTo>
                <a:lnTo>
                  <a:pt x="71259" y="16941"/>
                </a:lnTo>
                <a:lnTo>
                  <a:pt x="74714" y="40843"/>
                </a:lnTo>
                <a:lnTo>
                  <a:pt x="67932" y="54457"/>
                </a:lnTo>
                <a:lnTo>
                  <a:pt x="95110" y="68072"/>
                </a:lnTo>
                <a:lnTo>
                  <a:pt x="88315" y="85013"/>
                </a:lnTo>
                <a:lnTo>
                  <a:pt x="88315" y="91821"/>
                </a:lnTo>
                <a:lnTo>
                  <a:pt x="47561" y="112242"/>
                </a:lnTo>
                <a:lnTo>
                  <a:pt x="16903" y="10543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145722" y="3362199"/>
            <a:ext cx="98412" cy="108927"/>
          </a:xfrm>
          <a:custGeom>
            <a:avLst/>
            <a:gdLst/>
            <a:ahLst/>
            <a:cxnLst/>
            <a:rect l="l" t="t" r="r" b="b"/>
            <a:pathLst>
              <a:path w="98412" h="108927">
                <a:moveTo>
                  <a:pt x="98412" y="27393"/>
                </a:moveTo>
                <a:lnTo>
                  <a:pt x="98412" y="68084"/>
                </a:lnTo>
                <a:lnTo>
                  <a:pt x="91617" y="64757"/>
                </a:lnTo>
                <a:lnTo>
                  <a:pt x="84810" y="57950"/>
                </a:lnTo>
                <a:lnTo>
                  <a:pt x="74714" y="78371"/>
                </a:lnTo>
                <a:lnTo>
                  <a:pt x="64452" y="78371"/>
                </a:lnTo>
                <a:lnTo>
                  <a:pt x="61112" y="91986"/>
                </a:lnTo>
                <a:lnTo>
                  <a:pt x="57645" y="98793"/>
                </a:lnTo>
                <a:lnTo>
                  <a:pt x="44056" y="105600"/>
                </a:lnTo>
                <a:lnTo>
                  <a:pt x="37274" y="108927"/>
                </a:lnTo>
                <a:lnTo>
                  <a:pt x="37274" y="98793"/>
                </a:lnTo>
                <a:lnTo>
                  <a:pt x="27165" y="95465"/>
                </a:lnTo>
                <a:lnTo>
                  <a:pt x="37274" y="71564"/>
                </a:lnTo>
                <a:lnTo>
                  <a:pt x="13576" y="78371"/>
                </a:lnTo>
                <a:lnTo>
                  <a:pt x="10096" y="71564"/>
                </a:lnTo>
                <a:lnTo>
                  <a:pt x="10096" y="57950"/>
                </a:lnTo>
                <a:lnTo>
                  <a:pt x="0" y="40855"/>
                </a:lnTo>
                <a:lnTo>
                  <a:pt x="0" y="34048"/>
                </a:lnTo>
                <a:lnTo>
                  <a:pt x="6781" y="37528"/>
                </a:lnTo>
                <a:lnTo>
                  <a:pt x="33947" y="40855"/>
                </a:lnTo>
                <a:lnTo>
                  <a:pt x="30480" y="30721"/>
                </a:lnTo>
                <a:lnTo>
                  <a:pt x="10096" y="17106"/>
                </a:lnTo>
                <a:lnTo>
                  <a:pt x="13576" y="13627"/>
                </a:lnTo>
                <a:lnTo>
                  <a:pt x="23698" y="13627"/>
                </a:lnTo>
                <a:lnTo>
                  <a:pt x="27165" y="0"/>
                </a:lnTo>
                <a:lnTo>
                  <a:pt x="44056" y="6819"/>
                </a:lnTo>
                <a:lnTo>
                  <a:pt x="50863" y="10299"/>
                </a:lnTo>
                <a:lnTo>
                  <a:pt x="91617" y="27393"/>
                </a:lnTo>
                <a:lnTo>
                  <a:pt x="98412" y="2739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249454" y="3362199"/>
            <a:ext cx="78054" cy="64757"/>
          </a:xfrm>
          <a:custGeom>
            <a:avLst/>
            <a:gdLst/>
            <a:ahLst/>
            <a:cxnLst/>
            <a:rect l="l" t="t" r="r" b="b"/>
            <a:pathLst>
              <a:path w="78054" h="64757">
                <a:moveTo>
                  <a:pt x="50888" y="57950"/>
                </a:moveTo>
                <a:lnTo>
                  <a:pt x="20396" y="64757"/>
                </a:lnTo>
                <a:lnTo>
                  <a:pt x="0" y="34048"/>
                </a:lnTo>
                <a:lnTo>
                  <a:pt x="0" y="27393"/>
                </a:lnTo>
                <a:lnTo>
                  <a:pt x="10121" y="20421"/>
                </a:lnTo>
                <a:lnTo>
                  <a:pt x="23698" y="27393"/>
                </a:lnTo>
                <a:lnTo>
                  <a:pt x="30505" y="23914"/>
                </a:lnTo>
                <a:lnTo>
                  <a:pt x="33972" y="17106"/>
                </a:lnTo>
                <a:lnTo>
                  <a:pt x="27190" y="6819"/>
                </a:lnTo>
                <a:lnTo>
                  <a:pt x="30505" y="3492"/>
                </a:lnTo>
                <a:lnTo>
                  <a:pt x="33972" y="3492"/>
                </a:lnTo>
                <a:lnTo>
                  <a:pt x="37287" y="6819"/>
                </a:lnTo>
                <a:lnTo>
                  <a:pt x="44094" y="10299"/>
                </a:lnTo>
                <a:lnTo>
                  <a:pt x="47548" y="13627"/>
                </a:lnTo>
                <a:lnTo>
                  <a:pt x="57670" y="10299"/>
                </a:lnTo>
                <a:lnTo>
                  <a:pt x="71247" y="0"/>
                </a:lnTo>
                <a:lnTo>
                  <a:pt x="74739" y="0"/>
                </a:lnTo>
                <a:lnTo>
                  <a:pt x="74739" y="3492"/>
                </a:lnTo>
                <a:lnTo>
                  <a:pt x="71247" y="10299"/>
                </a:lnTo>
                <a:lnTo>
                  <a:pt x="64465" y="17106"/>
                </a:lnTo>
                <a:lnTo>
                  <a:pt x="64465" y="20421"/>
                </a:lnTo>
                <a:lnTo>
                  <a:pt x="67944" y="23914"/>
                </a:lnTo>
                <a:lnTo>
                  <a:pt x="74739" y="17106"/>
                </a:lnTo>
                <a:lnTo>
                  <a:pt x="78054" y="40855"/>
                </a:lnTo>
                <a:lnTo>
                  <a:pt x="67944" y="47815"/>
                </a:lnTo>
                <a:lnTo>
                  <a:pt x="50888" y="5795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347880" y="3365691"/>
            <a:ext cx="61137" cy="68072"/>
          </a:xfrm>
          <a:custGeom>
            <a:avLst/>
            <a:gdLst/>
            <a:ahLst/>
            <a:cxnLst/>
            <a:rect l="l" t="t" r="r" b="b"/>
            <a:pathLst>
              <a:path w="61137" h="68072">
                <a:moveTo>
                  <a:pt x="57823" y="57785"/>
                </a:moveTo>
                <a:lnTo>
                  <a:pt x="40767" y="57785"/>
                </a:lnTo>
                <a:lnTo>
                  <a:pt x="33972" y="54457"/>
                </a:lnTo>
                <a:lnTo>
                  <a:pt x="17068" y="64592"/>
                </a:lnTo>
                <a:lnTo>
                  <a:pt x="13576" y="68072"/>
                </a:lnTo>
                <a:lnTo>
                  <a:pt x="0" y="64592"/>
                </a:lnTo>
                <a:lnTo>
                  <a:pt x="3492" y="23901"/>
                </a:lnTo>
                <a:lnTo>
                  <a:pt x="3492" y="16929"/>
                </a:lnTo>
                <a:lnTo>
                  <a:pt x="10274" y="20421"/>
                </a:lnTo>
                <a:lnTo>
                  <a:pt x="17068" y="13614"/>
                </a:lnTo>
                <a:lnTo>
                  <a:pt x="27190" y="3327"/>
                </a:lnTo>
                <a:lnTo>
                  <a:pt x="33972" y="10134"/>
                </a:lnTo>
                <a:lnTo>
                  <a:pt x="47548" y="0"/>
                </a:lnTo>
                <a:lnTo>
                  <a:pt x="54343" y="13614"/>
                </a:lnTo>
                <a:lnTo>
                  <a:pt x="61137" y="50977"/>
                </a:lnTo>
                <a:lnTo>
                  <a:pt x="57823" y="5778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666494" y="3399728"/>
            <a:ext cx="261606" cy="476528"/>
          </a:xfrm>
          <a:custGeom>
            <a:avLst/>
            <a:gdLst/>
            <a:ahLst/>
            <a:cxnLst/>
            <a:rect l="l" t="t" r="r" b="b"/>
            <a:pathLst>
              <a:path w="261607" h="476529">
                <a:moveTo>
                  <a:pt x="67932" y="462915"/>
                </a:moveTo>
                <a:lnTo>
                  <a:pt x="71399" y="449287"/>
                </a:lnTo>
                <a:lnTo>
                  <a:pt x="78206" y="439000"/>
                </a:lnTo>
                <a:lnTo>
                  <a:pt x="74726" y="428866"/>
                </a:lnTo>
                <a:lnTo>
                  <a:pt x="23863" y="404964"/>
                </a:lnTo>
                <a:lnTo>
                  <a:pt x="0" y="381215"/>
                </a:lnTo>
                <a:lnTo>
                  <a:pt x="0" y="364121"/>
                </a:lnTo>
                <a:lnTo>
                  <a:pt x="20383" y="353987"/>
                </a:lnTo>
                <a:lnTo>
                  <a:pt x="20383" y="340372"/>
                </a:lnTo>
                <a:lnTo>
                  <a:pt x="27177" y="340372"/>
                </a:lnTo>
                <a:lnTo>
                  <a:pt x="40754" y="333565"/>
                </a:lnTo>
                <a:lnTo>
                  <a:pt x="64604" y="330085"/>
                </a:lnTo>
                <a:lnTo>
                  <a:pt x="61137" y="313143"/>
                </a:lnTo>
                <a:lnTo>
                  <a:pt x="71399" y="302856"/>
                </a:lnTo>
                <a:lnTo>
                  <a:pt x="105371" y="292722"/>
                </a:lnTo>
                <a:lnTo>
                  <a:pt x="132537" y="302856"/>
                </a:lnTo>
                <a:lnTo>
                  <a:pt x="163029" y="289242"/>
                </a:lnTo>
                <a:lnTo>
                  <a:pt x="169824" y="272300"/>
                </a:lnTo>
                <a:lnTo>
                  <a:pt x="122275" y="268820"/>
                </a:lnTo>
                <a:lnTo>
                  <a:pt x="125742" y="255206"/>
                </a:lnTo>
                <a:lnTo>
                  <a:pt x="139331" y="245071"/>
                </a:lnTo>
                <a:lnTo>
                  <a:pt x="132537" y="238264"/>
                </a:lnTo>
                <a:lnTo>
                  <a:pt x="129057" y="224650"/>
                </a:lnTo>
                <a:lnTo>
                  <a:pt x="132537" y="197421"/>
                </a:lnTo>
                <a:lnTo>
                  <a:pt x="118960" y="193929"/>
                </a:lnTo>
                <a:lnTo>
                  <a:pt x="118960" y="173507"/>
                </a:lnTo>
                <a:lnTo>
                  <a:pt x="105371" y="136144"/>
                </a:lnTo>
                <a:lnTo>
                  <a:pt x="105371" y="108915"/>
                </a:lnTo>
                <a:lnTo>
                  <a:pt x="84988" y="119049"/>
                </a:lnTo>
                <a:lnTo>
                  <a:pt x="78206" y="126009"/>
                </a:lnTo>
                <a:lnTo>
                  <a:pt x="57823" y="136144"/>
                </a:lnTo>
                <a:lnTo>
                  <a:pt x="51028" y="61264"/>
                </a:lnTo>
                <a:lnTo>
                  <a:pt x="64604" y="54457"/>
                </a:lnTo>
                <a:lnTo>
                  <a:pt x="61137" y="40843"/>
                </a:lnTo>
                <a:lnTo>
                  <a:pt x="51028" y="27228"/>
                </a:lnTo>
                <a:lnTo>
                  <a:pt x="40754" y="10287"/>
                </a:lnTo>
                <a:lnTo>
                  <a:pt x="40754" y="6807"/>
                </a:lnTo>
                <a:lnTo>
                  <a:pt x="81521" y="0"/>
                </a:lnTo>
                <a:lnTo>
                  <a:pt x="108686" y="3327"/>
                </a:lnTo>
                <a:lnTo>
                  <a:pt x="122275" y="30556"/>
                </a:lnTo>
                <a:lnTo>
                  <a:pt x="122275" y="44170"/>
                </a:lnTo>
                <a:lnTo>
                  <a:pt x="129057" y="50977"/>
                </a:lnTo>
                <a:lnTo>
                  <a:pt x="132537" y="47650"/>
                </a:lnTo>
                <a:lnTo>
                  <a:pt x="152920" y="47650"/>
                </a:lnTo>
                <a:lnTo>
                  <a:pt x="159702" y="61264"/>
                </a:lnTo>
                <a:lnTo>
                  <a:pt x="169824" y="64592"/>
                </a:lnTo>
                <a:lnTo>
                  <a:pt x="220840" y="68072"/>
                </a:lnTo>
                <a:lnTo>
                  <a:pt x="217373" y="78206"/>
                </a:lnTo>
                <a:lnTo>
                  <a:pt x="234429" y="98628"/>
                </a:lnTo>
                <a:lnTo>
                  <a:pt x="248018" y="108915"/>
                </a:lnTo>
                <a:lnTo>
                  <a:pt x="254812" y="129336"/>
                </a:lnTo>
                <a:lnTo>
                  <a:pt x="234429" y="139471"/>
                </a:lnTo>
                <a:lnTo>
                  <a:pt x="230962" y="146278"/>
                </a:lnTo>
                <a:lnTo>
                  <a:pt x="220840" y="146278"/>
                </a:lnTo>
                <a:lnTo>
                  <a:pt x="210578" y="166700"/>
                </a:lnTo>
                <a:lnTo>
                  <a:pt x="203784" y="187134"/>
                </a:lnTo>
                <a:lnTo>
                  <a:pt x="210578" y="221170"/>
                </a:lnTo>
                <a:lnTo>
                  <a:pt x="193675" y="255206"/>
                </a:lnTo>
                <a:lnTo>
                  <a:pt x="193675" y="262013"/>
                </a:lnTo>
                <a:lnTo>
                  <a:pt x="193675" y="272300"/>
                </a:lnTo>
                <a:lnTo>
                  <a:pt x="200469" y="272300"/>
                </a:lnTo>
                <a:lnTo>
                  <a:pt x="207263" y="292722"/>
                </a:lnTo>
                <a:lnTo>
                  <a:pt x="234429" y="316471"/>
                </a:lnTo>
                <a:lnTo>
                  <a:pt x="251332" y="323278"/>
                </a:lnTo>
                <a:lnTo>
                  <a:pt x="261607" y="350507"/>
                </a:lnTo>
                <a:lnTo>
                  <a:pt x="261607" y="370928"/>
                </a:lnTo>
                <a:lnTo>
                  <a:pt x="254812" y="422071"/>
                </a:lnTo>
                <a:lnTo>
                  <a:pt x="244538" y="449287"/>
                </a:lnTo>
                <a:lnTo>
                  <a:pt x="217373" y="452615"/>
                </a:lnTo>
                <a:lnTo>
                  <a:pt x="190195" y="445808"/>
                </a:lnTo>
                <a:lnTo>
                  <a:pt x="176618" y="459422"/>
                </a:lnTo>
                <a:lnTo>
                  <a:pt x="166509" y="476529"/>
                </a:lnTo>
                <a:lnTo>
                  <a:pt x="146126" y="469722"/>
                </a:lnTo>
                <a:lnTo>
                  <a:pt x="146126" y="476529"/>
                </a:lnTo>
                <a:lnTo>
                  <a:pt x="118960" y="469722"/>
                </a:lnTo>
                <a:lnTo>
                  <a:pt x="115481" y="473036"/>
                </a:lnTo>
                <a:lnTo>
                  <a:pt x="101892" y="469722"/>
                </a:lnTo>
                <a:lnTo>
                  <a:pt x="81521" y="469722"/>
                </a:lnTo>
                <a:lnTo>
                  <a:pt x="67932" y="4629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836317" y="3369020"/>
            <a:ext cx="74714" cy="64744"/>
          </a:xfrm>
          <a:custGeom>
            <a:avLst/>
            <a:gdLst/>
            <a:ahLst/>
            <a:cxnLst/>
            <a:rect l="l" t="t" r="r" b="b"/>
            <a:pathLst>
              <a:path w="74714" h="64744">
                <a:moveTo>
                  <a:pt x="74714" y="44323"/>
                </a:moveTo>
                <a:lnTo>
                  <a:pt x="64604" y="64744"/>
                </a:lnTo>
                <a:lnTo>
                  <a:pt x="47548" y="61264"/>
                </a:lnTo>
                <a:lnTo>
                  <a:pt x="0" y="37515"/>
                </a:lnTo>
                <a:lnTo>
                  <a:pt x="10261" y="27228"/>
                </a:lnTo>
                <a:lnTo>
                  <a:pt x="13576" y="3479"/>
                </a:lnTo>
                <a:lnTo>
                  <a:pt x="20370" y="0"/>
                </a:lnTo>
                <a:lnTo>
                  <a:pt x="23850" y="6807"/>
                </a:lnTo>
                <a:lnTo>
                  <a:pt x="33959" y="13601"/>
                </a:lnTo>
                <a:lnTo>
                  <a:pt x="74714" y="4432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317399" y="3372498"/>
            <a:ext cx="33972" cy="57786"/>
          </a:xfrm>
          <a:custGeom>
            <a:avLst/>
            <a:gdLst/>
            <a:ahLst/>
            <a:cxnLst/>
            <a:rect l="l" t="t" r="r" b="b"/>
            <a:pathLst>
              <a:path w="33972" h="57785">
                <a:moveTo>
                  <a:pt x="30479" y="57785"/>
                </a:moveTo>
                <a:lnTo>
                  <a:pt x="13576" y="50977"/>
                </a:lnTo>
                <a:lnTo>
                  <a:pt x="10109" y="40843"/>
                </a:lnTo>
                <a:lnTo>
                  <a:pt x="0" y="40843"/>
                </a:lnTo>
                <a:lnTo>
                  <a:pt x="0" y="37515"/>
                </a:lnTo>
                <a:lnTo>
                  <a:pt x="10109" y="30556"/>
                </a:lnTo>
                <a:lnTo>
                  <a:pt x="6794" y="6807"/>
                </a:lnTo>
                <a:lnTo>
                  <a:pt x="6794" y="0"/>
                </a:lnTo>
                <a:lnTo>
                  <a:pt x="20370" y="0"/>
                </a:lnTo>
                <a:lnTo>
                  <a:pt x="23698" y="3327"/>
                </a:lnTo>
                <a:lnTo>
                  <a:pt x="30479" y="3327"/>
                </a:lnTo>
                <a:lnTo>
                  <a:pt x="33972" y="10121"/>
                </a:lnTo>
                <a:lnTo>
                  <a:pt x="33972" y="17094"/>
                </a:lnTo>
                <a:lnTo>
                  <a:pt x="30479" y="5778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571809" y="3372499"/>
            <a:ext cx="207086" cy="306336"/>
          </a:xfrm>
          <a:custGeom>
            <a:avLst/>
            <a:gdLst/>
            <a:ahLst/>
            <a:cxnLst/>
            <a:rect l="l" t="t" r="r" b="b"/>
            <a:pathLst>
              <a:path w="207086" h="306336">
                <a:moveTo>
                  <a:pt x="145961" y="296049"/>
                </a:moveTo>
                <a:lnTo>
                  <a:pt x="142633" y="306336"/>
                </a:lnTo>
                <a:lnTo>
                  <a:pt x="118783" y="306336"/>
                </a:lnTo>
                <a:lnTo>
                  <a:pt x="95084" y="200736"/>
                </a:lnTo>
                <a:lnTo>
                  <a:pt x="61112" y="200736"/>
                </a:lnTo>
                <a:lnTo>
                  <a:pt x="37261" y="227977"/>
                </a:lnTo>
                <a:lnTo>
                  <a:pt x="6781" y="245071"/>
                </a:lnTo>
                <a:lnTo>
                  <a:pt x="0" y="238264"/>
                </a:lnTo>
                <a:lnTo>
                  <a:pt x="6781" y="234772"/>
                </a:lnTo>
                <a:lnTo>
                  <a:pt x="10096" y="217843"/>
                </a:lnTo>
                <a:lnTo>
                  <a:pt x="16903" y="211023"/>
                </a:lnTo>
                <a:lnTo>
                  <a:pt x="23685" y="200736"/>
                </a:lnTo>
                <a:lnTo>
                  <a:pt x="10096" y="193929"/>
                </a:lnTo>
                <a:lnTo>
                  <a:pt x="23685" y="190614"/>
                </a:lnTo>
                <a:lnTo>
                  <a:pt x="20358" y="183807"/>
                </a:lnTo>
                <a:lnTo>
                  <a:pt x="20358" y="180314"/>
                </a:lnTo>
                <a:lnTo>
                  <a:pt x="37261" y="163372"/>
                </a:lnTo>
                <a:lnTo>
                  <a:pt x="44056" y="153238"/>
                </a:lnTo>
                <a:lnTo>
                  <a:pt x="50850" y="142951"/>
                </a:lnTo>
                <a:lnTo>
                  <a:pt x="54330" y="125857"/>
                </a:lnTo>
                <a:lnTo>
                  <a:pt x="81508" y="102108"/>
                </a:lnTo>
                <a:lnTo>
                  <a:pt x="95084" y="112242"/>
                </a:lnTo>
                <a:lnTo>
                  <a:pt x="105206" y="91821"/>
                </a:lnTo>
                <a:lnTo>
                  <a:pt x="108673" y="81686"/>
                </a:lnTo>
                <a:lnTo>
                  <a:pt x="129057" y="74879"/>
                </a:lnTo>
                <a:lnTo>
                  <a:pt x="132372" y="47650"/>
                </a:lnTo>
                <a:lnTo>
                  <a:pt x="125564" y="40843"/>
                </a:lnTo>
                <a:lnTo>
                  <a:pt x="156222" y="27228"/>
                </a:lnTo>
                <a:lnTo>
                  <a:pt x="173113" y="34036"/>
                </a:lnTo>
                <a:lnTo>
                  <a:pt x="166331" y="13614"/>
                </a:lnTo>
                <a:lnTo>
                  <a:pt x="173113" y="3327"/>
                </a:lnTo>
                <a:lnTo>
                  <a:pt x="186728" y="0"/>
                </a:lnTo>
                <a:lnTo>
                  <a:pt x="179920" y="30556"/>
                </a:lnTo>
                <a:lnTo>
                  <a:pt x="169811" y="40843"/>
                </a:lnTo>
                <a:lnTo>
                  <a:pt x="173113" y="47650"/>
                </a:lnTo>
                <a:lnTo>
                  <a:pt x="169811" y="54457"/>
                </a:lnTo>
                <a:lnTo>
                  <a:pt x="190182" y="54457"/>
                </a:lnTo>
                <a:lnTo>
                  <a:pt x="207086" y="57785"/>
                </a:lnTo>
                <a:lnTo>
                  <a:pt x="207086" y="64592"/>
                </a:lnTo>
                <a:lnTo>
                  <a:pt x="196977" y="85166"/>
                </a:lnTo>
                <a:lnTo>
                  <a:pt x="183388" y="108915"/>
                </a:lnTo>
                <a:lnTo>
                  <a:pt x="179920" y="125857"/>
                </a:lnTo>
                <a:lnTo>
                  <a:pt x="183388" y="136144"/>
                </a:lnTo>
                <a:lnTo>
                  <a:pt x="169811" y="146278"/>
                </a:lnTo>
                <a:lnTo>
                  <a:pt x="166331" y="146278"/>
                </a:lnTo>
                <a:lnTo>
                  <a:pt x="163029" y="159893"/>
                </a:lnTo>
                <a:lnTo>
                  <a:pt x="166331" y="176987"/>
                </a:lnTo>
                <a:lnTo>
                  <a:pt x="145961" y="193929"/>
                </a:lnTo>
                <a:lnTo>
                  <a:pt x="163029" y="214363"/>
                </a:lnTo>
                <a:lnTo>
                  <a:pt x="135839" y="227977"/>
                </a:lnTo>
                <a:lnTo>
                  <a:pt x="129057" y="262013"/>
                </a:lnTo>
                <a:lnTo>
                  <a:pt x="122262" y="268820"/>
                </a:lnTo>
                <a:lnTo>
                  <a:pt x="145961" y="29604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135448" y="3454186"/>
            <a:ext cx="23850" cy="23749"/>
          </a:xfrm>
          <a:custGeom>
            <a:avLst/>
            <a:gdLst/>
            <a:ahLst/>
            <a:cxnLst/>
            <a:rect l="l" t="t" r="r" b="b"/>
            <a:pathLst>
              <a:path w="23850" h="23749">
                <a:moveTo>
                  <a:pt x="23850" y="16941"/>
                </a:moveTo>
                <a:lnTo>
                  <a:pt x="20370" y="0"/>
                </a:lnTo>
                <a:lnTo>
                  <a:pt x="10274" y="3479"/>
                </a:lnTo>
                <a:lnTo>
                  <a:pt x="0" y="0"/>
                </a:lnTo>
                <a:lnTo>
                  <a:pt x="0" y="10134"/>
                </a:lnTo>
                <a:lnTo>
                  <a:pt x="3479" y="16941"/>
                </a:lnTo>
                <a:lnTo>
                  <a:pt x="13576" y="23748"/>
                </a:lnTo>
                <a:lnTo>
                  <a:pt x="23850" y="1694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060875" y="3379308"/>
            <a:ext cx="122123" cy="159892"/>
          </a:xfrm>
          <a:custGeom>
            <a:avLst/>
            <a:gdLst/>
            <a:ahLst/>
            <a:cxnLst/>
            <a:rect l="l" t="t" r="r" b="b"/>
            <a:pathLst>
              <a:path w="122123" h="159892">
                <a:moveTo>
                  <a:pt x="122123" y="91821"/>
                </a:moveTo>
                <a:lnTo>
                  <a:pt x="101752" y="102108"/>
                </a:lnTo>
                <a:lnTo>
                  <a:pt x="98425" y="125857"/>
                </a:lnTo>
                <a:lnTo>
                  <a:pt x="105206" y="132664"/>
                </a:lnTo>
                <a:lnTo>
                  <a:pt x="98425" y="153085"/>
                </a:lnTo>
                <a:lnTo>
                  <a:pt x="88150" y="159893"/>
                </a:lnTo>
                <a:lnTo>
                  <a:pt x="84848" y="156565"/>
                </a:lnTo>
                <a:lnTo>
                  <a:pt x="74574" y="132664"/>
                </a:lnTo>
                <a:lnTo>
                  <a:pt x="71259" y="119049"/>
                </a:lnTo>
                <a:lnTo>
                  <a:pt x="37299" y="95300"/>
                </a:lnTo>
                <a:lnTo>
                  <a:pt x="30492" y="98628"/>
                </a:lnTo>
                <a:lnTo>
                  <a:pt x="23698" y="88493"/>
                </a:lnTo>
                <a:lnTo>
                  <a:pt x="20231" y="88493"/>
                </a:lnTo>
                <a:lnTo>
                  <a:pt x="16903" y="85013"/>
                </a:lnTo>
                <a:lnTo>
                  <a:pt x="23698" y="78359"/>
                </a:lnTo>
                <a:lnTo>
                  <a:pt x="20231" y="64592"/>
                </a:lnTo>
                <a:lnTo>
                  <a:pt x="10121" y="50977"/>
                </a:lnTo>
                <a:lnTo>
                  <a:pt x="0" y="44170"/>
                </a:lnTo>
                <a:lnTo>
                  <a:pt x="20231" y="27228"/>
                </a:lnTo>
                <a:lnTo>
                  <a:pt x="78054" y="0"/>
                </a:lnTo>
                <a:lnTo>
                  <a:pt x="94945" y="0"/>
                </a:lnTo>
                <a:lnTo>
                  <a:pt x="115328" y="13614"/>
                </a:lnTo>
                <a:lnTo>
                  <a:pt x="118795" y="23749"/>
                </a:lnTo>
                <a:lnTo>
                  <a:pt x="91630" y="20421"/>
                </a:lnTo>
                <a:lnTo>
                  <a:pt x="84848" y="16941"/>
                </a:lnTo>
                <a:lnTo>
                  <a:pt x="84848" y="23749"/>
                </a:lnTo>
                <a:lnTo>
                  <a:pt x="94945" y="40843"/>
                </a:lnTo>
                <a:lnTo>
                  <a:pt x="94945" y="54457"/>
                </a:lnTo>
                <a:lnTo>
                  <a:pt x="98425" y="61264"/>
                </a:lnTo>
                <a:lnTo>
                  <a:pt x="122123" y="54457"/>
                </a:lnTo>
                <a:lnTo>
                  <a:pt x="112014" y="78359"/>
                </a:lnTo>
                <a:lnTo>
                  <a:pt x="122123" y="81686"/>
                </a:lnTo>
                <a:lnTo>
                  <a:pt x="122123" y="918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401986" y="3379306"/>
            <a:ext cx="149427" cy="170180"/>
          </a:xfrm>
          <a:custGeom>
            <a:avLst/>
            <a:gdLst/>
            <a:ahLst/>
            <a:cxnLst/>
            <a:rect l="l" t="t" r="r" b="b"/>
            <a:pathLst>
              <a:path w="149428" h="170179">
                <a:moveTo>
                  <a:pt x="10109" y="95300"/>
                </a:moveTo>
                <a:lnTo>
                  <a:pt x="0" y="81686"/>
                </a:lnTo>
                <a:lnTo>
                  <a:pt x="16903" y="71399"/>
                </a:lnTo>
                <a:lnTo>
                  <a:pt x="10109" y="61264"/>
                </a:lnTo>
                <a:lnTo>
                  <a:pt x="27165" y="37363"/>
                </a:lnTo>
                <a:lnTo>
                  <a:pt x="40754" y="40843"/>
                </a:lnTo>
                <a:lnTo>
                  <a:pt x="44056" y="20421"/>
                </a:lnTo>
                <a:lnTo>
                  <a:pt x="47548" y="13614"/>
                </a:lnTo>
                <a:lnTo>
                  <a:pt x="57670" y="13614"/>
                </a:lnTo>
                <a:lnTo>
                  <a:pt x="61125" y="6807"/>
                </a:lnTo>
                <a:lnTo>
                  <a:pt x="67919" y="3314"/>
                </a:lnTo>
                <a:lnTo>
                  <a:pt x="98412" y="23749"/>
                </a:lnTo>
                <a:lnTo>
                  <a:pt x="105206" y="10287"/>
                </a:lnTo>
                <a:lnTo>
                  <a:pt x="115468" y="0"/>
                </a:lnTo>
                <a:lnTo>
                  <a:pt x="125577" y="3314"/>
                </a:lnTo>
                <a:lnTo>
                  <a:pt x="139166" y="23749"/>
                </a:lnTo>
                <a:lnTo>
                  <a:pt x="122275" y="44170"/>
                </a:lnTo>
                <a:lnTo>
                  <a:pt x="118783" y="61264"/>
                </a:lnTo>
                <a:lnTo>
                  <a:pt x="145973" y="108915"/>
                </a:lnTo>
                <a:lnTo>
                  <a:pt x="149428" y="125857"/>
                </a:lnTo>
                <a:lnTo>
                  <a:pt x="149428" y="129336"/>
                </a:lnTo>
                <a:lnTo>
                  <a:pt x="91617" y="95300"/>
                </a:lnTo>
                <a:lnTo>
                  <a:pt x="37274" y="119049"/>
                </a:lnTo>
                <a:lnTo>
                  <a:pt x="40754" y="139471"/>
                </a:lnTo>
                <a:lnTo>
                  <a:pt x="44056" y="153085"/>
                </a:lnTo>
                <a:lnTo>
                  <a:pt x="47548" y="170180"/>
                </a:lnTo>
                <a:lnTo>
                  <a:pt x="33972" y="166700"/>
                </a:lnTo>
                <a:lnTo>
                  <a:pt x="13576" y="159893"/>
                </a:lnTo>
                <a:lnTo>
                  <a:pt x="13576" y="125857"/>
                </a:lnTo>
                <a:lnTo>
                  <a:pt x="13576" y="119049"/>
                </a:lnTo>
                <a:lnTo>
                  <a:pt x="10109" y="9530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296613" y="3379308"/>
            <a:ext cx="118948" cy="146429"/>
          </a:xfrm>
          <a:custGeom>
            <a:avLst/>
            <a:gdLst/>
            <a:ahLst/>
            <a:cxnLst/>
            <a:rect l="l" t="t" r="r" b="b"/>
            <a:pathLst>
              <a:path w="118948" h="146430">
                <a:moveTo>
                  <a:pt x="0" y="50977"/>
                </a:moveTo>
                <a:lnTo>
                  <a:pt x="6794" y="37363"/>
                </a:lnTo>
                <a:lnTo>
                  <a:pt x="10261" y="30708"/>
                </a:lnTo>
                <a:lnTo>
                  <a:pt x="27165" y="23749"/>
                </a:lnTo>
                <a:lnTo>
                  <a:pt x="40766" y="3314"/>
                </a:lnTo>
                <a:lnTo>
                  <a:pt x="51015" y="3314"/>
                </a:lnTo>
                <a:lnTo>
                  <a:pt x="54343" y="0"/>
                </a:lnTo>
                <a:lnTo>
                  <a:pt x="57823" y="10287"/>
                </a:lnTo>
                <a:lnTo>
                  <a:pt x="51015" y="27228"/>
                </a:lnTo>
                <a:lnTo>
                  <a:pt x="54343" y="30708"/>
                </a:lnTo>
                <a:lnTo>
                  <a:pt x="57823" y="37363"/>
                </a:lnTo>
                <a:lnTo>
                  <a:pt x="67932" y="37363"/>
                </a:lnTo>
                <a:lnTo>
                  <a:pt x="81521" y="34036"/>
                </a:lnTo>
                <a:lnTo>
                  <a:pt x="88303" y="27228"/>
                </a:lnTo>
                <a:lnTo>
                  <a:pt x="84975" y="40843"/>
                </a:lnTo>
                <a:lnTo>
                  <a:pt x="91782" y="44170"/>
                </a:lnTo>
                <a:lnTo>
                  <a:pt x="88303" y="50977"/>
                </a:lnTo>
                <a:lnTo>
                  <a:pt x="91782" y="64592"/>
                </a:lnTo>
                <a:lnTo>
                  <a:pt x="81521" y="85013"/>
                </a:lnTo>
                <a:lnTo>
                  <a:pt x="74714" y="98628"/>
                </a:lnTo>
                <a:lnTo>
                  <a:pt x="115481" y="95300"/>
                </a:lnTo>
                <a:lnTo>
                  <a:pt x="118948" y="119049"/>
                </a:lnTo>
                <a:lnTo>
                  <a:pt x="118948" y="125857"/>
                </a:lnTo>
                <a:lnTo>
                  <a:pt x="101879" y="136144"/>
                </a:lnTo>
                <a:lnTo>
                  <a:pt x="95097" y="146431"/>
                </a:lnTo>
                <a:lnTo>
                  <a:pt x="84975" y="125857"/>
                </a:lnTo>
                <a:lnTo>
                  <a:pt x="95097" y="115722"/>
                </a:lnTo>
                <a:lnTo>
                  <a:pt x="91782" y="108915"/>
                </a:lnTo>
                <a:lnTo>
                  <a:pt x="71399" y="115722"/>
                </a:lnTo>
                <a:lnTo>
                  <a:pt x="61125" y="112242"/>
                </a:lnTo>
                <a:lnTo>
                  <a:pt x="64617" y="129336"/>
                </a:lnTo>
                <a:lnTo>
                  <a:pt x="47548" y="136144"/>
                </a:lnTo>
                <a:lnTo>
                  <a:pt x="33959" y="119049"/>
                </a:lnTo>
                <a:lnTo>
                  <a:pt x="40766" y="112242"/>
                </a:lnTo>
                <a:lnTo>
                  <a:pt x="33959" y="105435"/>
                </a:lnTo>
                <a:lnTo>
                  <a:pt x="13576" y="88493"/>
                </a:lnTo>
                <a:lnTo>
                  <a:pt x="3479" y="74879"/>
                </a:lnTo>
                <a:lnTo>
                  <a:pt x="10261" y="68072"/>
                </a:lnTo>
                <a:lnTo>
                  <a:pt x="0" y="5097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395190" y="3372499"/>
            <a:ext cx="50850" cy="47650"/>
          </a:xfrm>
          <a:custGeom>
            <a:avLst/>
            <a:gdLst/>
            <a:ahLst/>
            <a:cxnLst/>
            <a:rect l="l" t="t" r="r" b="b"/>
            <a:pathLst>
              <a:path w="50850" h="47650">
                <a:moveTo>
                  <a:pt x="50850" y="27228"/>
                </a:moveTo>
                <a:lnTo>
                  <a:pt x="47548" y="47650"/>
                </a:lnTo>
                <a:lnTo>
                  <a:pt x="33959" y="44170"/>
                </a:lnTo>
                <a:lnTo>
                  <a:pt x="13576" y="37515"/>
                </a:lnTo>
                <a:lnTo>
                  <a:pt x="6794" y="40843"/>
                </a:lnTo>
                <a:lnTo>
                  <a:pt x="0" y="44170"/>
                </a:lnTo>
                <a:lnTo>
                  <a:pt x="13576" y="17094"/>
                </a:lnTo>
                <a:lnTo>
                  <a:pt x="10096" y="10121"/>
                </a:lnTo>
                <a:lnTo>
                  <a:pt x="20370" y="10121"/>
                </a:lnTo>
                <a:lnTo>
                  <a:pt x="20370" y="0"/>
                </a:lnTo>
                <a:lnTo>
                  <a:pt x="27152" y="0"/>
                </a:lnTo>
                <a:lnTo>
                  <a:pt x="30492" y="3327"/>
                </a:lnTo>
                <a:lnTo>
                  <a:pt x="33959" y="20421"/>
                </a:lnTo>
                <a:lnTo>
                  <a:pt x="50850" y="2722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483731" y="3382621"/>
            <a:ext cx="44246" cy="57950"/>
          </a:xfrm>
          <a:custGeom>
            <a:avLst/>
            <a:gdLst/>
            <a:ahLst/>
            <a:cxnLst/>
            <a:rect l="l" t="t" r="r" b="b"/>
            <a:pathLst>
              <a:path w="44246" h="57950">
                <a:moveTo>
                  <a:pt x="33972" y="0"/>
                </a:moveTo>
                <a:lnTo>
                  <a:pt x="44246" y="6972"/>
                </a:lnTo>
                <a:lnTo>
                  <a:pt x="40767" y="20434"/>
                </a:lnTo>
                <a:lnTo>
                  <a:pt x="37464" y="51142"/>
                </a:lnTo>
                <a:lnTo>
                  <a:pt x="20396" y="57950"/>
                </a:lnTo>
                <a:lnTo>
                  <a:pt x="3492" y="57950"/>
                </a:lnTo>
                <a:lnTo>
                  <a:pt x="0" y="44335"/>
                </a:lnTo>
                <a:lnTo>
                  <a:pt x="3492" y="30721"/>
                </a:lnTo>
                <a:lnTo>
                  <a:pt x="20396" y="3492"/>
                </a:lnTo>
                <a:lnTo>
                  <a:pt x="33972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819412" y="3386114"/>
            <a:ext cx="397294" cy="238264"/>
          </a:xfrm>
          <a:custGeom>
            <a:avLst/>
            <a:gdLst/>
            <a:ahLst/>
            <a:cxnLst/>
            <a:rect l="l" t="t" r="r" b="b"/>
            <a:pathLst>
              <a:path w="397294" h="238264">
                <a:moveTo>
                  <a:pt x="0" y="61264"/>
                </a:moveTo>
                <a:lnTo>
                  <a:pt x="10109" y="57785"/>
                </a:lnTo>
                <a:lnTo>
                  <a:pt x="13588" y="40843"/>
                </a:lnTo>
                <a:lnTo>
                  <a:pt x="16903" y="20421"/>
                </a:lnTo>
                <a:lnTo>
                  <a:pt x="64452" y="44170"/>
                </a:lnTo>
                <a:lnTo>
                  <a:pt x="81508" y="47650"/>
                </a:lnTo>
                <a:lnTo>
                  <a:pt x="91617" y="27228"/>
                </a:lnTo>
                <a:lnTo>
                  <a:pt x="139179" y="23901"/>
                </a:lnTo>
                <a:lnTo>
                  <a:pt x="156235" y="30556"/>
                </a:lnTo>
                <a:lnTo>
                  <a:pt x="169824" y="34036"/>
                </a:lnTo>
                <a:lnTo>
                  <a:pt x="220687" y="30556"/>
                </a:lnTo>
                <a:lnTo>
                  <a:pt x="241058" y="30556"/>
                </a:lnTo>
                <a:lnTo>
                  <a:pt x="261442" y="3479"/>
                </a:lnTo>
                <a:lnTo>
                  <a:pt x="275031" y="10134"/>
                </a:lnTo>
                <a:lnTo>
                  <a:pt x="302196" y="3479"/>
                </a:lnTo>
                <a:lnTo>
                  <a:pt x="342963" y="0"/>
                </a:lnTo>
                <a:lnTo>
                  <a:pt x="353225" y="23901"/>
                </a:lnTo>
                <a:lnTo>
                  <a:pt x="353225" y="68072"/>
                </a:lnTo>
                <a:lnTo>
                  <a:pt x="366814" y="64592"/>
                </a:lnTo>
                <a:lnTo>
                  <a:pt x="376923" y="68072"/>
                </a:lnTo>
                <a:lnTo>
                  <a:pt x="397294" y="95300"/>
                </a:lnTo>
                <a:lnTo>
                  <a:pt x="390499" y="119049"/>
                </a:lnTo>
                <a:lnTo>
                  <a:pt x="380403" y="142951"/>
                </a:lnTo>
                <a:lnTo>
                  <a:pt x="349745" y="166700"/>
                </a:lnTo>
                <a:lnTo>
                  <a:pt x="336156" y="207543"/>
                </a:lnTo>
                <a:lnTo>
                  <a:pt x="319265" y="227965"/>
                </a:lnTo>
                <a:lnTo>
                  <a:pt x="295401" y="238264"/>
                </a:lnTo>
                <a:lnTo>
                  <a:pt x="278498" y="224650"/>
                </a:lnTo>
                <a:lnTo>
                  <a:pt x="268236" y="234784"/>
                </a:lnTo>
                <a:lnTo>
                  <a:pt x="264922" y="224650"/>
                </a:lnTo>
                <a:lnTo>
                  <a:pt x="271703" y="200748"/>
                </a:lnTo>
                <a:lnTo>
                  <a:pt x="275031" y="193929"/>
                </a:lnTo>
                <a:lnTo>
                  <a:pt x="261442" y="187121"/>
                </a:lnTo>
                <a:lnTo>
                  <a:pt x="230949" y="146278"/>
                </a:lnTo>
                <a:lnTo>
                  <a:pt x="207098" y="125857"/>
                </a:lnTo>
                <a:lnTo>
                  <a:pt x="220687" y="108915"/>
                </a:lnTo>
                <a:lnTo>
                  <a:pt x="207098" y="102108"/>
                </a:lnTo>
                <a:lnTo>
                  <a:pt x="200304" y="105435"/>
                </a:lnTo>
                <a:lnTo>
                  <a:pt x="190195" y="108915"/>
                </a:lnTo>
                <a:lnTo>
                  <a:pt x="173139" y="105435"/>
                </a:lnTo>
                <a:lnTo>
                  <a:pt x="145961" y="142951"/>
                </a:lnTo>
                <a:lnTo>
                  <a:pt x="132384" y="139623"/>
                </a:lnTo>
                <a:lnTo>
                  <a:pt x="122262" y="125857"/>
                </a:lnTo>
                <a:lnTo>
                  <a:pt x="101892" y="142951"/>
                </a:lnTo>
                <a:lnTo>
                  <a:pt x="95097" y="122529"/>
                </a:lnTo>
                <a:lnTo>
                  <a:pt x="81508" y="112242"/>
                </a:lnTo>
                <a:lnTo>
                  <a:pt x="64452" y="91821"/>
                </a:lnTo>
                <a:lnTo>
                  <a:pt x="67919" y="81686"/>
                </a:lnTo>
                <a:lnTo>
                  <a:pt x="16903" y="78206"/>
                </a:lnTo>
                <a:lnTo>
                  <a:pt x="6781" y="74879"/>
                </a:lnTo>
                <a:lnTo>
                  <a:pt x="0" y="6126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668759" y="3389594"/>
            <a:ext cx="200304" cy="170027"/>
          </a:xfrm>
          <a:custGeom>
            <a:avLst/>
            <a:gdLst/>
            <a:ahLst/>
            <a:cxnLst/>
            <a:rect l="l" t="t" r="r" b="b"/>
            <a:pathLst>
              <a:path w="200304" h="170027">
                <a:moveTo>
                  <a:pt x="0" y="44170"/>
                </a:moveTo>
                <a:lnTo>
                  <a:pt x="3327" y="27076"/>
                </a:lnTo>
                <a:lnTo>
                  <a:pt x="13589" y="13462"/>
                </a:lnTo>
                <a:lnTo>
                  <a:pt x="30480" y="16941"/>
                </a:lnTo>
                <a:lnTo>
                  <a:pt x="44069" y="27076"/>
                </a:lnTo>
                <a:lnTo>
                  <a:pt x="57658" y="33883"/>
                </a:lnTo>
                <a:lnTo>
                  <a:pt x="74726" y="30556"/>
                </a:lnTo>
                <a:lnTo>
                  <a:pt x="78041" y="16941"/>
                </a:lnTo>
                <a:lnTo>
                  <a:pt x="88303" y="3327"/>
                </a:lnTo>
                <a:lnTo>
                  <a:pt x="88303" y="0"/>
                </a:lnTo>
                <a:lnTo>
                  <a:pt x="98425" y="10134"/>
                </a:lnTo>
                <a:lnTo>
                  <a:pt x="91630" y="20421"/>
                </a:lnTo>
                <a:lnTo>
                  <a:pt x="98425" y="30556"/>
                </a:lnTo>
                <a:lnTo>
                  <a:pt x="115481" y="54305"/>
                </a:lnTo>
                <a:lnTo>
                  <a:pt x="118783" y="61112"/>
                </a:lnTo>
                <a:lnTo>
                  <a:pt x="139179" y="64592"/>
                </a:lnTo>
                <a:lnTo>
                  <a:pt x="149453" y="81534"/>
                </a:lnTo>
                <a:lnTo>
                  <a:pt x="156235" y="85013"/>
                </a:lnTo>
                <a:lnTo>
                  <a:pt x="159537" y="74726"/>
                </a:lnTo>
                <a:lnTo>
                  <a:pt x="166344" y="74726"/>
                </a:lnTo>
                <a:lnTo>
                  <a:pt x="179933" y="81534"/>
                </a:lnTo>
                <a:lnTo>
                  <a:pt x="200304" y="78206"/>
                </a:lnTo>
                <a:lnTo>
                  <a:pt x="200304" y="95148"/>
                </a:lnTo>
                <a:lnTo>
                  <a:pt x="193509" y="98628"/>
                </a:lnTo>
                <a:lnTo>
                  <a:pt x="197002" y="122377"/>
                </a:lnTo>
                <a:lnTo>
                  <a:pt x="197002" y="125857"/>
                </a:lnTo>
                <a:lnTo>
                  <a:pt x="197002" y="129184"/>
                </a:lnTo>
                <a:lnTo>
                  <a:pt x="193509" y="136144"/>
                </a:lnTo>
                <a:lnTo>
                  <a:pt x="186728" y="136144"/>
                </a:lnTo>
                <a:lnTo>
                  <a:pt x="183413" y="132676"/>
                </a:lnTo>
                <a:lnTo>
                  <a:pt x="176606" y="132676"/>
                </a:lnTo>
                <a:lnTo>
                  <a:pt x="169824" y="136144"/>
                </a:lnTo>
                <a:lnTo>
                  <a:pt x="166344" y="136144"/>
                </a:lnTo>
                <a:lnTo>
                  <a:pt x="166344" y="149606"/>
                </a:lnTo>
                <a:lnTo>
                  <a:pt x="163029" y="156413"/>
                </a:lnTo>
                <a:lnTo>
                  <a:pt x="163029" y="163220"/>
                </a:lnTo>
                <a:lnTo>
                  <a:pt x="159537" y="163220"/>
                </a:lnTo>
                <a:lnTo>
                  <a:pt x="142646" y="149606"/>
                </a:lnTo>
                <a:lnTo>
                  <a:pt x="139179" y="153098"/>
                </a:lnTo>
                <a:lnTo>
                  <a:pt x="122275" y="142798"/>
                </a:lnTo>
                <a:lnTo>
                  <a:pt x="101892" y="146278"/>
                </a:lnTo>
                <a:lnTo>
                  <a:pt x="95084" y="163220"/>
                </a:lnTo>
                <a:lnTo>
                  <a:pt x="98425" y="170027"/>
                </a:lnTo>
                <a:lnTo>
                  <a:pt x="71234" y="156413"/>
                </a:lnTo>
                <a:lnTo>
                  <a:pt x="47548" y="149606"/>
                </a:lnTo>
                <a:lnTo>
                  <a:pt x="40754" y="139471"/>
                </a:lnTo>
                <a:lnTo>
                  <a:pt x="47548" y="132676"/>
                </a:lnTo>
                <a:lnTo>
                  <a:pt x="47548" y="122377"/>
                </a:lnTo>
                <a:lnTo>
                  <a:pt x="50876" y="119049"/>
                </a:lnTo>
                <a:lnTo>
                  <a:pt x="54343" y="105435"/>
                </a:lnTo>
                <a:lnTo>
                  <a:pt x="40754" y="95148"/>
                </a:lnTo>
                <a:lnTo>
                  <a:pt x="33972" y="91821"/>
                </a:lnTo>
                <a:lnTo>
                  <a:pt x="30480" y="85013"/>
                </a:lnTo>
                <a:lnTo>
                  <a:pt x="13589" y="61112"/>
                </a:lnTo>
                <a:lnTo>
                  <a:pt x="0" y="4417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521197" y="3389593"/>
            <a:ext cx="64439" cy="95148"/>
          </a:xfrm>
          <a:custGeom>
            <a:avLst/>
            <a:gdLst/>
            <a:ahLst/>
            <a:cxnLst/>
            <a:rect l="l" t="t" r="r" b="b"/>
            <a:pathLst>
              <a:path w="64439" h="95148">
                <a:moveTo>
                  <a:pt x="50838" y="23749"/>
                </a:moveTo>
                <a:lnTo>
                  <a:pt x="57645" y="30556"/>
                </a:lnTo>
                <a:lnTo>
                  <a:pt x="64439" y="33883"/>
                </a:lnTo>
                <a:lnTo>
                  <a:pt x="64439" y="50977"/>
                </a:lnTo>
                <a:lnTo>
                  <a:pt x="64439" y="54305"/>
                </a:lnTo>
                <a:lnTo>
                  <a:pt x="57645" y="54305"/>
                </a:lnTo>
                <a:lnTo>
                  <a:pt x="61112" y="64592"/>
                </a:lnTo>
                <a:lnTo>
                  <a:pt x="61112" y="68072"/>
                </a:lnTo>
                <a:lnTo>
                  <a:pt x="50838" y="88341"/>
                </a:lnTo>
                <a:lnTo>
                  <a:pt x="44056" y="95148"/>
                </a:lnTo>
                <a:lnTo>
                  <a:pt x="37261" y="95148"/>
                </a:lnTo>
                <a:lnTo>
                  <a:pt x="27152" y="85013"/>
                </a:lnTo>
                <a:lnTo>
                  <a:pt x="33947" y="68072"/>
                </a:lnTo>
                <a:lnTo>
                  <a:pt x="30480" y="61112"/>
                </a:lnTo>
                <a:lnTo>
                  <a:pt x="20358" y="61112"/>
                </a:lnTo>
                <a:lnTo>
                  <a:pt x="13576" y="50977"/>
                </a:lnTo>
                <a:lnTo>
                  <a:pt x="6781" y="50977"/>
                </a:lnTo>
                <a:lnTo>
                  <a:pt x="3302" y="47498"/>
                </a:lnTo>
                <a:lnTo>
                  <a:pt x="0" y="44170"/>
                </a:lnTo>
                <a:lnTo>
                  <a:pt x="3302" y="13462"/>
                </a:lnTo>
                <a:lnTo>
                  <a:pt x="6781" y="0"/>
                </a:lnTo>
                <a:lnTo>
                  <a:pt x="27152" y="10134"/>
                </a:lnTo>
                <a:lnTo>
                  <a:pt x="27152" y="13462"/>
                </a:lnTo>
                <a:lnTo>
                  <a:pt x="50838" y="2374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520768" y="3389594"/>
            <a:ext cx="57823" cy="98628"/>
          </a:xfrm>
          <a:custGeom>
            <a:avLst/>
            <a:gdLst/>
            <a:ahLst/>
            <a:cxnLst/>
            <a:rect l="l" t="t" r="r" b="b"/>
            <a:pathLst>
              <a:path w="57823" h="98628">
                <a:moveTo>
                  <a:pt x="20383" y="13462"/>
                </a:moveTo>
                <a:lnTo>
                  <a:pt x="17068" y="10134"/>
                </a:lnTo>
                <a:lnTo>
                  <a:pt x="27190" y="0"/>
                </a:lnTo>
                <a:lnTo>
                  <a:pt x="57823" y="23749"/>
                </a:lnTo>
                <a:lnTo>
                  <a:pt x="51041" y="40690"/>
                </a:lnTo>
                <a:lnTo>
                  <a:pt x="37439" y="54305"/>
                </a:lnTo>
                <a:lnTo>
                  <a:pt x="37439" y="64592"/>
                </a:lnTo>
                <a:lnTo>
                  <a:pt x="33972" y="98628"/>
                </a:lnTo>
                <a:lnTo>
                  <a:pt x="27190" y="98628"/>
                </a:lnTo>
                <a:lnTo>
                  <a:pt x="0" y="50977"/>
                </a:lnTo>
                <a:lnTo>
                  <a:pt x="3492" y="33883"/>
                </a:lnTo>
                <a:lnTo>
                  <a:pt x="20383" y="1346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184851" y="3389594"/>
            <a:ext cx="88303" cy="142798"/>
          </a:xfrm>
          <a:custGeom>
            <a:avLst/>
            <a:gdLst/>
            <a:ahLst/>
            <a:cxnLst/>
            <a:rect l="l" t="t" r="r" b="b"/>
            <a:pathLst>
              <a:path w="88303" h="142798">
                <a:moveTo>
                  <a:pt x="85001" y="37363"/>
                </a:moveTo>
                <a:lnTo>
                  <a:pt x="88303" y="50977"/>
                </a:lnTo>
                <a:lnTo>
                  <a:pt x="85001" y="71399"/>
                </a:lnTo>
                <a:lnTo>
                  <a:pt x="85001" y="115570"/>
                </a:lnTo>
                <a:lnTo>
                  <a:pt x="81521" y="142798"/>
                </a:lnTo>
                <a:lnTo>
                  <a:pt x="47548" y="132676"/>
                </a:lnTo>
                <a:lnTo>
                  <a:pt x="33972" y="136144"/>
                </a:lnTo>
                <a:lnTo>
                  <a:pt x="30657" y="125857"/>
                </a:lnTo>
                <a:lnTo>
                  <a:pt x="23850" y="115570"/>
                </a:lnTo>
                <a:lnTo>
                  <a:pt x="20396" y="98628"/>
                </a:lnTo>
                <a:lnTo>
                  <a:pt x="10274" y="101955"/>
                </a:lnTo>
                <a:lnTo>
                  <a:pt x="0" y="95148"/>
                </a:lnTo>
                <a:lnTo>
                  <a:pt x="3492" y="71399"/>
                </a:lnTo>
                <a:lnTo>
                  <a:pt x="6794" y="57785"/>
                </a:lnTo>
                <a:lnTo>
                  <a:pt x="20396" y="57785"/>
                </a:lnTo>
                <a:lnTo>
                  <a:pt x="33972" y="30556"/>
                </a:lnTo>
                <a:lnTo>
                  <a:pt x="27190" y="27076"/>
                </a:lnTo>
                <a:lnTo>
                  <a:pt x="33972" y="13462"/>
                </a:lnTo>
                <a:lnTo>
                  <a:pt x="54355" y="0"/>
                </a:lnTo>
                <a:lnTo>
                  <a:pt x="64604" y="0"/>
                </a:lnTo>
                <a:lnTo>
                  <a:pt x="64604" y="6654"/>
                </a:lnTo>
                <a:lnTo>
                  <a:pt x="85001" y="3736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975899" y="3403055"/>
            <a:ext cx="108673" cy="88493"/>
          </a:xfrm>
          <a:custGeom>
            <a:avLst/>
            <a:gdLst/>
            <a:ahLst/>
            <a:cxnLst/>
            <a:rect l="l" t="t" r="r" b="b"/>
            <a:pathLst>
              <a:path w="108673" h="88493">
                <a:moveTo>
                  <a:pt x="0" y="37515"/>
                </a:moveTo>
                <a:lnTo>
                  <a:pt x="20370" y="30708"/>
                </a:lnTo>
                <a:lnTo>
                  <a:pt x="44234" y="13614"/>
                </a:lnTo>
                <a:lnTo>
                  <a:pt x="74714" y="0"/>
                </a:lnTo>
                <a:lnTo>
                  <a:pt x="84975" y="20421"/>
                </a:lnTo>
                <a:lnTo>
                  <a:pt x="95097" y="27228"/>
                </a:lnTo>
                <a:lnTo>
                  <a:pt x="105206" y="40843"/>
                </a:lnTo>
                <a:lnTo>
                  <a:pt x="108673" y="54610"/>
                </a:lnTo>
                <a:lnTo>
                  <a:pt x="101879" y="61264"/>
                </a:lnTo>
                <a:lnTo>
                  <a:pt x="95097" y="64744"/>
                </a:lnTo>
                <a:lnTo>
                  <a:pt x="98577" y="74879"/>
                </a:lnTo>
                <a:lnTo>
                  <a:pt x="84975" y="74879"/>
                </a:lnTo>
                <a:lnTo>
                  <a:pt x="78028" y="81686"/>
                </a:lnTo>
                <a:lnTo>
                  <a:pt x="74714" y="85166"/>
                </a:lnTo>
                <a:lnTo>
                  <a:pt x="64604" y="88493"/>
                </a:lnTo>
                <a:lnTo>
                  <a:pt x="30479" y="71551"/>
                </a:lnTo>
                <a:lnTo>
                  <a:pt x="17068" y="71551"/>
                </a:lnTo>
                <a:lnTo>
                  <a:pt x="6794" y="57937"/>
                </a:lnTo>
                <a:lnTo>
                  <a:pt x="0" y="375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025270" y="3583178"/>
            <a:ext cx="81509" cy="54343"/>
          </a:xfrm>
          <a:custGeom>
            <a:avLst/>
            <a:gdLst/>
            <a:ahLst/>
            <a:cxnLst/>
            <a:rect l="l" t="t" r="r" b="b"/>
            <a:pathLst>
              <a:path w="81508" h="54343">
                <a:moveTo>
                  <a:pt x="81508" y="40754"/>
                </a:moveTo>
                <a:lnTo>
                  <a:pt x="64452" y="54343"/>
                </a:lnTo>
                <a:lnTo>
                  <a:pt x="50863" y="40754"/>
                </a:lnTo>
                <a:lnTo>
                  <a:pt x="40754" y="47548"/>
                </a:lnTo>
                <a:lnTo>
                  <a:pt x="27165" y="47548"/>
                </a:lnTo>
                <a:lnTo>
                  <a:pt x="13576" y="37287"/>
                </a:lnTo>
                <a:lnTo>
                  <a:pt x="0" y="37287"/>
                </a:lnTo>
                <a:lnTo>
                  <a:pt x="16903" y="16903"/>
                </a:lnTo>
                <a:lnTo>
                  <a:pt x="37274" y="3327"/>
                </a:lnTo>
                <a:lnTo>
                  <a:pt x="47536" y="0"/>
                </a:lnTo>
                <a:lnTo>
                  <a:pt x="67919" y="16903"/>
                </a:lnTo>
                <a:lnTo>
                  <a:pt x="74726" y="13588"/>
                </a:lnTo>
                <a:lnTo>
                  <a:pt x="81508" y="20383"/>
                </a:lnTo>
                <a:lnTo>
                  <a:pt x="81508" y="4075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872544" y="3403055"/>
            <a:ext cx="244385" cy="173672"/>
          </a:xfrm>
          <a:custGeom>
            <a:avLst/>
            <a:gdLst/>
            <a:ahLst/>
            <a:cxnLst/>
            <a:rect l="l" t="t" r="r" b="b"/>
            <a:pathLst>
              <a:path w="244386" h="173672">
                <a:moveTo>
                  <a:pt x="13576" y="163372"/>
                </a:moveTo>
                <a:lnTo>
                  <a:pt x="6794" y="156565"/>
                </a:lnTo>
                <a:lnTo>
                  <a:pt x="3314" y="132816"/>
                </a:lnTo>
                <a:lnTo>
                  <a:pt x="0" y="126009"/>
                </a:lnTo>
                <a:lnTo>
                  <a:pt x="13576" y="122682"/>
                </a:lnTo>
                <a:lnTo>
                  <a:pt x="30492" y="126009"/>
                </a:lnTo>
                <a:lnTo>
                  <a:pt x="40754" y="108915"/>
                </a:lnTo>
                <a:lnTo>
                  <a:pt x="50863" y="108915"/>
                </a:lnTo>
                <a:lnTo>
                  <a:pt x="57670" y="108915"/>
                </a:lnTo>
                <a:lnTo>
                  <a:pt x="78028" y="91973"/>
                </a:lnTo>
                <a:lnTo>
                  <a:pt x="84823" y="81686"/>
                </a:lnTo>
                <a:lnTo>
                  <a:pt x="88303" y="68072"/>
                </a:lnTo>
                <a:lnTo>
                  <a:pt x="88303" y="54610"/>
                </a:lnTo>
                <a:lnTo>
                  <a:pt x="91630" y="44323"/>
                </a:lnTo>
                <a:lnTo>
                  <a:pt x="105219" y="51130"/>
                </a:lnTo>
                <a:lnTo>
                  <a:pt x="105219" y="54610"/>
                </a:lnTo>
                <a:lnTo>
                  <a:pt x="115315" y="57937"/>
                </a:lnTo>
                <a:lnTo>
                  <a:pt x="115315" y="54610"/>
                </a:lnTo>
                <a:lnTo>
                  <a:pt x="156082" y="44323"/>
                </a:lnTo>
                <a:lnTo>
                  <a:pt x="169672" y="34036"/>
                </a:lnTo>
                <a:lnTo>
                  <a:pt x="166344" y="30708"/>
                </a:lnTo>
                <a:lnTo>
                  <a:pt x="173139" y="23901"/>
                </a:lnTo>
                <a:lnTo>
                  <a:pt x="179933" y="3479"/>
                </a:lnTo>
                <a:lnTo>
                  <a:pt x="196837" y="0"/>
                </a:lnTo>
                <a:lnTo>
                  <a:pt x="230784" y="27228"/>
                </a:lnTo>
                <a:lnTo>
                  <a:pt x="234276" y="44323"/>
                </a:lnTo>
                <a:lnTo>
                  <a:pt x="237591" y="47650"/>
                </a:lnTo>
                <a:lnTo>
                  <a:pt x="230784" y="68072"/>
                </a:lnTo>
                <a:lnTo>
                  <a:pt x="237591" y="91973"/>
                </a:lnTo>
                <a:lnTo>
                  <a:pt x="244386" y="95300"/>
                </a:lnTo>
                <a:lnTo>
                  <a:pt x="213893" y="126009"/>
                </a:lnTo>
                <a:lnTo>
                  <a:pt x="207098" y="136144"/>
                </a:lnTo>
                <a:lnTo>
                  <a:pt x="173139" y="149758"/>
                </a:lnTo>
                <a:lnTo>
                  <a:pt x="159550" y="163372"/>
                </a:lnTo>
                <a:lnTo>
                  <a:pt x="152768" y="166852"/>
                </a:lnTo>
                <a:lnTo>
                  <a:pt x="122123" y="170180"/>
                </a:lnTo>
                <a:lnTo>
                  <a:pt x="98425" y="173672"/>
                </a:lnTo>
                <a:lnTo>
                  <a:pt x="78028" y="142951"/>
                </a:lnTo>
                <a:lnTo>
                  <a:pt x="57670" y="149758"/>
                </a:lnTo>
                <a:lnTo>
                  <a:pt x="44081" y="156565"/>
                </a:lnTo>
                <a:lnTo>
                  <a:pt x="27165" y="160058"/>
                </a:lnTo>
                <a:lnTo>
                  <a:pt x="13576" y="16337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276645" y="3410015"/>
            <a:ext cx="91617" cy="170027"/>
          </a:xfrm>
          <a:custGeom>
            <a:avLst/>
            <a:gdLst/>
            <a:ahLst/>
            <a:cxnLst/>
            <a:rect l="l" t="t" r="r" b="b"/>
            <a:pathLst>
              <a:path w="91617" h="170027">
                <a:moveTo>
                  <a:pt x="3314" y="139471"/>
                </a:moveTo>
                <a:lnTo>
                  <a:pt x="20358" y="91821"/>
                </a:lnTo>
                <a:lnTo>
                  <a:pt x="37274" y="37363"/>
                </a:lnTo>
                <a:lnTo>
                  <a:pt x="27165" y="16941"/>
                </a:lnTo>
                <a:lnTo>
                  <a:pt x="23698" y="10134"/>
                </a:lnTo>
                <a:lnTo>
                  <a:pt x="40754" y="0"/>
                </a:lnTo>
                <a:lnTo>
                  <a:pt x="40754" y="3327"/>
                </a:lnTo>
                <a:lnTo>
                  <a:pt x="50863" y="3327"/>
                </a:lnTo>
                <a:lnTo>
                  <a:pt x="54330" y="13462"/>
                </a:lnTo>
                <a:lnTo>
                  <a:pt x="71234" y="20269"/>
                </a:lnTo>
                <a:lnTo>
                  <a:pt x="84810" y="23749"/>
                </a:lnTo>
                <a:lnTo>
                  <a:pt x="91617" y="30556"/>
                </a:lnTo>
                <a:lnTo>
                  <a:pt x="81508" y="81534"/>
                </a:lnTo>
                <a:lnTo>
                  <a:pt x="67919" y="88341"/>
                </a:lnTo>
                <a:lnTo>
                  <a:pt x="61125" y="95148"/>
                </a:lnTo>
                <a:lnTo>
                  <a:pt x="40754" y="139471"/>
                </a:lnTo>
                <a:lnTo>
                  <a:pt x="44056" y="146291"/>
                </a:lnTo>
                <a:lnTo>
                  <a:pt x="47548" y="156413"/>
                </a:lnTo>
                <a:lnTo>
                  <a:pt x="33972" y="159893"/>
                </a:lnTo>
                <a:lnTo>
                  <a:pt x="23698" y="163220"/>
                </a:lnTo>
                <a:lnTo>
                  <a:pt x="23698" y="166712"/>
                </a:lnTo>
                <a:lnTo>
                  <a:pt x="20358" y="170027"/>
                </a:lnTo>
                <a:lnTo>
                  <a:pt x="3314" y="159893"/>
                </a:lnTo>
                <a:lnTo>
                  <a:pt x="0" y="153098"/>
                </a:lnTo>
                <a:lnTo>
                  <a:pt x="3314" y="13947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572034" y="3413343"/>
            <a:ext cx="152933" cy="91822"/>
          </a:xfrm>
          <a:custGeom>
            <a:avLst/>
            <a:gdLst/>
            <a:ahLst/>
            <a:cxnLst/>
            <a:rect l="l" t="t" r="r" b="b"/>
            <a:pathLst>
              <a:path w="152933" h="91821">
                <a:moveTo>
                  <a:pt x="108699" y="91821"/>
                </a:moveTo>
                <a:lnTo>
                  <a:pt x="64617" y="81686"/>
                </a:lnTo>
                <a:lnTo>
                  <a:pt x="57823" y="88493"/>
                </a:lnTo>
                <a:lnTo>
                  <a:pt x="37465" y="91821"/>
                </a:lnTo>
                <a:lnTo>
                  <a:pt x="37465" y="85013"/>
                </a:lnTo>
                <a:lnTo>
                  <a:pt x="37465" y="74879"/>
                </a:lnTo>
                <a:lnTo>
                  <a:pt x="23876" y="71399"/>
                </a:lnTo>
                <a:lnTo>
                  <a:pt x="10274" y="50977"/>
                </a:lnTo>
                <a:lnTo>
                  <a:pt x="10274" y="44323"/>
                </a:lnTo>
                <a:lnTo>
                  <a:pt x="10274" y="40843"/>
                </a:lnTo>
                <a:lnTo>
                  <a:pt x="6807" y="30556"/>
                </a:lnTo>
                <a:lnTo>
                  <a:pt x="13601" y="30556"/>
                </a:lnTo>
                <a:lnTo>
                  <a:pt x="13601" y="27228"/>
                </a:lnTo>
                <a:lnTo>
                  <a:pt x="13601" y="10134"/>
                </a:lnTo>
                <a:lnTo>
                  <a:pt x="6807" y="6807"/>
                </a:lnTo>
                <a:lnTo>
                  <a:pt x="0" y="0"/>
                </a:lnTo>
                <a:lnTo>
                  <a:pt x="20396" y="0"/>
                </a:lnTo>
                <a:lnTo>
                  <a:pt x="30657" y="0"/>
                </a:lnTo>
                <a:lnTo>
                  <a:pt x="30657" y="34036"/>
                </a:lnTo>
                <a:lnTo>
                  <a:pt x="33972" y="47650"/>
                </a:lnTo>
                <a:lnTo>
                  <a:pt x="40767" y="57785"/>
                </a:lnTo>
                <a:lnTo>
                  <a:pt x="47561" y="54457"/>
                </a:lnTo>
                <a:lnTo>
                  <a:pt x="78219" y="50977"/>
                </a:lnTo>
                <a:lnTo>
                  <a:pt x="98577" y="68072"/>
                </a:lnTo>
                <a:lnTo>
                  <a:pt x="105371" y="74879"/>
                </a:lnTo>
                <a:lnTo>
                  <a:pt x="118973" y="78206"/>
                </a:lnTo>
                <a:lnTo>
                  <a:pt x="129070" y="85013"/>
                </a:lnTo>
                <a:lnTo>
                  <a:pt x="146126" y="74879"/>
                </a:lnTo>
                <a:lnTo>
                  <a:pt x="152933" y="81686"/>
                </a:lnTo>
                <a:lnTo>
                  <a:pt x="149466" y="81686"/>
                </a:lnTo>
                <a:lnTo>
                  <a:pt x="122275" y="91821"/>
                </a:lnTo>
                <a:lnTo>
                  <a:pt x="108699" y="918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602693" y="3413342"/>
            <a:ext cx="88315" cy="78206"/>
          </a:xfrm>
          <a:custGeom>
            <a:avLst/>
            <a:gdLst/>
            <a:ahLst/>
            <a:cxnLst/>
            <a:rect l="l" t="t" r="r" b="b"/>
            <a:pathLst>
              <a:path w="88315" h="78206">
                <a:moveTo>
                  <a:pt x="88315" y="78206"/>
                </a:moveTo>
                <a:lnTo>
                  <a:pt x="74714" y="74879"/>
                </a:lnTo>
                <a:lnTo>
                  <a:pt x="67919" y="68072"/>
                </a:lnTo>
                <a:lnTo>
                  <a:pt x="47561" y="50977"/>
                </a:lnTo>
                <a:lnTo>
                  <a:pt x="16903" y="54457"/>
                </a:lnTo>
                <a:lnTo>
                  <a:pt x="10109" y="57785"/>
                </a:lnTo>
                <a:lnTo>
                  <a:pt x="3314" y="47650"/>
                </a:lnTo>
                <a:lnTo>
                  <a:pt x="0" y="34036"/>
                </a:lnTo>
                <a:lnTo>
                  <a:pt x="0" y="0"/>
                </a:lnTo>
                <a:lnTo>
                  <a:pt x="3314" y="0"/>
                </a:lnTo>
                <a:lnTo>
                  <a:pt x="37287" y="3327"/>
                </a:lnTo>
                <a:lnTo>
                  <a:pt x="54343" y="13614"/>
                </a:lnTo>
                <a:lnTo>
                  <a:pt x="78041" y="37363"/>
                </a:lnTo>
                <a:lnTo>
                  <a:pt x="88315" y="7820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329110" y="3420150"/>
            <a:ext cx="186728" cy="136156"/>
          </a:xfrm>
          <a:custGeom>
            <a:avLst/>
            <a:gdLst/>
            <a:ahLst/>
            <a:cxnLst/>
            <a:rect l="l" t="t" r="r" b="b"/>
            <a:pathLst>
              <a:path w="186728" h="136156">
                <a:moveTo>
                  <a:pt x="163042" y="115722"/>
                </a:moveTo>
                <a:lnTo>
                  <a:pt x="159550" y="112242"/>
                </a:lnTo>
                <a:lnTo>
                  <a:pt x="156248" y="102120"/>
                </a:lnTo>
                <a:lnTo>
                  <a:pt x="132397" y="98628"/>
                </a:lnTo>
                <a:lnTo>
                  <a:pt x="115493" y="108915"/>
                </a:lnTo>
                <a:lnTo>
                  <a:pt x="105219" y="119049"/>
                </a:lnTo>
                <a:lnTo>
                  <a:pt x="91643" y="122542"/>
                </a:lnTo>
                <a:lnTo>
                  <a:pt x="74726" y="125857"/>
                </a:lnTo>
                <a:lnTo>
                  <a:pt x="81521" y="112242"/>
                </a:lnTo>
                <a:lnTo>
                  <a:pt x="78054" y="105587"/>
                </a:lnTo>
                <a:lnTo>
                  <a:pt x="71247" y="102120"/>
                </a:lnTo>
                <a:lnTo>
                  <a:pt x="61137" y="115722"/>
                </a:lnTo>
                <a:lnTo>
                  <a:pt x="44081" y="125857"/>
                </a:lnTo>
                <a:lnTo>
                  <a:pt x="40767" y="136156"/>
                </a:lnTo>
                <a:lnTo>
                  <a:pt x="30492" y="112242"/>
                </a:lnTo>
                <a:lnTo>
                  <a:pt x="16916" y="102120"/>
                </a:lnTo>
                <a:lnTo>
                  <a:pt x="13601" y="95300"/>
                </a:lnTo>
                <a:lnTo>
                  <a:pt x="6794" y="81686"/>
                </a:lnTo>
                <a:lnTo>
                  <a:pt x="0" y="50977"/>
                </a:lnTo>
                <a:lnTo>
                  <a:pt x="27190" y="47650"/>
                </a:lnTo>
                <a:lnTo>
                  <a:pt x="71247" y="47650"/>
                </a:lnTo>
                <a:lnTo>
                  <a:pt x="84836" y="61264"/>
                </a:lnTo>
                <a:lnTo>
                  <a:pt x="91643" y="44170"/>
                </a:lnTo>
                <a:lnTo>
                  <a:pt x="95097" y="23749"/>
                </a:lnTo>
                <a:lnTo>
                  <a:pt x="118795" y="27228"/>
                </a:lnTo>
                <a:lnTo>
                  <a:pt x="129070" y="0"/>
                </a:lnTo>
                <a:lnTo>
                  <a:pt x="129070" y="10134"/>
                </a:lnTo>
                <a:lnTo>
                  <a:pt x="142659" y="13614"/>
                </a:lnTo>
                <a:lnTo>
                  <a:pt x="156248" y="20421"/>
                </a:lnTo>
                <a:lnTo>
                  <a:pt x="163042" y="16941"/>
                </a:lnTo>
                <a:lnTo>
                  <a:pt x="183413" y="23749"/>
                </a:lnTo>
                <a:lnTo>
                  <a:pt x="176618" y="40843"/>
                </a:lnTo>
                <a:lnTo>
                  <a:pt x="186728" y="40843"/>
                </a:lnTo>
                <a:lnTo>
                  <a:pt x="186728" y="47650"/>
                </a:lnTo>
                <a:lnTo>
                  <a:pt x="179946" y="50977"/>
                </a:lnTo>
                <a:lnTo>
                  <a:pt x="183413" y="68072"/>
                </a:lnTo>
                <a:lnTo>
                  <a:pt x="183413" y="91821"/>
                </a:lnTo>
                <a:lnTo>
                  <a:pt x="163042" y="11572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266370" y="3420150"/>
            <a:ext cx="47548" cy="129336"/>
          </a:xfrm>
          <a:custGeom>
            <a:avLst/>
            <a:gdLst/>
            <a:ahLst/>
            <a:cxnLst/>
            <a:rect l="l" t="t" r="r" b="b"/>
            <a:pathLst>
              <a:path w="47548" h="129336">
                <a:moveTo>
                  <a:pt x="13588" y="129336"/>
                </a:moveTo>
                <a:lnTo>
                  <a:pt x="13588" y="125857"/>
                </a:lnTo>
                <a:lnTo>
                  <a:pt x="3479" y="119049"/>
                </a:lnTo>
                <a:lnTo>
                  <a:pt x="0" y="112242"/>
                </a:lnTo>
                <a:lnTo>
                  <a:pt x="3479" y="85013"/>
                </a:lnTo>
                <a:lnTo>
                  <a:pt x="3479" y="40843"/>
                </a:lnTo>
                <a:lnTo>
                  <a:pt x="6781" y="20421"/>
                </a:lnTo>
                <a:lnTo>
                  <a:pt x="3479" y="6807"/>
                </a:lnTo>
                <a:lnTo>
                  <a:pt x="33972" y="0"/>
                </a:lnTo>
                <a:lnTo>
                  <a:pt x="37439" y="6807"/>
                </a:lnTo>
                <a:lnTo>
                  <a:pt x="47548" y="27228"/>
                </a:lnTo>
                <a:lnTo>
                  <a:pt x="30632" y="81686"/>
                </a:lnTo>
                <a:lnTo>
                  <a:pt x="13588" y="12933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358153" y="3420149"/>
            <a:ext cx="74714" cy="91822"/>
          </a:xfrm>
          <a:custGeom>
            <a:avLst/>
            <a:gdLst/>
            <a:ahLst/>
            <a:cxnLst/>
            <a:rect l="l" t="t" r="r" b="b"/>
            <a:pathLst>
              <a:path w="74714" h="91821">
                <a:moveTo>
                  <a:pt x="0" y="71399"/>
                </a:moveTo>
                <a:lnTo>
                  <a:pt x="10109" y="20421"/>
                </a:lnTo>
                <a:lnTo>
                  <a:pt x="3302" y="13614"/>
                </a:lnTo>
                <a:lnTo>
                  <a:pt x="6794" y="10134"/>
                </a:lnTo>
                <a:lnTo>
                  <a:pt x="23698" y="0"/>
                </a:lnTo>
                <a:lnTo>
                  <a:pt x="30492" y="3327"/>
                </a:lnTo>
                <a:lnTo>
                  <a:pt x="47548" y="3327"/>
                </a:lnTo>
                <a:lnTo>
                  <a:pt x="54343" y="13614"/>
                </a:lnTo>
                <a:lnTo>
                  <a:pt x="64465" y="20421"/>
                </a:lnTo>
                <a:lnTo>
                  <a:pt x="71247" y="30556"/>
                </a:lnTo>
                <a:lnTo>
                  <a:pt x="74714" y="44170"/>
                </a:lnTo>
                <a:lnTo>
                  <a:pt x="67932" y="57785"/>
                </a:lnTo>
                <a:lnTo>
                  <a:pt x="67932" y="68072"/>
                </a:lnTo>
                <a:lnTo>
                  <a:pt x="67932" y="71399"/>
                </a:lnTo>
                <a:lnTo>
                  <a:pt x="61125" y="78206"/>
                </a:lnTo>
                <a:lnTo>
                  <a:pt x="50863" y="91821"/>
                </a:lnTo>
                <a:lnTo>
                  <a:pt x="40767" y="81686"/>
                </a:lnTo>
                <a:lnTo>
                  <a:pt x="23698" y="85013"/>
                </a:lnTo>
                <a:lnTo>
                  <a:pt x="10109" y="85013"/>
                </a:lnTo>
                <a:lnTo>
                  <a:pt x="0" y="713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159300" y="3420150"/>
            <a:ext cx="112001" cy="115722"/>
          </a:xfrm>
          <a:custGeom>
            <a:avLst/>
            <a:gdLst/>
            <a:ahLst/>
            <a:cxnLst/>
            <a:rect l="l" t="t" r="r" b="b"/>
            <a:pathLst>
              <a:path w="112001" h="115722">
                <a:moveTo>
                  <a:pt x="105206" y="74879"/>
                </a:moveTo>
                <a:lnTo>
                  <a:pt x="78041" y="98628"/>
                </a:lnTo>
                <a:lnTo>
                  <a:pt x="81508" y="102120"/>
                </a:lnTo>
                <a:lnTo>
                  <a:pt x="81508" y="108915"/>
                </a:lnTo>
                <a:lnTo>
                  <a:pt x="71234" y="102120"/>
                </a:lnTo>
                <a:lnTo>
                  <a:pt x="71234" y="98628"/>
                </a:lnTo>
                <a:lnTo>
                  <a:pt x="64452" y="108915"/>
                </a:lnTo>
                <a:lnTo>
                  <a:pt x="37287" y="115722"/>
                </a:lnTo>
                <a:lnTo>
                  <a:pt x="30479" y="98628"/>
                </a:lnTo>
                <a:lnTo>
                  <a:pt x="27178" y="91821"/>
                </a:lnTo>
                <a:lnTo>
                  <a:pt x="6781" y="91821"/>
                </a:lnTo>
                <a:lnTo>
                  <a:pt x="0" y="85013"/>
                </a:lnTo>
                <a:lnTo>
                  <a:pt x="3327" y="61264"/>
                </a:lnTo>
                <a:lnTo>
                  <a:pt x="23698" y="50977"/>
                </a:lnTo>
                <a:lnTo>
                  <a:pt x="30479" y="47650"/>
                </a:lnTo>
                <a:lnTo>
                  <a:pt x="44068" y="40843"/>
                </a:lnTo>
                <a:lnTo>
                  <a:pt x="47536" y="34036"/>
                </a:lnTo>
                <a:lnTo>
                  <a:pt x="50876" y="20421"/>
                </a:lnTo>
                <a:lnTo>
                  <a:pt x="61137" y="20421"/>
                </a:lnTo>
                <a:lnTo>
                  <a:pt x="71234" y="0"/>
                </a:lnTo>
                <a:lnTo>
                  <a:pt x="78041" y="6807"/>
                </a:lnTo>
                <a:lnTo>
                  <a:pt x="84836" y="10134"/>
                </a:lnTo>
                <a:lnTo>
                  <a:pt x="105206" y="30556"/>
                </a:lnTo>
                <a:lnTo>
                  <a:pt x="112001" y="71399"/>
                </a:lnTo>
                <a:lnTo>
                  <a:pt x="105206" y="748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476950" y="3433763"/>
            <a:ext cx="78192" cy="54457"/>
          </a:xfrm>
          <a:custGeom>
            <a:avLst/>
            <a:gdLst/>
            <a:ahLst/>
            <a:cxnLst/>
            <a:rect l="l" t="t" r="r" b="b"/>
            <a:pathLst>
              <a:path w="78193" h="54457">
                <a:moveTo>
                  <a:pt x="13576" y="47650"/>
                </a:moveTo>
                <a:lnTo>
                  <a:pt x="3479" y="40843"/>
                </a:lnTo>
                <a:lnTo>
                  <a:pt x="0" y="27228"/>
                </a:lnTo>
                <a:lnTo>
                  <a:pt x="3479" y="10134"/>
                </a:lnTo>
                <a:lnTo>
                  <a:pt x="10274" y="6807"/>
                </a:lnTo>
                <a:lnTo>
                  <a:pt x="27177" y="6807"/>
                </a:lnTo>
                <a:lnTo>
                  <a:pt x="44246" y="0"/>
                </a:lnTo>
                <a:lnTo>
                  <a:pt x="47548" y="3327"/>
                </a:lnTo>
                <a:lnTo>
                  <a:pt x="51028" y="6807"/>
                </a:lnTo>
                <a:lnTo>
                  <a:pt x="57823" y="6807"/>
                </a:lnTo>
                <a:lnTo>
                  <a:pt x="64604" y="16941"/>
                </a:lnTo>
                <a:lnTo>
                  <a:pt x="74726" y="16941"/>
                </a:lnTo>
                <a:lnTo>
                  <a:pt x="78193" y="23901"/>
                </a:lnTo>
                <a:lnTo>
                  <a:pt x="71399" y="40843"/>
                </a:lnTo>
                <a:lnTo>
                  <a:pt x="51028" y="54457"/>
                </a:lnTo>
                <a:lnTo>
                  <a:pt x="47548" y="47650"/>
                </a:lnTo>
                <a:lnTo>
                  <a:pt x="37439" y="40843"/>
                </a:lnTo>
                <a:lnTo>
                  <a:pt x="23850" y="40843"/>
                </a:lnTo>
                <a:lnTo>
                  <a:pt x="13576" y="4765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802746" y="3440570"/>
            <a:ext cx="190220" cy="112242"/>
          </a:xfrm>
          <a:custGeom>
            <a:avLst/>
            <a:gdLst/>
            <a:ahLst/>
            <a:cxnLst/>
            <a:rect l="l" t="t" r="r" b="b"/>
            <a:pathLst>
              <a:path w="190220" h="112242">
                <a:moveTo>
                  <a:pt x="30492" y="23748"/>
                </a:moveTo>
                <a:lnTo>
                  <a:pt x="61150" y="30556"/>
                </a:lnTo>
                <a:lnTo>
                  <a:pt x="101904" y="10134"/>
                </a:lnTo>
                <a:lnTo>
                  <a:pt x="115481" y="20421"/>
                </a:lnTo>
                <a:lnTo>
                  <a:pt x="139179" y="3327"/>
                </a:lnTo>
                <a:lnTo>
                  <a:pt x="145973" y="10134"/>
                </a:lnTo>
                <a:lnTo>
                  <a:pt x="163029" y="0"/>
                </a:lnTo>
                <a:lnTo>
                  <a:pt x="173151" y="0"/>
                </a:lnTo>
                <a:lnTo>
                  <a:pt x="179946" y="20421"/>
                </a:lnTo>
                <a:lnTo>
                  <a:pt x="190220" y="34036"/>
                </a:lnTo>
                <a:lnTo>
                  <a:pt x="179946" y="50977"/>
                </a:lnTo>
                <a:lnTo>
                  <a:pt x="166369" y="57784"/>
                </a:lnTo>
                <a:lnTo>
                  <a:pt x="152755" y="78206"/>
                </a:lnTo>
                <a:lnTo>
                  <a:pt x="156248" y="88493"/>
                </a:lnTo>
                <a:lnTo>
                  <a:pt x="149453" y="98628"/>
                </a:lnTo>
                <a:lnTo>
                  <a:pt x="139179" y="105435"/>
                </a:lnTo>
                <a:lnTo>
                  <a:pt x="132397" y="108915"/>
                </a:lnTo>
                <a:lnTo>
                  <a:pt x="125602" y="112242"/>
                </a:lnTo>
                <a:lnTo>
                  <a:pt x="112001" y="108915"/>
                </a:lnTo>
                <a:lnTo>
                  <a:pt x="95110" y="102120"/>
                </a:lnTo>
                <a:lnTo>
                  <a:pt x="84848" y="102120"/>
                </a:lnTo>
                <a:lnTo>
                  <a:pt x="74726" y="98628"/>
                </a:lnTo>
                <a:lnTo>
                  <a:pt x="61150" y="91820"/>
                </a:lnTo>
                <a:lnTo>
                  <a:pt x="61150" y="81699"/>
                </a:lnTo>
                <a:lnTo>
                  <a:pt x="61150" y="68072"/>
                </a:lnTo>
                <a:lnTo>
                  <a:pt x="27177" y="85166"/>
                </a:lnTo>
                <a:lnTo>
                  <a:pt x="10121" y="88493"/>
                </a:lnTo>
                <a:lnTo>
                  <a:pt x="6807" y="85166"/>
                </a:lnTo>
                <a:lnTo>
                  <a:pt x="0" y="85166"/>
                </a:lnTo>
                <a:lnTo>
                  <a:pt x="13588" y="61264"/>
                </a:lnTo>
                <a:lnTo>
                  <a:pt x="23698" y="44170"/>
                </a:lnTo>
                <a:lnTo>
                  <a:pt x="30492" y="2374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079643" y="3440571"/>
            <a:ext cx="190207" cy="204228"/>
          </a:xfrm>
          <a:custGeom>
            <a:avLst/>
            <a:gdLst/>
            <a:ahLst/>
            <a:cxnLst/>
            <a:rect l="l" t="t" r="r" b="b"/>
            <a:pathLst>
              <a:path w="190207" h="204228">
                <a:moveTo>
                  <a:pt x="27177" y="183807"/>
                </a:moveTo>
                <a:lnTo>
                  <a:pt x="27177" y="163372"/>
                </a:lnTo>
                <a:lnTo>
                  <a:pt x="20396" y="156578"/>
                </a:lnTo>
                <a:lnTo>
                  <a:pt x="23685" y="146291"/>
                </a:lnTo>
                <a:lnTo>
                  <a:pt x="27177" y="132664"/>
                </a:lnTo>
                <a:lnTo>
                  <a:pt x="23685" y="125856"/>
                </a:lnTo>
                <a:lnTo>
                  <a:pt x="20396" y="98628"/>
                </a:lnTo>
                <a:lnTo>
                  <a:pt x="0" y="98628"/>
                </a:lnTo>
                <a:lnTo>
                  <a:pt x="6794" y="88493"/>
                </a:lnTo>
                <a:lnTo>
                  <a:pt x="37287" y="57784"/>
                </a:lnTo>
                <a:lnTo>
                  <a:pt x="40754" y="54457"/>
                </a:lnTo>
                <a:lnTo>
                  <a:pt x="44081" y="61264"/>
                </a:lnTo>
                <a:lnTo>
                  <a:pt x="54343" y="64592"/>
                </a:lnTo>
                <a:lnTo>
                  <a:pt x="54343" y="47650"/>
                </a:lnTo>
                <a:lnTo>
                  <a:pt x="64452" y="37363"/>
                </a:lnTo>
                <a:lnTo>
                  <a:pt x="71234" y="17094"/>
                </a:lnTo>
                <a:lnTo>
                  <a:pt x="81508" y="3327"/>
                </a:lnTo>
                <a:lnTo>
                  <a:pt x="105206" y="0"/>
                </a:lnTo>
                <a:lnTo>
                  <a:pt x="112001" y="6807"/>
                </a:lnTo>
                <a:lnTo>
                  <a:pt x="108699" y="20421"/>
                </a:lnTo>
                <a:lnTo>
                  <a:pt x="105206" y="44170"/>
                </a:lnTo>
                <a:lnTo>
                  <a:pt x="115481" y="50977"/>
                </a:lnTo>
                <a:lnTo>
                  <a:pt x="125602" y="47650"/>
                </a:lnTo>
                <a:lnTo>
                  <a:pt x="129057" y="64592"/>
                </a:lnTo>
                <a:lnTo>
                  <a:pt x="135864" y="74879"/>
                </a:lnTo>
                <a:lnTo>
                  <a:pt x="139179" y="85166"/>
                </a:lnTo>
                <a:lnTo>
                  <a:pt x="152755" y="81699"/>
                </a:lnTo>
                <a:lnTo>
                  <a:pt x="186728" y="91820"/>
                </a:lnTo>
                <a:lnTo>
                  <a:pt x="190207" y="98628"/>
                </a:lnTo>
                <a:lnTo>
                  <a:pt x="142646" y="132664"/>
                </a:lnTo>
                <a:lnTo>
                  <a:pt x="122275" y="136156"/>
                </a:lnTo>
                <a:lnTo>
                  <a:pt x="81508" y="142951"/>
                </a:lnTo>
                <a:lnTo>
                  <a:pt x="81508" y="163372"/>
                </a:lnTo>
                <a:lnTo>
                  <a:pt x="81508" y="166700"/>
                </a:lnTo>
                <a:lnTo>
                  <a:pt x="74726" y="180327"/>
                </a:lnTo>
                <a:lnTo>
                  <a:pt x="67932" y="197421"/>
                </a:lnTo>
                <a:lnTo>
                  <a:pt x="57657" y="204228"/>
                </a:lnTo>
                <a:lnTo>
                  <a:pt x="50876" y="200748"/>
                </a:lnTo>
                <a:lnTo>
                  <a:pt x="44081" y="193941"/>
                </a:lnTo>
                <a:lnTo>
                  <a:pt x="50876" y="183807"/>
                </a:lnTo>
                <a:lnTo>
                  <a:pt x="27177" y="18380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429401" y="3440571"/>
            <a:ext cx="61125" cy="57784"/>
          </a:xfrm>
          <a:custGeom>
            <a:avLst/>
            <a:gdLst/>
            <a:ahLst/>
            <a:cxnLst/>
            <a:rect l="l" t="t" r="r" b="b"/>
            <a:pathLst>
              <a:path w="61125" h="57785">
                <a:moveTo>
                  <a:pt x="61125" y="40843"/>
                </a:moveTo>
                <a:lnTo>
                  <a:pt x="54330" y="47650"/>
                </a:lnTo>
                <a:lnTo>
                  <a:pt x="40754" y="50977"/>
                </a:lnTo>
                <a:lnTo>
                  <a:pt x="30632" y="57784"/>
                </a:lnTo>
                <a:lnTo>
                  <a:pt x="23850" y="54457"/>
                </a:lnTo>
                <a:lnTo>
                  <a:pt x="17056" y="37363"/>
                </a:lnTo>
                <a:lnTo>
                  <a:pt x="10274" y="30556"/>
                </a:lnTo>
                <a:lnTo>
                  <a:pt x="3467" y="23748"/>
                </a:lnTo>
                <a:lnTo>
                  <a:pt x="0" y="10134"/>
                </a:lnTo>
                <a:lnTo>
                  <a:pt x="13576" y="0"/>
                </a:lnTo>
                <a:lnTo>
                  <a:pt x="44234" y="0"/>
                </a:lnTo>
                <a:lnTo>
                  <a:pt x="51028" y="3327"/>
                </a:lnTo>
                <a:lnTo>
                  <a:pt x="47548" y="20421"/>
                </a:lnTo>
                <a:lnTo>
                  <a:pt x="51028" y="34036"/>
                </a:lnTo>
                <a:lnTo>
                  <a:pt x="61125" y="4084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103328" y="3447378"/>
            <a:ext cx="47548" cy="57784"/>
          </a:xfrm>
          <a:custGeom>
            <a:avLst/>
            <a:gdLst/>
            <a:ahLst/>
            <a:cxnLst/>
            <a:rect l="l" t="t" r="r" b="b"/>
            <a:pathLst>
              <a:path w="47548" h="57785">
                <a:moveTo>
                  <a:pt x="47548" y="10286"/>
                </a:moveTo>
                <a:lnTo>
                  <a:pt x="40766" y="30556"/>
                </a:lnTo>
                <a:lnTo>
                  <a:pt x="30657" y="40843"/>
                </a:lnTo>
                <a:lnTo>
                  <a:pt x="30657" y="57784"/>
                </a:lnTo>
                <a:lnTo>
                  <a:pt x="20396" y="54457"/>
                </a:lnTo>
                <a:lnTo>
                  <a:pt x="17068" y="47650"/>
                </a:lnTo>
                <a:lnTo>
                  <a:pt x="13601" y="50977"/>
                </a:lnTo>
                <a:lnTo>
                  <a:pt x="6807" y="47650"/>
                </a:lnTo>
                <a:lnTo>
                  <a:pt x="0" y="23748"/>
                </a:lnTo>
                <a:lnTo>
                  <a:pt x="6807" y="3327"/>
                </a:lnTo>
                <a:lnTo>
                  <a:pt x="3492" y="0"/>
                </a:lnTo>
                <a:lnTo>
                  <a:pt x="23863" y="3327"/>
                </a:lnTo>
                <a:lnTo>
                  <a:pt x="30657" y="3327"/>
                </a:lnTo>
                <a:lnTo>
                  <a:pt x="40766" y="10286"/>
                </a:lnTo>
                <a:lnTo>
                  <a:pt x="47548" y="1028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135448" y="3454186"/>
            <a:ext cx="23850" cy="23749"/>
          </a:xfrm>
          <a:custGeom>
            <a:avLst/>
            <a:gdLst/>
            <a:ahLst/>
            <a:cxnLst/>
            <a:rect l="l" t="t" r="r" b="b"/>
            <a:pathLst>
              <a:path w="23850" h="23749">
                <a:moveTo>
                  <a:pt x="23850" y="16941"/>
                </a:moveTo>
                <a:lnTo>
                  <a:pt x="13576" y="23748"/>
                </a:lnTo>
                <a:lnTo>
                  <a:pt x="3479" y="16941"/>
                </a:lnTo>
                <a:lnTo>
                  <a:pt x="0" y="10134"/>
                </a:lnTo>
                <a:lnTo>
                  <a:pt x="0" y="0"/>
                </a:lnTo>
                <a:lnTo>
                  <a:pt x="10274" y="3479"/>
                </a:lnTo>
                <a:lnTo>
                  <a:pt x="20370" y="0"/>
                </a:lnTo>
                <a:lnTo>
                  <a:pt x="23850" y="1694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510922" y="3457666"/>
            <a:ext cx="98577" cy="81534"/>
          </a:xfrm>
          <a:custGeom>
            <a:avLst/>
            <a:gdLst/>
            <a:ahLst/>
            <a:cxnLst/>
            <a:rect l="l" t="t" r="r" b="b"/>
            <a:pathLst>
              <a:path w="98577" h="81534">
                <a:moveTo>
                  <a:pt x="10274" y="68071"/>
                </a:moveTo>
                <a:lnTo>
                  <a:pt x="0" y="54305"/>
                </a:lnTo>
                <a:lnTo>
                  <a:pt x="17056" y="30556"/>
                </a:lnTo>
                <a:lnTo>
                  <a:pt x="37426" y="16941"/>
                </a:lnTo>
                <a:lnTo>
                  <a:pt x="47536" y="27076"/>
                </a:lnTo>
                <a:lnTo>
                  <a:pt x="54330" y="27076"/>
                </a:lnTo>
                <a:lnTo>
                  <a:pt x="61112" y="20269"/>
                </a:lnTo>
                <a:lnTo>
                  <a:pt x="71386" y="0"/>
                </a:lnTo>
                <a:lnTo>
                  <a:pt x="71386" y="6654"/>
                </a:lnTo>
                <a:lnTo>
                  <a:pt x="84988" y="27076"/>
                </a:lnTo>
                <a:lnTo>
                  <a:pt x="98577" y="30556"/>
                </a:lnTo>
                <a:lnTo>
                  <a:pt x="98577" y="40690"/>
                </a:lnTo>
                <a:lnTo>
                  <a:pt x="98577" y="47497"/>
                </a:lnTo>
                <a:lnTo>
                  <a:pt x="98577" y="64604"/>
                </a:lnTo>
                <a:lnTo>
                  <a:pt x="84988" y="71399"/>
                </a:lnTo>
                <a:lnTo>
                  <a:pt x="74714" y="74726"/>
                </a:lnTo>
                <a:lnTo>
                  <a:pt x="61112" y="71399"/>
                </a:lnTo>
                <a:lnTo>
                  <a:pt x="61112" y="78206"/>
                </a:lnTo>
                <a:lnTo>
                  <a:pt x="51015" y="81533"/>
                </a:lnTo>
                <a:lnTo>
                  <a:pt x="44221" y="81533"/>
                </a:lnTo>
                <a:lnTo>
                  <a:pt x="40754" y="78206"/>
                </a:lnTo>
                <a:lnTo>
                  <a:pt x="27165" y="74726"/>
                </a:lnTo>
                <a:lnTo>
                  <a:pt x="17056" y="71399"/>
                </a:lnTo>
                <a:lnTo>
                  <a:pt x="10274" y="6807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632531" y="3780943"/>
            <a:ext cx="112166" cy="125869"/>
          </a:xfrm>
          <a:custGeom>
            <a:avLst/>
            <a:gdLst/>
            <a:ahLst/>
            <a:cxnLst/>
            <a:rect l="l" t="t" r="r" b="b"/>
            <a:pathLst>
              <a:path w="112166" h="125869">
                <a:moveTo>
                  <a:pt x="101892" y="81699"/>
                </a:moveTo>
                <a:lnTo>
                  <a:pt x="91782" y="95313"/>
                </a:lnTo>
                <a:lnTo>
                  <a:pt x="78193" y="95313"/>
                </a:lnTo>
                <a:lnTo>
                  <a:pt x="74714" y="115735"/>
                </a:lnTo>
                <a:lnTo>
                  <a:pt x="71399" y="125869"/>
                </a:lnTo>
                <a:lnTo>
                  <a:pt x="40754" y="91821"/>
                </a:lnTo>
                <a:lnTo>
                  <a:pt x="0" y="68072"/>
                </a:lnTo>
                <a:lnTo>
                  <a:pt x="0" y="40855"/>
                </a:lnTo>
                <a:lnTo>
                  <a:pt x="10261" y="13614"/>
                </a:lnTo>
                <a:lnTo>
                  <a:pt x="30645" y="6819"/>
                </a:lnTo>
                <a:lnTo>
                  <a:pt x="33959" y="0"/>
                </a:lnTo>
                <a:lnTo>
                  <a:pt x="57823" y="23749"/>
                </a:lnTo>
                <a:lnTo>
                  <a:pt x="108686" y="47650"/>
                </a:lnTo>
                <a:lnTo>
                  <a:pt x="112166" y="57785"/>
                </a:lnTo>
                <a:lnTo>
                  <a:pt x="105359" y="68072"/>
                </a:lnTo>
                <a:lnTo>
                  <a:pt x="101892" y="816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296364" y="3464319"/>
            <a:ext cx="346430" cy="347179"/>
          </a:xfrm>
          <a:custGeom>
            <a:avLst/>
            <a:gdLst/>
            <a:ahLst/>
            <a:cxnLst/>
            <a:rect l="l" t="t" r="r" b="b"/>
            <a:pathLst>
              <a:path w="346430" h="347179">
                <a:moveTo>
                  <a:pt x="207098" y="129336"/>
                </a:moveTo>
                <a:lnTo>
                  <a:pt x="203784" y="146443"/>
                </a:lnTo>
                <a:lnTo>
                  <a:pt x="183413" y="163372"/>
                </a:lnTo>
                <a:lnTo>
                  <a:pt x="220687" y="183794"/>
                </a:lnTo>
                <a:lnTo>
                  <a:pt x="241071" y="207708"/>
                </a:lnTo>
                <a:lnTo>
                  <a:pt x="251332" y="221322"/>
                </a:lnTo>
                <a:lnTo>
                  <a:pt x="275031" y="221322"/>
                </a:lnTo>
                <a:lnTo>
                  <a:pt x="292087" y="217830"/>
                </a:lnTo>
                <a:lnTo>
                  <a:pt x="298881" y="228130"/>
                </a:lnTo>
                <a:lnTo>
                  <a:pt x="315785" y="231457"/>
                </a:lnTo>
                <a:lnTo>
                  <a:pt x="326059" y="241744"/>
                </a:lnTo>
                <a:lnTo>
                  <a:pt x="336169" y="245071"/>
                </a:lnTo>
                <a:lnTo>
                  <a:pt x="339636" y="251879"/>
                </a:lnTo>
                <a:lnTo>
                  <a:pt x="342963" y="272300"/>
                </a:lnTo>
                <a:lnTo>
                  <a:pt x="342963" y="282587"/>
                </a:lnTo>
                <a:lnTo>
                  <a:pt x="332854" y="296202"/>
                </a:lnTo>
                <a:lnTo>
                  <a:pt x="332854" y="309816"/>
                </a:lnTo>
                <a:lnTo>
                  <a:pt x="346430" y="323443"/>
                </a:lnTo>
                <a:lnTo>
                  <a:pt x="346430" y="330238"/>
                </a:lnTo>
                <a:lnTo>
                  <a:pt x="326059" y="330238"/>
                </a:lnTo>
                <a:lnTo>
                  <a:pt x="298881" y="337045"/>
                </a:lnTo>
                <a:lnTo>
                  <a:pt x="288607" y="343865"/>
                </a:lnTo>
                <a:lnTo>
                  <a:pt x="264921" y="343865"/>
                </a:lnTo>
                <a:lnTo>
                  <a:pt x="244538" y="347179"/>
                </a:lnTo>
                <a:lnTo>
                  <a:pt x="193675" y="347179"/>
                </a:lnTo>
                <a:lnTo>
                  <a:pt x="176618" y="333565"/>
                </a:lnTo>
                <a:lnTo>
                  <a:pt x="166344" y="326758"/>
                </a:lnTo>
                <a:lnTo>
                  <a:pt x="163029" y="319951"/>
                </a:lnTo>
                <a:lnTo>
                  <a:pt x="166344" y="275780"/>
                </a:lnTo>
                <a:lnTo>
                  <a:pt x="156235" y="255358"/>
                </a:lnTo>
                <a:lnTo>
                  <a:pt x="152920" y="251879"/>
                </a:lnTo>
                <a:lnTo>
                  <a:pt x="122275" y="234937"/>
                </a:lnTo>
                <a:lnTo>
                  <a:pt x="108686" y="214515"/>
                </a:lnTo>
                <a:lnTo>
                  <a:pt x="105371" y="207708"/>
                </a:lnTo>
                <a:lnTo>
                  <a:pt x="91782" y="197421"/>
                </a:lnTo>
                <a:lnTo>
                  <a:pt x="61137" y="194094"/>
                </a:lnTo>
                <a:lnTo>
                  <a:pt x="54343" y="176999"/>
                </a:lnTo>
                <a:lnTo>
                  <a:pt x="61137" y="166865"/>
                </a:lnTo>
                <a:lnTo>
                  <a:pt x="74714" y="166865"/>
                </a:lnTo>
                <a:lnTo>
                  <a:pt x="30645" y="146443"/>
                </a:lnTo>
                <a:lnTo>
                  <a:pt x="20370" y="139623"/>
                </a:lnTo>
                <a:lnTo>
                  <a:pt x="6794" y="136156"/>
                </a:lnTo>
                <a:lnTo>
                  <a:pt x="0" y="132829"/>
                </a:lnTo>
                <a:lnTo>
                  <a:pt x="6794" y="105587"/>
                </a:lnTo>
                <a:lnTo>
                  <a:pt x="27177" y="78371"/>
                </a:lnTo>
                <a:lnTo>
                  <a:pt x="40754" y="64744"/>
                </a:lnTo>
                <a:lnTo>
                  <a:pt x="54343" y="57950"/>
                </a:lnTo>
                <a:lnTo>
                  <a:pt x="74714" y="71551"/>
                </a:lnTo>
                <a:lnTo>
                  <a:pt x="84988" y="54457"/>
                </a:lnTo>
                <a:lnTo>
                  <a:pt x="88303" y="30708"/>
                </a:lnTo>
                <a:lnTo>
                  <a:pt x="98577" y="20421"/>
                </a:lnTo>
                <a:lnTo>
                  <a:pt x="98577" y="10286"/>
                </a:lnTo>
                <a:lnTo>
                  <a:pt x="132537" y="0"/>
                </a:lnTo>
                <a:lnTo>
                  <a:pt x="139331" y="23901"/>
                </a:lnTo>
                <a:lnTo>
                  <a:pt x="139331" y="27228"/>
                </a:lnTo>
                <a:lnTo>
                  <a:pt x="173139" y="44322"/>
                </a:lnTo>
                <a:lnTo>
                  <a:pt x="176618" y="54457"/>
                </a:lnTo>
                <a:lnTo>
                  <a:pt x="176618" y="78371"/>
                </a:lnTo>
                <a:lnTo>
                  <a:pt x="152920" y="85166"/>
                </a:lnTo>
                <a:lnTo>
                  <a:pt x="163029" y="98793"/>
                </a:lnTo>
                <a:lnTo>
                  <a:pt x="180098" y="108915"/>
                </a:lnTo>
                <a:lnTo>
                  <a:pt x="183413" y="122542"/>
                </a:lnTo>
                <a:lnTo>
                  <a:pt x="207098" y="12933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053927" y="3464319"/>
            <a:ext cx="91795" cy="81686"/>
          </a:xfrm>
          <a:custGeom>
            <a:avLst/>
            <a:gdLst/>
            <a:ahLst/>
            <a:cxnLst/>
            <a:rect l="l" t="t" r="r" b="b"/>
            <a:pathLst>
              <a:path w="91795" h="81686">
                <a:moveTo>
                  <a:pt x="91795" y="71551"/>
                </a:moveTo>
                <a:lnTo>
                  <a:pt x="74726" y="81686"/>
                </a:lnTo>
                <a:lnTo>
                  <a:pt x="67945" y="64744"/>
                </a:lnTo>
                <a:lnTo>
                  <a:pt x="30645" y="64744"/>
                </a:lnTo>
                <a:lnTo>
                  <a:pt x="20548" y="47650"/>
                </a:lnTo>
                <a:lnTo>
                  <a:pt x="23850" y="40843"/>
                </a:lnTo>
                <a:lnTo>
                  <a:pt x="6946" y="44322"/>
                </a:lnTo>
                <a:lnTo>
                  <a:pt x="10274" y="30708"/>
                </a:lnTo>
                <a:lnTo>
                  <a:pt x="0" y="20421"/>
                </a:lnTo>
                <a:lnTo>
                  <a:pt x="6946" y="13614"/>
                </a:lnTo>
                <a:lnTo>
                  <a:pt x="20548" y="13614"/>
                </a:lnTo>
                <a:lnTo>
                  <a:pt x="17068" y="3479"/>
                </a:lnTo>
                <a:lnTo>
                  <a:pt x="23850" y="0"/>
                </a:lnTo>
                <a:lnTo>
                  <a:pt x="27178" y="3479"/>
                </a:lnTo>
                <a:lnTo>
                  <a:pt x="30645" y="3479"/>
                </a:lnTo>
                <a:lnTo>
                  <a:pt x="37439" y="13614"/>
                </a:lnTo>
                <a:lnTo>
                  <a:pt x="44246" y="10286"/>
                </a:lnTo>
                <a:lnTo>
                  <a:pt x="78206" y="34035"/>
                </a:lnTo>
                <a:lnTo>
                  <a:pt x="81521" y="47650"/>
                </a:lnTo>
                <a:lnTo>
                  <a:pt x="91795" y="7155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409018" y="3464320"/>
            <a:ext cx="118960" cy="108915"/>
          </a:xfrm>
          <a:custGeom>
            <a:avLst/>
            <a:gdLst/>
            <a:ahLst/>
            <a:cxnLst/>
            <a:rect l="l" t="t" r="r" b="b"/>
            <a:pathLst>
              <a:path w="118960" h="108915">
                <a:moveTo>
                  <a:pt x="10261" y="68071"/>
                </a:moveTo>
                <a:lnTo>
                  <a:pt x="0" y="47650"/>
                </a:lnTo>
                <a:lnTo>
                  <a:pt x="10261" y="34035"/>
                </a:lnTo>
                <a:lnTo>
                  <a:pt x="17068" y="27228"/>
                </a:lnTo>
                <a:lnTo>
                  <a:pt x="17068" y="23901"/>
                </a:lnTo>
                <a:lnTo>
                  <a:pt x="17068" y="13614"/>
                </a:lnTo>
                <a:lnTo>
                  <a:pt x="23850" y="0"/>
                </a:lnTo>
                <a:lnTo>
                  <a:pt x="30657" y="6807"/>
                </a:lnTo>
                <a:lnTo>
                  <a:pt x="37439" y="13614"/>
                </a:lnTo>
                <a:lnTo>
                  <a:pt x="44234" y="30708"/>
                </a:lnTo>
                <a:lnTo>
                  <a:pt x="51015" y="34035"/>
                </a:lnTo>
                <a:lnTo>
                  <a:pt x="61137" y="27228"/>
                </a:lnTo>
                <a:lnTo>
                  <a:pt x="74714" y="23901"/>
                </a:lnTo>
                <a:lnTo>
                  <a:pt x="81508" y="17094"/>
                </a:lnTo>
                <a:lnTo>
                  <a:pt x="91782" y="10286"/>
                </a:lnTo>
                <a:lnTo>
                  <a:pt x="105371" y="10286"/>
                </a:lnTo>
                <a:lnTo>
                  <a:pt x="115481" y="17094"/>
                </a:lnTo>
                <a:lnTo>
                  <a:pt x="118960" y="23901"/>
                </a:lnTo>
                <a:lnTo>
                  <a:pt x="101904" y="47650"/>
                </a:lnTo>
                <a:lnTo>
                  <a:pt x="112179" y="61417"/>
                </a:lnTo>
                <a:lnTo>
                  <a:pt x="95110" y="81686"/>
                </a:lnTo>
                <a:lnTo>
                  <a:pt x="88315" y="98793"/>
                </a:lnTo>
                <a:lnTo>
                  <a:pt x="81508" y="102107"/>
                </a:lnTo>
                <a:lnTo>
                  <a:pt x="81508" y="108915"/>
                </a:lnTo>
                <a:lnTo>
                  <a:pt x="54356" y="105587"/>
                </a:lnTo>
                <a:lnTo>
                  <a:pt x="47548" y="85166"/>
                </a:lnTo>
                <a:lnTo>
                  <a:pt x="30657" y="71551"/>
                </a:lnTo>
                <a:lnTo>
                  <a:pt x="20383" y="64744"/>
                </a:lnTo>
                <a:lnTo>
                  <a:pt x="10261" y="6807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955502" y="3474608"/>
            <a:ext cx="112179" cy="231457"/>
          </a:xfrm>
          <a:custGeom>
            <a:avLst/>
            <a:gdLst/>
            <a:ahLst/>
            <a:cxnLst/>
            <a:rect l="l" t="t" r="r" b="b"/>
            <a:pathLst>
              <a:path w="112179" h="231457">
                <a:moveTo>
                  <a:pt x="71412" y="176999"/>
                </a:moveTo>
                <a:lnTo>
                  <a:pt x="71412" y="183807"/>
                </a:lnTo>
                <a:lnTo>
                  <a:pt x="67945" y="183807"/>
                </a:lnTo>
                <a:lnTo>
                  <a:pt x="67945" y="176999"/>
                </a:lnTo>
                <a:lnTo>
                  <a:pt x="57823" y="183807"/>
                </a:lnTo>
                <a:lnTo>
                  <a:pt x="50876" y="180327"/>
                </a:lnTo>
                <a:lnTo>
                  <a:pt x="54356" y="190614"/>
                </a:lnTo>
                <a:lnTo>
                  <a:pt x="33972" y="211035"/>
                </a:lnTo>
                <a:lnTo>
                  <a:pt x="27190" y="217843"/>
                </a:lnTo>
                <a:lnTo>
                  <a:pt x="20396" y="231457"/>
                </a:lnTo>
                <a:lnTo>
                  <a:pt x="17068" y="221170"/>
                </a:lnTo>
                <a:lnTo>
                  <a:pt x="10274" y="190614"/>
                </a:lnTo>
                <a:lnTo>
                  <a:pt x="3492" y="176999"/>
                </a:lnTo>
                <a:lnTo>
                  <a:pt x="23863" y="149771"/>
                </a:lnTo>
                <a:lnTo>
                  <a:pt x="20396" y="146291"/>
                </a:lnTo>
                <a:lnTo>
                  <a:pt x="17068" y="125869"/>
                </a:lnTo>
                <a:lnTo>
                  <a:pt x="20396" y="105435"/>
                </a:lnTo>
                <a:lnTo>
                  <a:pt x="20396" y="98628"/>
                </a:lnTo>
                <a:lnTo>
                  <a:pt x="10274" y="91820"/>
                </a:lnTo>
                <a:lnTo>
                  <a:pt x="6807" y="88506"/>
                </a:lnTo>
                <a:lnTo>
                  <a:pt x="3492" y="54457"/>
                </a:lnTo>
                <a:lnTo>
                  <a:pt x="0" y="44170"/>
                </a:lnTo>
                <a:lnTo>
                  <a:pt x="13614" y="23748"/>
                </a:lnTo>
                <a:lnTo>
                  <a:pt x="27190" y="16941"/>
                </a:lnTo>
                <a:lnTo>
                  <a:pt x="37465" y="0"/>
                </a:lnTo>
                <a:lnTo>
                  <a:pt x="50876" y="0"/>
                </a:lnTo>
                <a:lnTo>
                  <a:pt x="85001" y="16941"/>
                </a:lnTo>
                <a:lnTo>
                  <a:pt x="95110" y="13614"/>
                </a:lnTo>
                <a:lnTo>
                  <a:pt x="98425" y="10134"/>
                </a:lnTo>
                <a:lnTo>
                  <a:pt x="108699" y="20421"/>
                </a:lnTo>
                <a:lnTo>
                  <a:pt x="105371" y="34035"/>
                </a:lnTo>
                <a:lnTo>
                  <a:pt x="112179" y="40843"/>
                </a:lnTo>
                <a:lnTo>
                  <a:pt x="108699" y="51130"/>
                </a:lnTo>
                <a:lnTo>
                  <a:pt x="112179" y="61264"/>
                </a:lnTo>
                <a:lnTo>
                  <a:pt x="95110" y="71399"/>
                </a:lnTo>
                <a:lnTo>
                  <a:pt x="88328" y="85013"/>
                </a:lnTo>
                <a:lnTo>
                  <a:pt x="85001" y="98628"/>
                </a:lnTo>
                <a:lnTo>
                  <a:pt x="81521" y="102120"/>
                </a:lnTo>
                <a:lnTo>
                  <a:pt x="67945" y="149771"/>
                </a:lnTo>
                <a:lnTo>
                  <a:pt x="81521" y="170192"/>
                </a:lnTo>
                <a:lnTo>
                  <a:pt x="71412" y="166712"/>
                </a:lnTo>
                <a:lnTo>
                  <a:pt x="71412" y="1769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439259" y="3474608"/>
            <a:ext cx="176605" cy="231457"/>
          </a:xfrm>
          <a:custGeom>
            <a:avLst/>
            <a:gdLst/>
            <a:ahLst/>
            <a:cxnLst/>
            <a:rect l="l" t="t" r="r" b="b"/>
            <a:pathLst>
              <a:path w="176606" h="231457">
                <a:moveTo>
                  <a:pt x="10274" y="74879"/>
                </a:moveTo>
                <a:lnTo>
                  <a:pt x="6781" y="57784"/>
                </a:lnTo>
                <a:lnTo>
                  <a:pt x="3479" y="44170"/>
                </a:lnTo>
                <a:lnTo>
                  <a:pt x="0" y="23748"/>
                </a:lnTo>
                <a:lnTo>
                  <a:pt x="54343" y="0"/>
                </a:lnTo>
                <a:lnTo>
                  <a:pt x="112153" y="34035"/>
                </a:lnTo>
                <a:lnTo>
                  <a:pt x="112153" y="30556"/>
                </a:lnTo>
                <a:lnTo>
                  <a:pt x="108699" y="13614"/>
                </a:lnTo>
                <a:lnTo>
                  <a:pt x="118948" y="23748"/>
                </a:lnTo>
                <a:lnTo>
                  <a:pt x="129057" y="27228"/>
                </a:lnTo>
                <a:lnTo>
                  <a:pt x="122275" y="47663"/>
                </a:lnTo>
                <a:lnTo>
                  <a:pt x="122275" y="68084"/>
                </a:lnTo>
                <a:lnTo>
                  <a:pt x="139331" y="68084"/>
                </a:lnTo>
                <a:lnTo>
                  <a:pt x="176606" y="51130"/>
                </a:lnTo>
                <a:lnTo>
                  <a:pt x="169811" y="61264"/>
                </a:lnTo>
                <a:lnTo>
                  <a:pt x="152908" y="78206"/>
                </a:lnTo>
                <a:lnTo>
                  <a:pt x="152908" y="81699"/>
                </a:lnTo>
                <a:lnTo>
                  <a:pt x="156235" y="88506"/>
                </a:lnTo>
                <a:lnTo>
                  <a:pt x="142646" y="91820"/>
                </a:lnTo>
                <a:lnTo>
                  <a:pt x="156235" y="98628"/>
                </a:lnTo>
                <a:lnTo>
                  <a:pt x="149453" y="108915"/>
                </a:lnTo>
                <a:lnTo>
                  <a:pt x="142646" y="115735"/>
                </a:lnTo>
                <a:lnTo>
                  <a:pt x="139331" y="132664"/>
                </a:lnTo>
                <a:lnTo>
                  <a:pt x="132549" y="136156"/>
                </a:lnTo>
                <a:lnTo>
                  <a:pt x="139331" y="142963"/>
                </a:lnTo>
                <a:lnTo>
                  <a:pt x="125755" y="149771"/>
                </a:lnTo>
                <a:lnTo>
                  <a:pt x="129057" y="156578"/>
                </a:lnTo>
                <a:lnTo>
                  <a:pt x="108699" y="159905"/>
                </a:lnTo>
                <a:lnTo>
                  <a:pt x="101892" y="183807"/>
                </a:lnTo>
                <a:lnTo>
                  <a:pt x="108699" y="197421"/>
                </a:lnTo>
                <a:lnTo>
                  <a:pt x="101892" y="217843"/>
                </a:lnTo>
                <a:lnTo>
                  <a:pt x="105359" y="231457"/>
                </a:lnTo>
                <a:lnTo>
                  <a:pt x="98577" y="231457"/>
                </a:lnTo>
                <a:lnTo>
                  <a:pt x="67932" y="207543"/>
                </a:lnTo>
                <a:lnTo>
                  <a:pt x="44246" y="159905"/>
                </a:lnTo>
                <a:lnTo>
                  <a:pt x="57810" y="156578"/>
                </a:lnTo>
                <a:lnTo>
                  <a:pt x="54343" y="146291"/>
                </a:lnTo>
                <a:lnTo>
                  <a:pt x="47548" y="139471"/>
                </a:lnTo>
                <a:lnTo>
                  <a:pt x="47548" y="125869"/>
                </a:lnTo>
                <a:lnTo>
                  <a:pt x="40754" y="119049"/>
                </a:lnTo>
                <a:lnTo>
                  <a:pt x="44246" y="115735"/>
                </a:lnTo>
                <a:lnTo>
                  <a:pt x="33972" y="115735"/>
                </a:lnTo>
                <a:lnTo>
                  <a:pt x="23850" y="85013"/>
                </a:lnTo>
                <a:lnTo>
                  <a:pt x="17056" y="85013"/>
                </a:lnTo>
                <a:lnTo>
                  <a:pt x="10274" y="748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670612" y="3481414"/>
            <a:ext cx="125590" cy="139484"/>
          </a:xfrm>
          <a:custGeom>
            <a:avLst/>
            <a:gdLst/>
            <a:ahLst/>
            <a:cxnLst/>
            <a:rect l="l" t="t" r="r" b="b"/>
            <a:pathLst>
              <a:path w="125590" h="139484">
                <a:moveTo>
                  <a:pt x="125590" y="64592"/>
                </a:moveTo>
                <a:lnTo>
                  <a:pt x="122123" y="68071"/>
                </a:lnTo>
                <a:lnTo>
                  <a:pt x="115493" y="74891"/>
                </a:lnTo>
                <a:lnTo>
                  <a:pt x="108534" y="81699"/>
                </a:lnTo>
                <a:lnTo>
                  <a:pt x="105219" y="91820"/>
                </a:lnTo>
                <a:lnTo>
                  <a:pt x="81521" y="108927"/>
                </a:lnTo>
                <a:lnTo>
                  <a:pt x="23698" y="139484"/>
                </a:lnTo>
                <a:lnTo>
                  <a:pt x="16916" y="108927"/>
                </a:lnTo>
                <a:lnTo>
                  <a:pt x="10121" y="108927"/>
                </a:lnTo>
                <a:lnTo>
                  <a:pt x="10121" y="102107"/>
                </a:lnTo>
                <a:lnTo>
                  <a:pt x="6794" y="61277"/>
                </a:lnTo>
                <a:lnTo>
                  <a:pt x="0" y="34035"/>
                </a:lnTo>
                <a:lnTo>
                  <a:pt x="10121" y="23748"/>
                </a:lnTo>
                <a:lnTo>
                  <a:pt x="23698" y="23748"/>
                </a:lnTo>
                <a:lnTo>
                  <a:pt x="50888" y="13614"/>
                </a:lnTo>
                <a:lnTo>
                  <a:pt x="54355" y="13614"/>
                </a:lnTo>
                <a:lnTo>
                  <a:pt x="74574" y="0"/>
                </a:lnTo>
                <a:lnTo>
                  <a:pt x="91643" y="6807"/>
                </a:lnTo>
                <a:lnTo>
                  <a:pt x="101904" y="10134"/>
                </a:lnTo>
                <a:lnTo>
                  <a:pt x="105219" y="6807"/>
                </a:lnTo>
                <a:lnTo>
                  <a:pt x="108534" y="16941"/>
                </a:lnTo>
                <a:lnTo>
                  <a:pt x="115493" y="47650"/>
                </a:lnTo>
                <a:lnTo>
                  <a:pt x="125590" y="6459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369628" y="3488222"/>
            <a:ext cx="118795" cy="136156"/>
          </a:xfrm>
          <a:custGeom>
            <a:avLst/>
            <a:gdLst/>
            <a:ahLst/>
            <a:cxnLst/>
            <a:rect l="l" t="t" r="r" b="b"/>
            <a:pathLst>
              <a:path w="118795" h="136156">
                <a:moveTo>
                  <a:pt x="91630" y="125856"/>
                </a:moveTo>
                <a:lnTo>
                  <a:pt x="81356" y="132676"/>
                </a:lnTo>
                <a:lnTo>
                  <a:pt x="71246" y="132676"/>
                </a:lnTo>
                <a:lnTo>
                  <a:pt x="57657" y="136156"/>
                </a:lnTo>
                <a:lnTo>
                  <a:pt x="44068" y="115722"/>
                </a:lnTo>
                <a:lnTo>
                  <a:pt x="30492" y="125856"/>
                </a:lnTo>
                <a:lnTo>
                  <a:pt x="13423" y="129349"/>
                </a:lnTo>
                <a:lnTo>
                  <a:pt x="0" y="122542"/>
                </a:lnTo>
                <a:lnTo>
                  <a:pt x="3327" y="112255"/>
                </a:lnTo>
                <a:lnTo>
                  <a:pt x="16903" y="105435"/>
                </a:lnTo>
                <a:lnTo>
                  <a:pt x="23698" y="91820"/>
                </a:lnTo>
                <a:lnTo>
                  <a:pt x="57657" y="78206"/>
                </a:lnTo>
                <a:lnTo>
                  <a:pt x="64452" y="54470"/>
                </a:lnTo>
                <a:lnTo>
                  <a:pt x="74561" y="37515"/>
                </a:lnTo>
                <a:lnTo>
                  <a:pt x="88150" y="30556"/>
                </a:lnTo>
                <a:lnTo>
                  <a:pt x="101739" y="27228"/>
                </a:lnTo>
                <a:lnTo>
                  <a:pt x="105206" y="13614"/>
                </a:lnTo>
                <a:lnTo>
                  <a:pt x="108521" y="0"/>
                </a:lnTo>
                <a:lnTo>
                  <a:pt x="115315" y="3327"/>
                </a:lnTo>
                <a:lnTo>
                  <a:pt x="115315" y="6807"/>
                </a:lnTo>
                <a:lnTo>
                  <a:pt x="112001" y="10134"/>
                </a:lnTo>
                <a:lnTo>
                  <a:pt x="112001" y="40843"/>
                </a:lnTo>
                <a:lnTo>
                  <a:pt x="118795" y="47650"/>
                </a:lnTo>
                <a:lnTo>
                  <a:pt x="98424" y="115722"/>
                </a:lnTo>
                <a:lnTo>
                  <a:pt x="91630" y="12585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300344" y="3491549"/>
            <a:ext cx="118935" cy="91973"/>
          </a:xfrm>
          <a:custGeom>
            <a:avLst/>
            <a:gdLst/>
            <a:ahLst/>
            <a:cxnLst/>
            <a:rect l="l" t="t" r="r" b="b"/>
            <a:pathLst>
              <a:path w="118935" h="91973">
                <a:moveTo>
                  <a:pt x="51028" y="91973"/>
                </a:moveTo>
                <a:lnTo>
                  <a:pt x="23850" y="81686"/>
                </a:lnTo>
                <a:lnTo>
                  <a:pt x="10274" y="88493"/>
                </a:lnTo>
                <a:lnTo>
                  <a:pt x="0" y="85178"/>
                </a:lnTo>
                <a:lnTo>
                  <a:pt x="0" y="81686"/>
                </a:lnTo>
                <a:lnTo>
                  <a:pt x="10274" y="78358"/>
                </a:lnTo>
                <a:lnTo>
                  <a:pt x="23850" y="74879"/>
                </a:lnTo>
                <a:lnTo>
                  <a:pt x="20358" y="64757"/>
                </a:lnTo>
                <a:lnTo>
                  <a:pt x="17056" y="57937"/>
                </a:lnTo>
                <a:lnTo>
                  <a:pt x="37426" y="13614"/>
                </a:lnTo>
                <a:lnTo>
                  <a:pt x="44221" y="6807"/>
                </a:lnTo>
                <a:lnTo>
                  <a:pt x="57810" y="0"/>
                </a:lnTo>
                <a:lnTo>
                  <a:pt x="67919" y="13614"/>
                </a:lnTo>
                <a:lnTo>
                  <a:pt x="81508" y="13614"/>
                </a:lnTo>
                <a:lnTo>
                  <a:pt x="98577" y="10286"/>
                </a:lnTo>
                <a:lnTo>
                  <a:pt x="108673" y="20421"/>
                </a:lnTo>
                <a:lnTo>
                  <a:pt x="118935" y="40843"/>
                </a:lnTo>
                <a:lnTo>
                  <a:pt x="101879" y="54457"/>
                </a:lnTo>
                <a:lnTo>
                  <a:pt x="101879" y="61264"/>
                </a:lnTo>
                <a:lnTo>
                  <a:pt x="84988" y="71564"/>
                </a:lnTo>
                <a:lnTo>
                  <a:pt x="57810" y="74879"/>
                </a:lnTo>
                <a:lnTo>
                  <a:pt x="51028" y="9197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223751" y="3495029"/>
            <a:ext cx="146126" cy="91833"/>
          </a:xfrm>
          <a:custGeom>
            <a:avLst/>
            <a:gdLst/>
            <a:ahLst/>
            <a:cxnLst/>
            <a:rect l="l" t="t" r="r" b="b"/>
            <a:pathLst>
              <a:path w="146126" h="91833">
                <a:moveTo>
                  <a:pt x="27178" y="68084"/>
                </a:moveTo>
                <a:lnTo>
                  <a:pt x="20383" y="57784"/>
                </a:lnTo>
                <a:lnTo>
                  <a:pt x="10274" y="40843"/>
                </a:lnTo>
                <a:lnTo>
                  <a:pt x="17056" y="44170"/>
                </a:lnTo>
                <a:lnTo>
                  <a:pt x="0" y="34035"/>
                </a:lnTo>
                <a:lnTo>
                  <a:pt x="6781" y="23748"/>
                </a:lnTo>
                <a:lnTo>
                  <a:pt x="6781" y="27241"/>
                </a:lnTo>
                <a:lnTo>
                  <a:pt x="17056" y="34035"/>
                </a:lnTo>
                <a:lnTo>
                  <a:pt x="17056" y="27241"/>
                </a:lnTo>
                <a:lnTo>
                  <a:pt x="13589" y="23748"/>
                </a:lnTo>
                <a:lnTo>
                  <a:pt x="40754" y="0"/>
                </a:lnTo>
                <a:lnTo>
                  <a:pt x="44246" y="10134"/>
                </a:lnTo>
                <a:lnTo>
                  <a:pt x="51028" y="10134"/>
                </a:lnTo>
                <a:lnTo>
                  <a:pt x="54330" y="13614"/>
                </a:lnTo>
                <a:lnTo>
                  <a:pt x="57823" y="10134"/>
                </a:lnTo>
                <a:lnTo>
                  <a:pt x="61137" y="13614"/>
                </a:lnTo>
                <a:lnTo>
                  <a:pt x="85001" y="16941"/>
                </a:lnTo>
                <a:lnTo>
                  <a:pt x="95084" y="6807"/>
                </a:lnTo>
                <a:lnTo>
                  <a:pt x="95084" y="0"/>
                </a:lnTo>
                <a:lnTo>
                  <a:pt x="98577" y="0"/>
                </a:lnTo>
                <a:lnTo>
                  <a:pt x="101892" y="3327"/>
                </a:lnTo>
                <a:lnTo>
                  <a:pt x="101892" y="10134"/>
                </a:lnTo>
                <a:lnTo>
                  <a:pt x="115481" y="23748"/>
                </a:lnTo>
                <a:lnTo>
                  <a:pt x="118960" y="23748"/>
                </a:lnTo>
                <a:lnTo>
                  <a:pt x="118960" y="20421"/>
                </a:lnTo>
                <a:lnTo>
                  <a:pt x="122275" y="27241"/>
                </a:lnTo>
                <a:lnTo>
                  <a:pt x="135851" y="37363"/>
                </a:lnTo>
                <a:lnTo>
                  <a:pt x="146126" y="61277"/>
                </a:lnTo>
                <a:lnTo>
                  <a:pt x="139331" y="64592"/>
                </a:lnTo>
                <a:lnTo>
                  <a:pt x="139331" y="68084"/>
                </a:lnTo>
                <a:lnTo>
                  <a:pt x="142646" y="71399"/>
                </a:lnTo>
                <a:lnTo>
                  <a:pt x="132549" y="68084"/>
                </a:lnTo>
                <a:lnTo>
                  <a:pt x="112153" y="47663"/>
                </a:lnTo>
                <a:lnTo>
                  <a:pt x="105359" y="57784"/>
                </a:lnTo>
                <a:lnTo>
                  <a:pt x="98577" y="61277"/>
                </a:lnTo>
                <a:lnTo>
                  <a:pt x="98577" y="85013"/>
                </a:lnTo>
                <a:lnTo>
                  <a:pt x="91782" y="85013"/>
                </a:lnTo>
                <a:lnTo>
                  <a:pt x="71399" y="91833"/>
                </a:lnTo>
                <a:lnTo>
                  <a:pt x="61137" y="85013"/>
                </a:lnTo>
                <a:lnTo>
                  <a:pt x="44246" y="91833"/>
                </a:lnTo>
                <a:lnTo>
                  <a:pt x="20383" y="85013"/>
                </a:lnTo>
                <a:lnTo>
                  <a:pt x="27178" y="71399"/>
                </a:lnTo>
                <a:lnTo>
                  <a:pt x="44246" y="81699"/>
                </a:lnTo>
                <a:lnTo>
                  <a:pt x="44246" y="71399"/>
                </a:lnTo>
                <a:lnTo>
                  <a:pt x="44246" y="68084"/>
                </a:lnTo>
                <a:lnTo>
                  <a:pt x="51028" y="61277"/>
                </a:lnTo>
                <a:lnTo>
                  <a:pt x="61137" y="37363"/>
                </a:lnTo>
                <a:lnTo>
                  <a:pt x="57823" y="27241"/>
                </a:lnTo>
                <a:lnTo>
                  <a:pt x="51028" y="27241"/>
                </a:lnTo>
                <a:lnTo>
                  <a:pt x="37439" y="34035"/>
                </a:lnTo>
                <a:lnTo>
                  <a:pt x="33972" y="47663"/>
                </a:lnTo>
                <a:lnTo>
                  <a:pt x="30632" y="61277"/>
                </a:lnTo>
                <a:lnTo>
                  <a:pt x="27178" y="6808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609499" y="3495029"/>
            <a:ext cx="71234" cy="102120"/>
          </a:xfrm>
          <a:custGeom>
            <a:avLst/>
            <a:gdLst/>
            <a:ahLst/>
            <a:cxnLst/>
            <a:rect l="l" t="t" r="r" b="b"/>
            <a:pathLst>
              <a:path w="71234" h="102120">
                <a:moveTo>
                  <a:pt x="71234" y="88493"/>
                </a:moveTo>
                <a:lnTo>
                  <a:pt x="27152" y="95313"/>
                </a:lnTo>
                <a:lnTo>
                  <a:pt x="23685" y="102120"/>
                </a:lnTo>
                <a:lnTo>
                  <a:pt x="10096" y="102120"/>
                </a:lnTo>
                <a:lnTo>
                  <a:pt x="23685" y="81699"/>
                </a:lnTo>
                <a:lnTo>
                  <a:pt x="20358" y="78206"/>
                </a:lnTo>
                <a:lnTo>
                  <a:pt x="10096" y="64592"/>
                </a:lnTo>
                <a:lnTo>
                  <a:pt x="6781" y="54457"/>
                </a:lnTo>
                <a:lnTo>
                  <a:pt x="3301" y="34035"/>
                </a:lnTo>
                <a:lnTo>
                  <a:pt x="0" y="27241"/>
                </a:lnTo>
                <a:lnTo>
                  <a:pt x="0" y="10134"/>
                </a:lnTo>
                <a:lnTo>
                  <a:pt x="20358" y="6807"/>
                </a:lnTo>
                <a:lnTo>
                  <a:pt x="27152" y="0"/>
                </a:lnTo>
                <a:lnTo>
                  <a:pt x="71234" y="10134"/>
                </a:lnTo>
                <a:lnTo>
                  <a:pt x="61112" y="20421"/>
                </a:lnTo>
                <a:lnTo>
                  <a:pt x="67906" y="47663"/>
                </a:lnTo>
                <a:lnTo>
                  <a:pt x="71234" y="8849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590566" y="3501836"/>
            <a:ext cx="200468" cy="231457"/>
          </a:xfrm>
          <a:custGeom>
            <a:avLst/>
            <a:gdLst/>
            <a:ahLst/>
            <a:cxnLst/>
            <a:rect l="l" t="t" r="r" b="b"/>
            <a:pathLst>
              <a:path w="200469" h="231457">
                <a:moveTo>
                  <a:pt x="200469" y="176999"/>
                </a:moveTo>
                <a:lnTo>
                  <a:pt x="193674" y="200748"/>
                </a:lnTo>
                <a:lnTo>
                  <a:pt x="190195" y="200748"/>
                </a:lnTo>
                <a:lnTo>
                  <a:pt x="183400" y="204228"/>
                </a:lnTo>
                <a:lnTo>
                  <a:pt x="166496" y="207556"/>
                </a:lnTo>
                <a:lnTo>
                  <a:pt x="159702" y="207556"/>
                </a:lnTo>
                <a:lnTo>
                  <a:pt x="142646" y="214363"/>
                </a:lnTo>
                <a:lnTo>
                  <a:pt x="139331" y="227977"/>
                </a:lnTo>
                <a:lnTo>
                  <a:pt x="132537" y="231457"/>
                </a:lnTo>
                <a:lnTo>
                  <a:pt x="78193" y="211035"/>
                </a:lnTo>
                <a:lnTo>
                  <a:pt x="57823" y="176999"/>
                </a:lnTo>
                <a:lnTo>
                  <a:pt x="0" y="159905"/>
                </a:lnTo>
                <a:lnTo>
                  <a:pt x="10261" y="132676"/>
                </a:lnTo>
                <a:lnTo>
                  <a:pt x="37426" y="142963"/>
                </a:lnTo>
                <a:lnTo>
                  <a:pt x="47548" y="132676"/>
                </a:lnTo>
                <a:lnTo>
                  <a:pt x="51028" y="112242"/>
                </a:lnTo>
                <a:lnTo>
                  <a:pt x="54343" y="105435"/>
                </a:lnTo>
                <a:lnTo>
                  <a:pt x="44221" y="102107"/>
                </a:lnTo>
                <a:lnTo>
                  <a:pt x="54343" y="91820"/>
                </a:lnTo>
                <a:lnTo>
                  <a:pt x="61125" y="112242"/>
                </a:lnTo>
                <a:lnTo>
                  <a:pt x="67919" y="98640"/>
                </a:lnTo>
                <a:lnTo>
                  <a:pt x="64617" y="88506"/>
                </a:lnTo>
                <a:lnTo>
                  <a:pt x="47548" y="50977"/>
                </a:lnTo>
                <a:lnTo>
                  <a:pt x="44221" y="37363"/>
                </a:lnTo>
                <a:lnTo>
                  <a:pt x="57823" y="20434"/>
                </a:lnTo>
                <a:lnTo>
                  <a:pt x="74714" y="6807"/>
                </a:lnTo>
                <a:lnTo>
                  <a:pt x="74714" y="0"/>
                </a:lnTo>
                <a:lnTo>
                  <a:pt x="88315" y="20434"/>
                </a:lnTo>
                <a:lnTo>
                  <a:pt x="95097" y="30556"/>
                </a:lnTo>
                <a:lnTo>
                  <a:pt x="91782" y="40855"/>
                </a:lnTo>
                <a:lnTo>
                  <a:pt x="105371" y="57784"/>
                </a:lnTo>
                <a:lnTo>
                  <a:pt x="108673" y="54470"/>
                </a:lnTo>
                <a:lnTo>
                  <a:pt x="108673" y="68071"/>
                </a:lnTo>
                <a:lnTo>
                  <a:pt x="112166" y="68071"/>
                </a:lnTo>
                <a:lnTo>
                  <a:pt x="122262" y="78206"/>
                </a:lnTo>
                <a:lnTo>
                  <a:pt x="118948" y="85026"/>
                </a:lnTo>
                <a:lnTo>
                  <a:pt x="135851" y="85026"/>
                </a:lnTo>
                <a:lnTo>
                  <a:pt x="152920" y="85026"/>
                </a:lnTo>
                <a:lnTo>
                  <a:pt x="176618" y="98640"/>
                </a:lnTo>
                <a:lnTo>
                  <a:pt x="176618" y="108927"/>
                </a:lnTo>
                <a:lnTo>
                  <a:pt x="176618" y="125856"/>
                </a:lnTo>
                <a:lnTo>
                  <a:pt x="186893" y="139484"/>
                </a:lnTo>
                <a:lnTo>
                  <a:pt x="200469" y="163385"/>
                </a:lnTo>
                <a:lnTo>
                  <a:pt x="200469" y="1769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023447" y="3505164"/>
            <a:ext cx="227482" cy="163385"/>
          </a:xfrm>
          <a:custGeom>
            <a:avLst/>
            <a:gdLst/>
            <a:ahLst/>
            <a:cxnLst/>
            <a:rect l="l" t="t" r="r" b="b"/>
            <a:pathLst>
              <a:path w="227482" h="163385">
                <a:moveTo>
                  <a:pt x="220687" y="74879"/>
                </a:moveTo>
                <a:lnTo>
                  <a:pt x="210578" y="85178"/>
                </a:lnTo>
                <a:lnTo>
                  <a:pt x="200304" y="95313"/>
                </a:lnTo>
                <a:lnTo>
                  <a:pt x="190195" y="88493"/>
                </a:lnTo>
                <a:lnTo>
                  <a:pt x="169824" y="102107"/>
                </a:lnTo>
                <a:lnTo>
                  <a:pt x="156222" y="102107"/>
                </a:lnTo>
                <a:lnTo>
                  <a:pt x="156222" y="108915"/>
                </a:lnTo>
                <a:lnTo>
                  <a:pt x="149440" y="115735"/>
                </a:lnTo>
                <a:lnTo>
                  <a:pt x="139179" y="129349"/>
                </a:lnTo>
                <a:lnTo>
                  <a:pt x="129057" y="132829"/>
                </a:lnTo>
                <a:lnTo>
                  <a:pt x="125577" y="142951"/>
                </a:lnTo>
                <a:lnTo>
                  <a:pt x="112001" y="146443"/>
                </a:lnTo>
                <a:lnTo>
                  <a:pt x="112001" y="149771"/>
                </a:lnTo>
                <a:lnTo>
                  <a:pt x="101879" y="153250"/>
                </a:lnTo>
                <a:lnTo>
                  <a:pt x="88303" y="142951"/>
                </a:lnTo>
                <a:lnTo>
                  <a:pt x="71234" y="139636"/>
                </a:lnTo>
                <a:lnTo>
                  <a:pt x="54330" y="163385"/>
                </a:lnTo>
                <a:lnTo>
                  <a:pt x="30479" y="153250"/>
                </a:lnTo>
                <a:lnTo>
                  <a:pt x="23698" y="146443"/>
                </a:lnTo>
                <a:lnTo>
                  <a:pt x="20383" y="149771"/>
                </a:lnTo>
                <a:lnTo>
                  <a:pt x="13576" y="149771"/>
                </a:lnTo>
                <a:lnTo>
                  <a:pt x="3467" y="146443"/>
                </a:lnTo>
                <a:lnTo>
                  <a:pt x="3467" y="136156"/>
                </a:lnTo>
                <a:lnTo>
                  <a:pt x="13576" y="139636"/>
                </a:lnTo>
                <a:lnTo>
                  <a:pt x="0" y="119214"/>
                </a:lnTo>
                <a:lnTo>
                  <a:pt x="13576" y="71564"/>
                </a:lnTo>
                <a:lnTo>
                  <a:pt x="17056" y="68071"/>
                </a:lnTo>
                <a:lnTo>
                  <a:pt x="20383" y="54457"/>
                </a:lnTo>
                <a:lnTo>
                  <a:pt x="27165" y="40843"/>
                </a:lnTo>
                <a:lnTo>
                  <a:pt x="44234" y="30708"/>
                </a:lnTo>
                <a:lnTo>
                  <a:pt x="40754" y="20573"/>
                </a:lnTo>
                <a:lnTo>
                  <a:pt x="44234" y="10286"/>
                </a:lnTo>
                <a:lnTo>
                  <a:pt x="37426" y="3479"/>
                </a:lnTo>
                <a:lnTo>
                  <a:pt x="54330" y="0"/>
                </a:lnTo>
                <a:lnTo>
                  <a:pt x="51028" y="6807"/>
                </a:lnTo>
                <a:lnTo>
                  <a:pt x="61125" y="23901"/>
                </a:lnTo>
                <a:lnTo>
                  <a:pt x="98425" y="23901"/>
                </a:lnTo>
                <a:lnTo>
                  <a:pt x="105206" y="40843"/>
                </a:lnTo>
                <a:lnTo>
                  <a:pt x="122275" y="30708"/>
                </a:lnTo>
                <a:lnTo>
                  <a:pt x="125577" y="34035"/>
                </a:lnTo>
                <a:lnTo>
                  <a:pt x="135851" y="27228"/>
                </a:lnTo>
                <a:lnTo>
                  <a:pt x="142633" y="6807"/>
                </a:lnTo>
                <a:lnTo>
                  <a:pt x="163029" y="6807"/>
                </a:lnTo>
                <a:lnTo>
                  <a:pt x="166331" y="13614"/>
                </a:lnTo>
                <a:lnTo>
                  <a:pt x="173139" y="30708"/>
                </a:lnTo>
                <a:lnTo>
                  <a:pt x="200304" y="23901"/>
                </a:lnTo>
                <a:lnTo>
                  <a:pt x="217360" y="34035"/>
                </a:lnTo>
                <a:lnTo>
                  <a:pt x="210578" y="30708"/>
                </a:lnTo>
                <a:lnTo>
                  <a:pt x="220687" y="47650"/>
                </a:lnTo>
                <a:lnTo>
                  <a:pt x="227482" y="57950"/>
                </a:lnTo>
                <a:lnTo>
                  <a:pt x="227482" y="61264"/>
                </a:lnTo>
                <a:lnTo>
                  <a:pt x="220687" y="748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974034" y="3505163"/>
            <a:ext cx="176618" cy="234937"/>
          </a:xfrm>
          <a:custGeom>
            <a:avLst/>
            <a:gdLst/>
            <a:ahLst/>
            <a:cxnLst/>
            <a:rect l="l" t="t" r="r" b="b"/>
            <a:pathLst>
              <a:path w="176618" h="234937">
                <a:moveTo>
                  <a:pt x="0" y="61264"/>
                </a:moveTo>
                <a:lnTo>
                  <a:pt x="27178" y="47650"/>
                </a:lnTo>
                <a:lnTo>
                  <a:pt x="27178" y="34035"/>
                </a:lnTo>
                <a:lnTo>
                  <a:pt x="23850" y="23901"/>
                </a:lnTo>
                <a:lnTo>
                  <a:pt x="40754" y="3479"/>
                </a:lnTo>
                <a:lnTo>
                  <a:pt x="54343" y="10286"/>
                </a:lnTo>
                <a:lnTo>
                  <a:pt x="84988" y="0"/>
                </a:lnTo>
                <a:lnTo>
                  <a:pt x="98577" y="6807"/>
                </a:lnTo>
                <a:lnTo>
                  <a:pt x="105359" y="47650"/>
                </a:lnTo>
                <a:lnTo>
                  <a:pt x="112166" y="64744"/>
                </a:lnTo>
                <a:lnTo>
                  <a:pt x="122275" y="61264"/>
                </a:lnTo>
                <a:lnTo>
                  <a:pt x="132537" y="68071"/>
                </a:lnTo>
                <a:lnTo>
                  <a:pt x="169824" y="98780"/>
                </a:lnTo>
                <a:lnTo>
                  <a:pt x="169824" y="108915"/>
                </a:lnTo>
                <a:lnTo>
                  <a:pt x="159702" y="115735"/>
                </a:lnTo>
                <a:lnTo>
                  <a:pt x="176618" y="146443"/>
                </a:lnTo>
                <a:lnTo>
                  <a:pt x="169824" y="149771"/>
                </a:lnTo>
                <a:lnTo>
                  <a:pt x="159702" y="146443"/>
                </a:lnTo>
                <a:lnTo>
                  <a:pt x="152920" y="146443"/>
                </a:lnTo>
                <a:lnTo>
                  <a:pt x="139331" y="163385"/>
                </a:lnTo>
                <a:lnTo>
                  <a:pt x="122275" y="180479"/>
                </a:lnTo>
                <a:lnTo>
                  <a:pt x="112166" y="197421"/>
                </a:lnTo>
                <a:lnTo>
                  <a:pt x="91782" y="204228"/>
                </a:lnTo>
                <a:lnTo>
                  <a:pt x="84988" y="200901"/>
                </a:lnTo>
                <a:lnTo>
                  <a:pt x="61137" y="234937"/>
                </a:lnTo>
                <a:lnTo>
                  <a:pt x="57823" y="234937"/>
                </a:lnTo>
                <a:lnTo>
                  <a:pt x="57823" y="224650"/>
                </a:lnTo>
                <a:lnTo>
                  <a:pt x="57823" y="211035"/>
                </a:lnTo>
                <a:lnTo>
                  <a:pt x="51028" y="207708"/>
                </a:lnTo>
                <a:lnTo>
                  <a:pt x="57823" y="190614"/>
                </a:lnTo>
                <a:lnTo>
                  <a:pt x="81508" y="166865"/>
                </a:lnTo>
                <a:lnTo>
                  <a:pt x="81508" y="146443"/>
                </a:lnTo>
                <a:lnTo>
                  <a:pt x="88303" y="139636"/>
                </a:lnTo>
                <a:lnTo>
                  <a:pt x="88303" y="136156"/>
                </a:lnTo>
                <a:lnTo>
                  <a:pt x="101892" y="119214"/>
                </a:lnTo>
                <a:lnTo>
                  <a:pt x="108686" y="95313"/>
                </a:lnTo>
                <a:lnTo>
                  <a:pt x="98577" y="85178"/>
                </a:lnTo>
                <a:lnTo>
                  <a:pt x="95097" y="74879"/>
                </a:lnTo>
                <a:lnTo>
                  <a:pt x="84988" y="78358"/>
                </a:lnTo>
                <a:lnTo>
                  <a:pt x="84988" y="88493"/>
                </a:lnTo>
                <a:lnTo>
                  <a:pt x="78193" y="91986"/>
                </a:lnTo>
                <a:lnTo>
                  <a:pt x="71399" y="122529"/>
                </a:lnTo>
                <a:lnTo>
                  <a:pt x="71399" y="119214"/>
                </a:lnTo>
                <a:lnTo>
                  <a:pt x="54343" y="119214"/>
                </a:lnTo>
                <a:lnTo>
                  <a:pt x="51028" y="108915"/>
                </a:lnTo>
                <a:lnTo>
                  <a:pt x="20370" y="105600"/>
                </a:lnTo>
                <a:lnTo>
                  <a:pt x="20370" y="108915"/>
                </a:lnTo>
                <a:lnTo>
                  <a:pt x="13576" y="105600"/>
                </a:lnTo>
                <a:lnTo>
                  <a:pt x="10261" y="102107"/>
                </a:lnTo>
                <a:lnTo>
                  <a:pt x="0" y="88493"/>
                </a:lnTo>
                <a:lnTo>
                  <a:pt x="0" y="6126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860167" y="3511970"/>
            <a:ext cx="176605" cy="251880"/>
          </a:xfrm>
          <a:custGeom>
            <a:avLst/>
            <a:gdLst/>
            <a:ahLst/>
            <a:cxnLst/>
            <a:rect l="l" t="t" r="r" b="b"/>
            <a:pathLst>
              <a:path w="176606" h="251879">
                <a:moveTo>
                  <a:pt x="176606" y="166865"/>
                </a:moveTo>
                <a:lnTo>
                  <a:pt x="159550" y="160058"/>
                </a:lnTo>
                <a:lnTo>
                  <a:pt x="145961" y="176999"/>
                </a:lnTo>
                <a:lnTo>
                  <a:pt x="139166" y="200901"/>
                </a:lnTo>
                <a:lnTo>
                  <a:pt x="139166" y="211035"/>
                </a:lnTo>
                <a:lnTo>
                  <a:pt x="139166" y="217843"/>
                </a:lnTo>
                <a:lnTo>
                  <a:pt x="152755" y="241744"/>
                </a:lnTo>
                <a:lnTo>
                  <a:pt x="125590" y="251879"/>
                </a:lnTo>
                <a:lnTo>
                  <a:pt x="84823" y="245071"/>
                </a:lnTo>
                <a:lnTo>
                  <a:pt x="71246" y="241744"/>
                </a:lnTo>
                <a:lnTo>
                  <a:pt x="67932" y="238264"/>
                </a:lnTo>
                <a:lnTo>
                  <a:pt x="57657" y="211035"/>
                </a:lnTo>
                <a:lnTo>
                  <a:pt x="40754" y="204228"/>
                </a:lnTo>
                <a:lnTo>
                  <a:pt x="13588" y="180479"/>
                </a:lnTo>
                <a:lnTo>
                  <a:pt x="6794" y="160058"/>
                </a:lnTo>
                <a:lnTo>
                  <a:pt x="0" y="160058"/>
                </a:lnTo>
                <a:lnTo>
                  <a:pt x="0" y="149771"/>
                </a:lnTo>
                <a:lnTo>
                  <a:pt x="0" y="142963"/>
                </a:lnTo>
                <a:lnTo>
                  <a:pt x="16903" y="108927"/>
                </a:lnTo>
                <a:lnTo>
                  <a:pt x="10109" y="74891"/>
                </a:lnTo>
                <a:lnTo>
                  <a:pt x="16903" y="54457"/>
                </a:lnTo>
                <a:lnTo>
                  <a:pt x="27165" y="34035"/>
                </a:lnTo>
                <a:lnTo>
                  <a:pt x="37287" y="34035"/>
                </a:lnTo>
                <a:lnTo>
                  <a:pt x="40754" y="27228"/>
                </a:lnTo>
                <a:lnTo>
                  <a:pt x="61137" y="17094"/>
                </a:lnTo>
                <a:lnTo>
                  <a:pt x="81508" y="0"/>
                </a:lnTo>
                <a:lnTo>
                  <a:pt x="91630" y="13766"/>
                </a:lnTo>
                <a:lnTo>
                  <a:pt x="105206" y="17094"/>
                </a:lnTo>
                <a:lnTo>
                  <a:pt x="122275" y="34035"/>
                </a:lnTo>
                <a:lnTo>
                  <a:pt x="132384" y="51142"/>
                </a:lnTo>
                <a:lnTo>
                  <a:pt x="145961" y="64757"/>
                </a:lnTo>
                <a:lnTo>
                  <a:pt x="163029" y="71551"/>
                </a:lnTo>
                <a:lnTo>
                  <a:pt x="169824" y="95300"/>
                </a:lnTo>
                <a:lnTo>
                  <a:pt x="159550" y="129349"/>
                </a:lnTo>
                <a:lnTo>
                  <a:pt x="163029" y="149771"/>
                </a:lnTo>
                <a:lnTo>
                  <a:pt x="176606" y="16686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363083" y="3518777"/>
            <a:ext cx="193522" cy="241744"/>
          </a:xfrm>
          <a:custGeom>
            <a:avLst/>
            <a:gdLst/>
            <a:ahLst/>
            <a:cxnLst/>
            <a:rect l="l" t="t" r="r" b="b"/>
            <a:pathLst>
              <a:path w="193522" h="241744">
                <a:moveTo>
                  <a:pt x="6794" y="132829"/>
                </a:moveTo>
                <a:lnTo>
                  <a:pt x="6794" y="108915"/>
                </a:lnTo>
                <a:lnTo>
                  <a:pt x="6794" y="91986"/>
                </a:lnTo>
                <a:lnTo>
                  <a:pt x="10109" y="81699"/>
                </a:lnTo>
                <a:lnTo>
                  <a:pt x="27165" y="78371"/>
                </a:lnTo>
                <a:lnTo>
                  <a:pt x="30492" y="71564"/>
                </a:lnTo>
                <a:lnTo>
                  <a:pt x="20383" y="64744"/>
                </a:lnTo>
                <a:lnTo>
                  <a:pt x="20383" y="54457"/>
                </a:lnTo>
                <a:lnTo>
                  <a:pt x="6794" y="44335"/>
                </a:lnTo>
                <a:lnTo>
                  <a:pt x="0" y="44335"/>
                </a:lnTo>
                <a:lnTo>
                  <a:pt x="0" y="40843"/>
                </a:lnTo>
                <a:lnTo>
                  <a:pt x="6794" y="37528"/>
                </a:lnTo>
                <a:lnTo>
                  <a:pt x="10109" y="27228"/>
                </a:lnTo>
                <a:lnTo>
                  <a:pt x="27165" y="17094"/>
                </a:lnTo>
                <a:lnTo>
                  <a:pt x="37274" y="3492"/>
                </a:lnTo>
                <a:lnTo>
                  <a:pt x="44081" y="6959"/>
                </a:lnTo>
                <a:lnTo>
                  <a:pt x="47548" y="13614"/>
                </a:lnTo>
                <a:lnTo>
                  <a:pt x="40754" y="27228"/>
                </a:lnTo>
                <a:lnTo>
                  <a:pt x="57670" y="23914"/>
                </a:lnTo>
                <a:lnTo>
                  <a:pt x="71247" y="20421"/>
                </a:lnTo>
                <a:lnTo>
                  <a:pt x="81521" y="10286"/>
                </a:lnTo>
                <a:lnTo>
                  <a:pt x="98425" y="0"/>
                </a:lnTo>
                <a:lnTo>
                  <a:pt x="122275" y="3492"/>
                </a:lnTo>
                <a:lnTo>
                  <a:pt x="125577" y="13614"/>
                </a:lnTo>
                <a:lnTo>
                  <a:pt x="129070" y="17094"/>
                </a:lnTo>
                <a:lnTo>
                  <a:pt x="125577" y="30708"/>
                </a:lnTo>
                <a:lnTo>
                  <a:pt x="135851" y="30708"/>
                </a:lnTo>
                <a:lnTo>
                  <a:pt x="142646" y="37528"/>
                </a:lnTo>
                <a:lnTo>
                  <a:pt x="135851" y="37528"/>
                </a:lnTo>
                <a:lnTo>
                  <a:pt x="142646" y="54457"/>
                </a:lnTo>
                <a:lnTo>
                  <a:pt x="132384" y="51130"/>
                </a:lnTo>
                <a:lnTo>
                  <a:pt x="125577" y="44335"/>
                </a:lnTo>
                <a:lnTo>
                  <a:pt x="108686" y="54457"/>
                </a:lnTo>
                <a:lnTo>
                  <a:pt x="108686" y="64744"/>
                </a:lnTo>
                <a:lnTo>
                  <a:pt x="118795" y="64744"/>
                </a:lnTo>
                <a:lnTo>
                  <a:pt x="129070" y="78371"/>
                </a:lnTo>
                <a:lnTo>
                  <a:pt x="129070" y="88493"/>
                </a:lnTo>
                <a:lnTo>
                  <a:pt x="122275" y="105600"/>
                </a:lnTo>
                <a:lnTo>
                  <a:pt x="132384" y="119214"/>
                </a:lnTo>
                <a:lnTo>
                  <a:pt x="135851" y="112407"/>
                </a:lnTo>
                <a:lnTo>
                  <a:pt x="145973" y="112407"/>
                </a:lnTo>
                <a:lnTo>
                  <a:pt x="156235" y="115735"/>
                </a:lnTo>
                <a:lnTo>
                  <a:pt x="163042" y="119214"/>
                </a:lnTo>
                <a:lnTo>
                  <a:pt x="166331" y="126022"/>
                </a:lnTo>
                <a:lnTo>
                  <a:pt x="183400" y="126022"/>
                </a:lnTo>
                <a:lnTo>
                  <a:pt x="193522" y="153250"/>
                </a:lnTo>
                <a:lnTo>
                  <a:pt x="193522" y="166865"/>
                </a:lnTo>
                <a:lnTo>
                  <a:pt x="193522" y="176999"/>
                </a:lnTo>
                <a:lnTo>
                  <a:pt x="176606" y="194094"/>
                </a:lnTo>
                <a:lnTo>
                  <a:pt x="173139" y="200901"/>
                </a:lnTo>
                <a:lnTo>
                  <a:pt x="159550" y="211035"/>
                </a:lnTo>
                <a:lnTo>
                  <a:pt x="149440" y="221322"/>
                </a:lnTo>
                <a:lnTo>
                  <a:pt x="135851" y="228130"/>
                </a:lnTo>
                <a:lnTo>
                  <a:pt x="132384" y="241744"/>
                </a:lnTo>
                <a:lnTo>
                  <a:pt x="125577" y="238264"/>
                </a:lnTo>
                <a:lnTo>
                  <a:pt x="112001" y="234937"/>
                </a:lnTo>
                <a:lnTo>
                  <a:pt x="108686" y="224650"/>
                </a:lnTo>
                <a:lnTo>
                  <a:pt x="101879" y="217843"/>
                </a:lnTo>
                <a:lnTo>
                  <a:pt x="101879" y="214515"/>
                </a:lnTo>
                <a:lnTo>
                  <a:pt x="91617" y="207708"/>
                </a:lnTo>
                <a:lnTo>
                  <a:pt x="74726" y="180479"/>
                </a:lnTo>
                <a:lnTo>
                  <a:pt x="74726" y="173672"/>
                </a:lnTo>
                <a:lnTo>
                  <a:pt x="78028" y="173672"/>
                </a:lnTo>
                <a:lnTo>
                  <a:pt x="84823" y="166865"/>
                </a:lnTo>
                <a:lnTo>
                  <a:pt x="84823" y="156578"/>
                </a:lnTo>
                <a:lnTo>
                  <a:pt x="71247" y="139636"/>
                </a:lnTo>
                <a:lnTo>
                  <a:pt x="40754" y="142963"/>
                </a:lnTo>
                <a:lnTo>
                  <a:pt x="23698" y="142963"/>
                </a:lnTo>
                <a:lnTo>
                  <a:pt x="20383" y="146443"/>
                </a:lnTo>
                <a:lnTo>
                  <a:pt x="10109" y="146443"/>
                </a:lnTo>
                <a:lnTo>
                  <a:pt x="6794" y="13282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250930" y="3522270"/>
            <a:ext cx="33959" cy="54457"/>
          </a:xfrm>
          <a:custGeom>
            <a:avLst/>
            <a:gdLst/>
            <a:ahLst/>
            <a:cxnLst/>
            <a:rect l="l" t="t" r="r" b="b"/>
            <a:pathLst>
              <a:path w="33959" h="54457">
                <a:moveTo>
                  <a:pt x="0" y="40843"/>
                </a:moveTo>
                <a:lnTo>
                  <a:pt x="3454" y="34036"/>
                </a:lnTo>
                <a:lnTo>
                  <a:pt x="6794" y="20421"/>
                </a:lnTo>
                <a:lnTo>
                  <a:pt x="10261" y="6794"/>
                </a:lnTo>
                <a:lnTo>
                  <a:pt x="23850" y="0"/>
                </a:lnTo>
                <a:lnTo>
                  <a:pt x="30645" y="0"/>
                </a:lnTo>
                <a:lnTo>
                  <a:pt x="33959" y="10121"/>
                </a:lnTo>
                <a:lnTo>
                  <a:pt x="23850" y="34036"/>
                </a:lnTo>
                <a:lnTo>
                  <a:pt x="17068" y="40843"/>
                </a:lnTo>
                <a:lnTo>
                  <a:pt x="17068" y="44157"/>
                </a:lnTo>
                <a:lnTo>
                  <a:pt x="17068" y="54457"/>
                </a:lnTo>
                <a:lnTo>
                  <a:pt x="0" y="44157"/>
                </a:lnTo>
                <a:lnTo>
                  <a:pt x="0" y="4084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480429" y="3525737"/>
            <a:ext cx="74714" cy="207556"/>
          </a:xfrm>
          <a:custGeom>
            <a:avLst/>
            <a:gdLst/>
            <a:ahLst/>
            <a:cxnLst/>
            <a:rect l="l" t="t" r="r" b="b"/>
            <a:pathLst>
              <a:path w="74714" h="207556">
                <a:moveTo>
                  <a:pt x="74714" y="13461"/>
                </a:moveTo>
                <a:lnTo>
                  <a:pt x="71246" y="40690"/>
                </a:lnTo>
                <a:lnTo>
                  <a:pt x="40766" y="54305"/>
                </a:lnTo>
                <a:lnTo>
                  <a:pt x="37274" y="64604"/>
                </a:lnTo>
                <a:lnTo>
                  <a:pt x="37274" y="71412"/>
                </a:lnTo>
                <a:lnTo>
                  <a:pt x="47548" y="88341"/>
                </a:lnTo>
                <a:lnTo>
                  <a:pt x="47548" y="101955"/>
                </a:lnTo>
                <a:lnTo>
                  <a:pt x="50850" y="122377"/>
                </a:lnTo>
                <a:lnTo>
                  <a:pt x="57657" y="122377"/>
                </a:lnTo>
                <a:lnTo>
                  <a:pt x="64452" y="132676"/>
                </a:lnTo>
                <a:lnTo>
                  <a:pt x="67919" y="149618"/>
                </a:lnTo>
                <a:lnTo>
                  <a:pt x="57657" y="159905"/>
                </a:lnTo>
                <a:lnTo>
                  <a:pt x="61125" y="183654"/>
                </a:lnTo>
                <a:lnTo>
                  <a:pt x="50850" y="207556"/>
                </a:lnTo>
                <a:lnTo>
                  <a:pt x="20370" y="197269"/>
                </a:lnTo>
                <a:lnTo>
                  <a:pt x="16903" y="183654"/>
                </a:lnTo>
                <a:lnTo>
                  <a:pt x="6794" y="170040"/>
                </a:lnTo>
                <a:lnTo>
                  <a:pt x="0" y="153098"/>
                </a:lnTo>
                <a:lnTo>
                  <a:pt x="10096" y="129197"/>
                </a:lnTo>
                <a:lnTo>
                  <a:pt x="3301" y="112255"/>
                </a:lnTo>
                <a:lnTo>
                  <a:pt x="3301" y="101955"/>
                </a:lnTo>
                <a:lnTo>
                  <a:pt x="10096" y="98640"/>
                </a:lnTo>
                <a:lnTo>
                  <a:pt x="13576" y="74739"/>
                </a:lnTo>
                <a:lnTo>
                  <a:pt x="10096" y="47497"/>
                </a:lnTo>
                <a:lnTo>
                  <a:pt x="10096" y="40690"/>
                </a:lnTo>
                <a:lnTo>
                  <a:pt x="16903" y="37376"/>
                </a:lnTo>
                <a:lnTo>
                  <a:pt x="23698" y="20269"/>
                </a:lnTo>
                <a:lnTo>
                  <a:pt x="40766" y="0"/>
                </a:lnTo>
                <a:lnTo>
                  <a:pt x="47548" y="3327"/>
                </a:lnTo>
                <a:lnTo>
                  <a:pt x="57657" y="6654"/>
                </a:lnTo>
                <a:lnTo>
                  <a:pt x="71246" y="10134"/>
                </a:lnTo>
                <a:lnTo>
                  <a:pt x="74714" y="1346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699240" y="3532391"/>
            <a:ext cx="118973" cy="85178"/>
          </a:xfrm>
          <a:custGeom>
            <a:avLst/>
            <a:gdLst/>
            <a:ahLst/>
            <a:cxnLst/>
            <a:rect l="l" t="t" r="r" b="b"/>
            <a:pathLst>
              <a:path w="118973" h="85178">
                <a:moveTo>
                  <a:pt x="67944" y="78371"/>
                </a:moveTo>
                <a:lnTo>
                  <a:pt x="67944" y="68084"/>
                </a:lnTo>
                <a:lnTo>
                  <a:pt x="44246" y="54470"/>
                </a:lnTo>
                <a:lnTo>
                  <a:pt x="27177" y="54470"/>
                </a:lnTo>
                <a:lnTo>
                  <a:pt x="10274" y="54470"/>
                </a:lnTo>
                <a:lnTo>
                  <a:pt x="13588" y="47650"/>
                </a:lnTo>
                <a:lnTo>
                  <a:pt x="3492" y="37515"/>
                </a:lnTo>
                <a:lnTo>
                  <a:pt x="0" y="37515"/>
                </a:lnTo>
                <a:lnTo>
                  <a:pt x="0" y="23914"/>
                </a:lnTo>
                <a:lnTo>
                  <a:pt x="0" y="13614"/>
                </a:lnTo>
                <a:lnTo>
                  <a:pt x="17068" y="6807"/>
                </a:lnTo>
                <a:lnTo>
                  <a:pt x="40754" y="13614"/>
                </a:lnTo>
                <a:lnTo>
                  <a:pt x="67944" y="27228"/>
                </a:lnTo>
                <a:lnTo>
                  <a:pt x="64604" y="20421"/>
                </a:lnTo>
                <a:lnTo>
                  <a:pt x="71412" y="3479"/>
                </a:lnTo>
                <a:lnTo>
                  <a:pt x="91795" y="0"/>
                </a:lnTo>
                <a:lnTo>
                  <a:pt x="108699" y="10299"/>
                </a:lnTo>
                <a:lnTo>
                  <a:pt x="112166" y="17094"/>
                </a:lnTo>
                <a:lnTo>
                  <a:pt x="112166" y="54470"/>
                </a:lnTo>
                <a:lnTo>
                  <a:pt x="118973" y="57950"/>
                </a:lnTo>
                <a:lnTo>
                  <a:pt x="85001" y="85178"/>
                </a:lnTo>
                <a:lnTo>
                  <a:pt x="67944" y="7837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025311" y="3539200"/>
            <a:ext cx="81509" cy="61277"/>
          </a:xfrm>
          <a:custGeom>
            <a:avLst/>
            <a:gdLst/>
            <a:ahLst/>
            <a:cxnLst/>
            <a:rect l="l" t="t" r="r" b="b"/>
            <a:pathLst>
              <a:path w="81508" h="61277">
                <a:moveTo>
                  <a:pt x="74726" y="57950"/>
                </a:moveTo>
                <a:lnTo>
                  <a:pt x="67919" y="61277"/>
                </a:lnTo>
                <a:lnTo>
                  <a:pt x="47536" y="44322"/>
                </a:lnTo>
                <a:lnTo>
                  <a:pt x="37261" y="47663"/>
                </a:lnTo>
                <a:lnTo>
                  <a:pt x="33959" y="40843"/>
                </a:lnTo>
                <a:lnTo>
                  <a:pt x="30480" y="40843"/>
                </a:lnTo>
                <a:lnTo>
                  <a:pt x="27165" y="30708"/>
                </a:lnTo>
                <a:lnTo>
                  <a:pt x="3314" y="30708"/>
                </a:lnTo>
                <a:lnTo>
                  <a:pt x="0" y="30708"/>
                </a:lnTo>
                <a:lnTo>
                  <a:pt x="6781" y="27228"/>
                </a:lnTo>
                <a:lnTo>
                  <a:pt x="20370" y="13614"/>
                </a:lnTo>
                <a:lnTo>
                  <a:pt x="54330" y="0"/>
                </a:lnTo>
                <a:lnTo>
                  <a:pt x="74726" y="0"/>
                </a:lnTo>
                <a:lnTo>
                  <a:pt x="78016" y="27228"/>
                </a:lnTo>
                <a:lnTo>
                  <a:pt x="81508" y="34035"/>
                </a:lnTo>
                <a:lnTo>
                  <a:pt x="78016" y="47663"/>
                </a:lnTo>
                <a:lnTo>
                  <a:pt x="74726" y="5795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137301" y="3539200"/>
            <a:ext cx="217373" cy="129349"/>
          </a:xfrm>
          <a:custGeom>
            <a:avLst/>
            <a:gdLst/>
            <a:ahLst/>
            <a:cxnLst/>
            <a:rect l="l" t="t" r="r" b="b"/>
            <a:pathLst>
              <a:path w="217373" h="129349">
                <a:moveTo>
                  <a:pt x="132549" y="119214"/>
                </a:moveTo>
                <a:lnTo>
                  <a:pt x="115493" y="105600"/>
                </a:lnTo>
                <a:lnTo>
                  <a:pt x="95097" y="108915"/>
                </a:lnTo>
                <a:lnTo>
                  <a:pt x="64617" y="108915"/>
                </a:lnTo>
                <a:lnTo>
                  <a:pt x="51041" y="126022"/>
                </a:lnTo>
                <a:lnTo>
                  <a:pt x="30645" y="129349"/>
                </a:lnTo>
                <a:lnTo>
                  <a:pt x="33972" y="119214"/>
                </a:lnTo>
                <a:lnTo>
                  <a:pt x="20383" y="115735"/>
                </a:lnTo>
                <a:lnTo>
                  <a:pt x="10274" y="112407"/>
                </a:lnTo>
                <a:lnTo>
                  <a:pt x="0" y="112407"/>
                </a:lnTo>
                <a:lnTo>
                  <a:pt x="0" y="105600"/>
                </a:lnTo>
                <a:lnTo>
                  <a:pt x="10274" y="98793"/>
                </a:lnTo>
                <a:lnTo>
                  <a:pt x="17068" y="81699"/>
                </a:lnTo>
                <a:lnTo>
                  <a:pt x="23850" y="68071"/>
                </a:lnTo>
                <a:lnTo>
                  <a:pt x="23850" y="64744"/>
                </a:lnTo>
                <a:lnTo>
                  <a:pt x="23850" y="44322"/>
                </a:lnTo>
                <a:lnTo>
                  <a:pt x="64617" y="37528"/>
                </a:lnTo>
                <a:lnTo>
                  <a:pt x="84988" y="34035"/>
                </a:lnTo>
                <a:lnTo>
                  <a:pt x="132549" y="0"/>
                </a:lnTo>
                <a:lnTo>
                  <a:pt x="142659" y="6807"/>
                </a:lnTo>
                <a:lnTo>
                  <a:pt x="142659" y="10286"/>
                </a:lnTo>
                <a:lnTo>
                  <a:pt x="139344" y="23914"/>
                </a:lnTo>
                <a:lnTo>
                  <a:pt x="142659" y="30708"/>
                </a:lnTo>
                <a:lnTo>
                  <a:pt x="159702" y="40843"/>
                </a:lnTo>
                <a:lnTo>
                  <a:pt x="163042" y="37528"/>
                </a:lnTo>
                <a:lnTo>
                  <a:pt x="173316" y="40843"/>
                </a:lnTo>
                <a:lnTo>
                  <a:pt x="186893" y="34035"/>
                </a:lnTo>
                <a:lnTo>
                  <a:pt x="214071" y="44322"/>
                </a:lnTo>
                <a:lnTo>
                  <a:pt x="217373" y="85178"/>
                </a:lnTo>
                <a:lnTo>
                  <a:pt x="214071" y="85178"/>
                </a:lnTo>
                <a:lnTo>
                  <a:pt x="214071" y="105600"/>
                </a:lnTo>
                <a:lnTo>
                  <a:pt x="203796" y="105600"/>
                </a:lnTo>
                <a:lnTo>
                  <a:pt x="180098" y="108915"/>
                </a:lnTo>
                <a:lnTo>
                  <a:pt x="169824" y="112407"/>
                </a:lnTo>
                <a:lnTo>
                  <a:pt x="163042" y="122542"/>
                </a:lnTo>
                <a:lnTo>
                  <a:pt x="156248" y="122542"/>
                </a:lnTo>
                <a:lnTo>
                  <a:pt x="132549" y="1192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234025" y="3542691"/>
            <a:ext cx="159550" cy="112242"/>
          </a:xfrm>
          <a:custGeom>
            <a:avLst/>
            <a:gdLst/>
            <a:ahLst/>
            <a:cxnLst/>
            <a:rect l="l" t="t" r="r" b="b"/>
            <a:pathLst>
              <a:path w="159550" h="112242">
                <a:moveTo>
                  <a:pt x="135851" y="108915"/>
                </a:moveTo>
                <a:lnTo>
                  <a:pt x="122275" y="102107"/>
                </a:lnTo>
                <a:lnTo>
                  <a:pt x="122275" y="108915"/>
                </a:lnTo>
                <a:lnTo>
                  <a:pt x="112001" y="108915"/>
                </a:lnTo>
                <a:lnTo>
                  <a:pt x="112001" y="112242"/>
                </a:lnTo>
                <a:lnTo>
                  <a:pt x="78028" y="98628"/>
                </a:lnTo>
                <a:lnTo>
                  <a:pt x="54330" y="74879"/>
                </a:lnTo>
                <a:lnTo>
                  <a:pt x="30479" y="71386"/>
                </a:lnTo>
                <a:lnTo>
                  <a:pt x="30479" y="68072"/>
                </a:lnTo>
                <a:lnTo>
                  <a:pt x="16903" y="61252"/>
                </a:lnTo>
                <a:lnTo>
                  <a:pt x="0" y="47650"/>
                </a:lnTo>
                <a:lnTo>
                  <a:pt x="10109" y="37350"/>
                </a:lnTo>
                <a:lnTo>
                  <a:pt x="33972" y="44170"/>
                </a:lnTo>
                <a:lnTo>
                  <a:pt x="50863" y="37350"/>
                </a:lnTo>
                <a:lnTo>
                  <a:pt x="61125" y="44170"/>
                </a:lnTo>
                <a:lnTo>
                  <a:pt x="81508" y="37350"/>
                </a:lnTo>
                <a:lnTo>
                  <a:pt x="88303" y="37350"/>
                </a:lnTo>
                <a:lnTo>
                  <a:pt x="88303" y="13614"/>
                </a:lnTo>
                <a:lnTo>
                  <a:pt x="95084" y="10121"/>
                </a:lnTo>
                <a:lnTo>
                  <a:pt x="101879" y="0"/>
                </a:lnTo>
                <a:lnTo>
                  <a:pt x="122275" y="20421"/>
                </a:lnTo>
                <a:lnTo>
                  <a:pt x="132372" y="23736"/>
                </a:lnTo>
                <a:lnTo>
                  <a:pt x="129057" y="20421"/>
                </a:lnTo>
                <a:lnTo>
                  <a:pt x="135851" y="20421"/>
                </a:lnTo>
                <a:lnTo>
                  <a:pt x="149440" y="30543"/>
                </a:lnTo>
                <a:lnTo>
                  <a:pt x="149440" y="40830"/>
                </a:lnTo>
                <a:lnTo>
                  <a:pt x="159550" y="47650"/>
                </a:lnTo>
                <a:lnTo>
                  <a:pt x="156222" y="54457"/>
                </a:lnTo>
                <a:lnTo>
                  <a:pt x="139166" y="57785"/>
                </a:lnTo>
                <a:lnTo>
                  <a:pt x="135851" y="68072"/>
                </a:lnTo>
                <a:lnTo>
                  <a:pt x="135851" y="85001"/>
                </a:lnTo>
                <a:lnTo>
                  <a:pt x="135851" y="1089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471769" y="3542691"/>
            <a:ext cx="278498" cy="313143"/>
          </a:xfrm>
          <a:custGeom>
            <a:avLst/>
            <a:gdLst/>
            <a:ahLst/>
            <a:cxnLst/>
            <a:rect l="l" t="t" r="r" b="b"/>
            <a:pathLst>
              <a:path w="278498" h="313143">
                <a:moveTo>
                  <a:pt x="30492" y="272288"/>
                </a:moveTo>
                <a:lnTo>
                  <a:pt x="37287" y="251866"/>
                </a:lnTo>
                <a:lnTo>
                  <a:pt x="37287" y="231444"/>
                </a:lnTo>
                <a:lnTo>
                  <a:pt x="23698" y="221157"/>
                </a:lnTo>
                <a:lnTo>
                  <a:pt x="23698" y="217830"/>
                </a:lnTo>
                <a:lnTo>
                  <a:pt x="27165" y="204215"/>
                </a:lnTo>
                <a:lnTo>
                  <a:pt x="40754" y="197408"/>
                </a:lnTo>
                <a:lnTo>
                  <a:pt x="50863" y="187121"/>
                </a:lnTo>
                <a:lnTo>
                  <a:pt x="64452" y="176987"/>
                </a:lnTo>
                <a:lnTo>
                  <a:pt x="67919" y="170179"/>
                </a:lnTo>
                <a:lnTo>
                  <a:pt x="84836" y="153085"/>
                </a:lnTo>
                <a:lnTo>
                  <a:pt x="84836" y="142951"/>
                </a:lnTo>
                <a:lnTo>
                  <a:pt x="84836" y="129336"/>
                </a:lnTo>
                <a:lnTo>
                  <a:pt x="74714" y="102107"/>
                </a:lnTo>
                <a:lnTo>
                  <a:pt x="57645" y="102107"/>
                </a:lnTo>
                <a:lnTo>
                  <a:pt x="54356" y="95300"/>
                </a:lnTo>
                <a:lnTo>
                  <a:pt x="47548" y="91821"/>
                </a:lnTo>
                <a:lnTo>
                  <a:pt x="37287" y="88493"/>
                </a:lnTo>
                <a:lnTo>
                  <a:pt x="27165" y="88493"/>
                </a:lnTo>
                <a:lnTo>
                  <a:pt x="23698" y="95300"/>
                </a:lnTo>
                <a:lnTo>
                  <a:pt x="13589" y="81686"/>
                </a:lnTo>
                <a:lnTo>
                  <a:pt x="20383" y="64579"/>
                </a:lnTo>
                <a:lnTo>
                  <a:pt x="20383" y="54457"/>
                </a:lnTo>
                <a:lnTo>
                  <a:pt x="10109" y="40830"/>
                </a:lnTo>
                <a:lnTo>
                  <a:pt x="0" y="40830"/>
                </a:lnTo>
                <a:lnTo>
                  <a:pt x="0" y="30543"/>
                </a:lnTo>
                <a:lnTo>
                  <a:pt x="16891" y="20421"/>
                </a:lnTo>
                <a:lnTo>
                  <a:pt x="23698" y="27216"/>
                </a:lnTo>
                <a:lnTo>
                  <a:pt x="33959" y="30543"/>
                </a:lnTo>
                <a:lnTo>
                  <a:pt x="37287" y="34036"/>
                </a:lnTo>
                <a:lnTo>
                  <a:pt x="44069" y="34036"/>
                </a:lnTo>
                <a:lnTo>
                  <a:pt x="47548" y="37350"/>
                </a:lnTo>
                <a:lnTo>
                  <a:pt x="57645" y="30543"/>
                </a:lnTo>
                <a:lnTo>
                  <a:pt x="78041" y="30543"/>
                </a:lnTo>
                <a:lnTo>
                  <a:pt x="74714" y="16929"/>
                </a:lnTo>
                <a:lnTo>
                  <a:pt x="84836" y="10121"/>
                </a:lnTo>
                <a:lnTo>
                  <a:pt x="84836" y="0"/>
                </a:lnTo>
                <a:lnTo>
                  <a:pt x="88303" y="10121"/>
                </a:lnTo>
                <a:lnTo>
                  <a:pt x="98412" y="10121"/>
                </a:lnTo>
                <a:lnTo>
                  <a:pt x="105206" y="44170"/>
                </a:lnTo>
                <a:lnTo>
                  <a:pt x="108686" y="64579"/>
                </a:lnTo>
                <a:lnTo>
                  <a:pt x="108686" y="74879"/>
                </a:lnTo>
                <a:lnTo>
                  <a:pt x="115468" y="81686"/>
                </a:lnTo>
                <a:lnTo>
                  <a:pt x="129057" y="91821"/>
                </a:lnTo>
                <a:lnTo>
                  <a:pt x="118795" y="119049"/>
                </a:lnTo>
                <a:lnTo>
                  <a:pt x="176618" y="136144"/>
                </a:lnTo>
                <a:lnTo>
                  <a:pt x="196989" y="170179"/>
                </a:lnTo>
                <a:lnTo>
                  <a:pt x="251333" y="190601"/>
                </a:lnTo>
                <a:lnTo>
                  <a:pt x="251333" y="197408"/>
                </a:lnTo>
                <a:lnTo>
                  <a:pt x="275031" y="214350"/>
                </a:lnTo>
                <a:lnTo>
                  <a:pt x="278498" y="217830"/>
                </a:lnTo>
                <a:lnTo>
                  <a:pt x="268224" y="234772"/>
                </a:lnTo>
                <a:lnTo>
                  <a:pt x="261442" y="238251"/>
                </a:lnTo>
                <a:lnTo>
                  <a:pt x="254647" y="238251"/>
                </a:lnTo>
                <a:lnTo>
                  <a:pt x="237744" y="241579"/>
                </a:lnTo>
                <a:lnTo>
                  <a:pt x="224167" y="234772"/>
                </a:lnTo>
                <a:lnTo>
                  <a:pt x="200317" y="279107"/>
                </a:lnTo>
                <a:lnTo>
                  <a:pt x="186715" y="279107"/>
                </a:lnTo>
                <a:lnTo>
                  <a:pt x="173139" y="265493"/>
                </a:lnTo>
                <a:lnTo>
                  <a:pt x="163017" y="251866"/>
                </a:lnTo>
                <a:lnTo>
                  <a:pt x="145961" y="255193"/>
                </a:lnTo>
                <a:lnTo>
                  <a:pt x="139166" y="285902"/>
                </a:lnTo>
                <a:lnTo>
                  <a:pt x="142659" y="313143"/>
                </a:lnTo>
                <a:lnTo>
                  <a:pt x="125590" y="306324"/>
                </a:lnTo>
                <a:lnTo>
                  <a:pt x="84836" y="306324"/>
                </a:lnTo>
                <a:lnTo>
                  <a:pt x="64452" y="292709"/>
                </a:lnTo>
                <a:lnTo>
                  <a:pt x="54356" y="275615"/>
                </a:lnTo>
                <a:lnTo>
                  <a:pt x="30492" y="27228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865761" y="3546007"/>
            <a:ext cx="196811" cy="132829"/>
          </a:xfrm>
          <a:custGeom>
            <a:avLst/>
            <a:gdLst/>
            <a:ahLst/>
            <a:cxnLst/>
            <a:rect l="l" t="t" r="r" b="b"/>
            <a:pathLst>
              <a:path w="196811" h="132829">
                <a:moveTo>
                  <a:pt x="159550" y="74891"/>
                </a:moveTo>
                <a:lnTo>
                  <a:pt x="145973" y="126022"/>
                </a:lnTo>
                <a:lnTo>
                  <a:pt x="112001" y="132829"/>
                </a:lnTo>
                <a:lnTo>
                  <a:pt x="71234" y="132829"/>
                </a:lnTo>
                <a:lnTo>
                  <a:pt x="64452" y="132829"/>
                </a:lnTo>
                <a:lnTo>
                  <a:pt x="64452" y="126022"/>
                </a:lnTo>
                <a:lnTo>
                  <a:pt x="67906" y="112407"/>
                </a:lnTo>
                <a:lnTo>
                  <a:pt x="61125" y="102107"/>
                </a:lnTo>
                <a:lnTo>
                  <a:pt x="33947" y="74891"/>
                </a:lnTo>
                <a:lnTo>
                  <a:pt x="20358" y="74891"/>
                </a:lnTo>
                <a:lnTo>
                  <a:pt x="3301" y="57937"/>
                </a:lnTo>
                <a:lnTo>
                  <a:pt x="0" y="44335"/>
                </a:lnTo>
                <a:lnTo>
                  <a:pt x="13576" y="40855"/>
                </a:lnTo>
                <a:lnTo>
                  <a:pt x="16890" y="34035"/>
                </a:lnTo>
                <a:lnTo>
                  <a:pt x="20358" y="20421"/>
                </a:lnTo>
                <a:lnTo>
                  <a:pt x="33947" y="17106"/>
                </a:lnTo>
                <a:lnTo>
                  <a:pt x="50863" y="13614"/>
                </a:lnTo>
                <a:lnTo>
                  <a:pt x="64452" y="6807"/>
                </a:lnTo>
                <a:lnTo>
                  <a:pt x="84810" y="0"/>
                </a:lnTo>
                <a:lnTo>
                  <a:pt x="105206" y="30721"/>
                </a:lnTo>
                <a:lnTo>
                  <a:pt x="128904" y="27228"/>
                </a:lnTo>
                <a:lnTo>
                  <a:pt x="159550" y="23901"/>
                </a:lnTo>
                <a:lnTo>
                  <a:pt x="162864" y="23901"/>
                </a:lnTo>
                <a:lnTo>
                  <a:pt x="186715" y="23901"/>
                </a:lnTo>
                <a:lnTo>
                  <a:pt x="190030" y="34035"/>
                </a:lnTo>
                <a:lnTo>
                  <a:pt x="193509" y="34035"/>
                </a:lnTo>
                <a:lnTo>
                  <a:pt x="196811" y="40855"/>
                </a:lnTo>
                <a:lnTo>
                  <a:pt x="176453" y="54470"/>
                </a:lnTo>
                <a:lnTo>
                  <a:pt x="159550" y="7489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707898" y="3546007"/>
            <a:ext cx="132384" cy="132829"/>
          </a:xfrm>
          <a:custGeom>
            <a:avLst/>
            <a:gdLst/>
            <a:ahLst/>
            <a:cxnLst/>
            <a:rect l="l" t="t" r="r" b="b"/>
            <a:pathLst>
              <a:path w="132384" h="132829">
                <a:moveTo>
                  <a:pt x="105371" y="122542"/>
                </a:moveTo>
                <a:lnTo>
                  <a:pt x="17068" y="132829"/>
                </a:lnTo>
                <a:lnTo>
                  <a:pt x="6807" y="126022"/>
                </a:lnTo>
                <a:lnTo>
                  <a:pt x="0" y="102107"/>
                </a:lnTo>
                <a:lnTo>
                  <a:pt x="47548" y="91986"/>
                </a:lnTo>
                <a:lnTo>
                  <a:pt x="67932" y="81686"/>
                </a:lnTo>
                <a:lnTo>
                  <a:pt x="54356" y="51142"/>
                </a:lnTo>
                <a:lnTo>
                  <a:pt x="44234" y="44335"/>
                </a:lnTo>
                <a:lnTo>
                  <a:pt x="67932" y="27228"/>
                </a:lnTo>
                <a:lnTo>
                  <a:pt x="71247" y="17106"/>
                </a:lnTo>
                <a:lnTo>
                  <a:pt x="78206" y="10299"/>
                </a:lnTo>
                <a:lnTo>
                  <a:pt x="84836" y="3479"/>
                </a:lnTo>
                <a:lnTo>
                  <a:pt x="88303" y="0"/>
                </a:lnTo>
                <a:lnTo>
                  <a:pt x="91630" y="10299"/>
                </a:lnTo>
                <a:lnTo>
                  <a:pt x="91630" y="20421"/>
                </a:lnTo>
                <a:lnTo>
                  <a:pt x="95110" y="20421"/>
                </a:lnTo>
                <a:lnTo>
                  <a:pt x="105371" y="20421"/>
                </a:lnTo>
                <a:lnTo>
                  <a:pt x="112179" y="20421"/>
                </a:lnTo>
                <a:lnTo>
                  <a:pt x="115481" y="20421"/>
                </a:lnTo>
                <a:lnTo>
                  <a:pt x="122262" y="27228"/>
                </a:lnTo>
                <a:lnTo>
                  <a:pt x="125590" y="34035"/>
                </a:lnTo>
                <a:lnTo>
                  <a:pt x="125590" y="37515"/>
                </a:lnTo>
                <a:lnTo>
                  <a:pt x="122262" y="40855"/>
                </a:lnTo>
                <a:lnTo>
                  <a:pt x="125590" y="44335"/>
                </a:lnTo>
                <a:lnTo>
                  <a:pt x="125590" y="47650"/>
                </a:lnTo>
                <a:lnTo>
                  <a:pt x="129070" y="51142"/>
                </a:lnTo>
                <a:lnTo>
                  <a:pt x="129070" y="47650"/>
                </a:lnTo>
                <a:lnTo>
                  <a:pt x="132384" y="47650"/>
                </a:lnTo>
                <a:lnTo>
                  <a:pt x="129070" y="54470"/>
                </a:lnTo>
                <a:lnTo>
                  <a:pt x="125590" y="57937"/>
                </a:lnTo>
                <a:lnTo>
                  <a:pt x="129070" y="71564"/>
                </a:lnTo>
                <a:lnTo>
                  <a:pt x="118808" y="78371"/>
                </a:lnTo>
                <a:lnTo>
                  <a:pt x="105371" y="88506"/>
                </a:lnTo>
                <a:lnTo>
                  <a:pt x="105371" y="95313"/>
                </a:lnTo>
                <a:lnTo>
                  <a:pt x="101904" y="102107"/>
                </a:lnTo>
                <a:lnTo>
                  <a:pt x="101904" y="105600"/>
                </a:lnTo>
                <a:lnTo>
                  <a:pt x="105371" y="105600"/>
                </a:lnTo>
                <a:lnTo>
                  <a:pt x="108686" y="108927"/>
                </a:lnTo>
                <a:lnTo>
                  <a:pt x="105371" y="112407"/>
                </a:lnTo>
                <a:lnTo>
                  <a:pt x="108686" y="115735"/>
                </a:lnTo>
                <a:lnTo>
                  <a:pt x="101904" y="119214"/>
                </a:lnTo>
                <a:lnTo>
                  <a:pt x="105371" y="12254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758538" y="3624379"/>
            <a:ext cx="20358" cy="16941"/>
          </a:xfrm>
          <a:custGeom>
            <a:avLst/>
            <a:gdLst/>
            <a:ahLst/>
            <a:cxnLst/>
            <a:rect l="l" t="t" r="r" b="b"/>
            <a:pathLst>
              <a:path w="20358" h="16941">
                <a:moveTo>
                  <a:pt x="0" y="13614"/>
                </a:moveTo>
                <a:lnTo>
                  <a:pt x="13576" y="16941"/>
                </a:lnTo>
                <a:lnTo>
                  <a:pt x="20358" y="13614"/>
                </a:lnTo>
                <a:lnTo>
                  <a:pt x="17056" y="10134"/>
                </a:lnTo>
                <a:lnTo>
                  <a:pt x="17056" y="0"/>
                </a:lnTo>
                <a:lnTo>
                  <a:pt x="13576" y="0"/>
                </a:lnTo>
                <a:lnTo>
                  <a:pt x="6781" y="3314"/>
                </a:lnTo>
                <a:lnTo>
                  <a:pt x="0" y="136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694074" y="3566426"/>
            <a:ext cx="125577" cy="156578"/>
          </a:xfrm>
          <a:custGeom>
            <a:avLst/>
            <a:gdLst/>
            <a:ahLst/>
            <a:cxnLst/>
            <a:rect l="l" t="t" r="r" b="b"/>
            <a:pathLst>
              <a:path w="125577" h="156578">
                <a:moveTo>
                  <a:pt x="67919" y="132829"/>
                </a:moveTo>
                <a:lnTo>
                  <a:pt x="64465" y="122542"/>
                </a:lnTo>
                <a:lnTo>
                  <a:pt x="50850" y="119214"/>
                </a:lnTo>
                <a:lnTo>
                  <a:pt x="61125" y="95313"/>
                </a:lnTo>
                <a:lnTo>
                  <a:pt x="47548" y="98793"/>
                </a:lnTo>
                <a:lnTo>
                  <a:pt x="37274" y="105600"/>
                </a:lnTo>
                <a:lnTo>
                  <a:pt x="33959" y="108927"/>
                </a:lnTo>
                <a:lnTo>
                  <a:pt x="23698" y="102120"/>
                </a:lnTo>
                <a:lnTo>
                  <a:pt x="0" y="74891"/>
                </a:lnTo>
                <a:lnTo>
                  <a:pt x="6794" y="68084"/>
                </a:lnTo>
                <a:lnTo>
                  <a:pt x="13576" y="34048"/>
                </a:lnTo>
                <a:lnTo>
                  <a:pt x="40767" y="20434"/>
                </a:lnTo>
                <a:lnTo>
                  <a:pt x="23698" y="0"/>
                </a:lnTo>
                <a:lnTo>
                  <a:pt x="44069" y="0"/>
                </a:lnTo>
                <a:lnTo>
                  <a:pt x="54343" y="6807"/>
                </a:lnTo>
                <a:lnTo>
                  <a:pt x="71247" y="6807"/>
                </a:lnTo>
                <a:lnTo>
                  <a:pt x="98412" y="17094"/>
                </a:lnTo>
                <a:lnTo>
                  <a:pt x="101892" y="20434"/>
                </a:lnTo>
                <a:lnTo>
                  <a:pt x="101892" y="23914"/>
                </a:lnTo>
                <a:lnTo>
                  <a:pt x="98412" y="27228"/>
                </a:lnTo>
                <a:lnTo>
                  <a:pt x="98412" y="30721"/>
                </a:lnTo>
                <a:lnTo>
                  <a:pt x="88315" y="68084"/>
                </a:lnTo>
                <a:lnTo>
                  <a:pt x="91617" y="74891"/>
                </a:lnTo>
                <a:lnTo>
                  <a:pt x="98412" y="91986"/>
                </a:lnTo>
                <a:lnTo>
                  <a:pt x="101892" y="105600"/>
                </a:lnTo>
                <a:lnTo>
                  <a:pt x="108673" y="132829"/>
                </a:lnTo>
                <a:lnTo>
                  <a:pt x="125577" y="146443"/>
                </a:lnTo>
                <a:lnTo>
                  <a:pt x="122262" y="156578"/>
                </a:lnTo>
                <a:lnTo>
                  <a:pt x="115481" y="153250"/>
                </a:lnTo>
                <a:lnTo>
                  <a:pt x="105219" y="153250"/>
                </a:lnTo>
                <a:lnTo>
                  <a:pt x="91617" y="139636"/>
                </a:lnTo>
                <a:lnTo>
                  <a:pt x="67919" y="13282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889197" y="3566427"/>
            <a:ext cx="193522" cy="207708"/>
          </a:xfrm>
          <a:custGeom>
            <a:avLst/>
            <a:gdLst/>
            <a:ahLst/>
            <a:cxnLst/>
            <a:rect l="l" t="t" r="r" b="b"/>
            <a:pathLst>
              <a:path w="193522" h="207708">
                <a:moveTo>
                  <a:pt x="142659" y="163385"/>
                </a:moveTo>
                <a:lnTo>
                  <a:pt x="129057" y="170192"/>
                </a:lnTo>
                <a:lnTo>
                  <a:pt x="115481" y="190614"/>
                </a:lnTo>
                <a:lnTo>
                  <a:pt x="95097" y="207708"/>
                </a:lnTo>
                <a:lnTo>
                  <a:pt x="78041" y="187286"/>
                </a:lnTo>
                <a:lnTo>
                  <a:pt x="67932" y="149771"/>
                </a:lnTo>
                <a:lnTo>
                  <a:pt x="57657" y="142963"/>
                </a:lnTo>
                <a:lnTo>
                  <a:pt x="54343" y="136156"/>
                </a:lnTo>
                <a:lnTo>
                  <a:pt x="40754" y="129349"/>
                </a:lnTo>
                <a:lnTo>
                  <a:pt x="33959" y="122542"/>
                </a:lnTo>
                <a:lnTo>
                  <a:pt x="20383" y="119214"/>
                </a:lnTo>
                <a:lnTo>
                  <a:pt x="10109" y="108927"/>
                </a:lnTo>
                <a:lnTo>
                  <a:pt x="0" y="98793"/>
                </a:lnTo>
                <a:lnTo>
                  <a:pt x="0" y="64757"/>
                </a:lnTo>
                <a:lnTo>
                  <a:pt x="6794" y="51142"/>
                </a:lnTo>
                <a:lnTo>
                  <a:pt x="27177" y="34048"/>
                </a:lnTo>
                <a:lnTo>
                  <a:pt x="37287" y="34048"/>
                </a:lnTo>
                <a:lnTo>
                  <a:pt x="61137" y="20434"/>
                </a:lnTo>
                <a:lnTo>
                  <a:pt x="67932" y="17094"/>
                </a:lnTo>
                <a:lnTo>
                  <a:pt x="71246" y="10299"/>
                </a:lnTo>
                <a:lnTo>
                  <a:pt x="71246" y="6807"/>
                </a:lnTo>
                <a:lnTo>
                  <a:pt x="84835" y="0"/>
                </a:lnTo>
                <a:lnTo>
                  <a:pt x="84835" y="27228"/>
                </a:lnTo>
                <a:lnTo>
                  <a:pt x="95097" y="40843"/>
                </a:lnTo>
                <a:lnTo>
                  <a:pt x="98412" y="44335"/>
                </a:lnTo>
                <a:lnTo>
                  <a:pt x="105206" y="47650"/>
                </a:lnTo>
                <a:lnTo>
                  <a:pt x="105206" y="44335"/>
                </a:lnTo>
                <a:lnTo>
                  <a:pt x="135864" y="47650"/>
                </a:lnTo>
                <a:lnTo>
                  <a:pt x="139179" y="57950"/>
                </a:lnTo>
                <a:lnTo>
                  <a:pt x="156235" y="57950"/>
                </a:lnTo>
                <a:lnTo>
                  <a:pt x="156235" y="61264"/>
                </a:lnTo>
                <a:lnTo>
                  <a:pt x="163029" y="30721"/>
                </a:lnTo>
                <a:lnTo>
                  <a:pt x="169824" y="27228"/>
                </a:lnTo>
                <a:lnTo>
                  <a:pt x="169824" y="17094"/>
                </a:lnTo>
                <a:lnTo>
                  <a:pt x="179933" y="13614"/>
                </a:lnTo>
                <a:lnTo>
                  <a:pt x="183413" y="23914"/>
                </a:lnTo>
                <a:lnTo>
                  <a:pt x="193522" y="34048"/>
                </a:lnTo>
                <a:lnTo>
                  <a:pt x="186728" y="57950"/>
                </a:lnTo>
                <a:lnTo>
                  <a:pt x="173139" y="74891"/>
                </a:lnTo>
                <a:lnTo>
                  <a:pt x="173139" y="78371"/>
                </a:lnTo>
                <a:lnTo>
                  <a:pt x="166344" y="85178"/>
                </a:lnTo>
                <a:lnTo>
                  <a:pt x="166344" y="105600"/>
                </a:lnTo>
                <a:lnTo>
                  <a:pt x="142659" y="129349"/>
                </a:lnTo>
                <a:lnTo>
                  <a:pt x="135864" y="146443"/>
                </a:lnTo>
                <a:lnTo>
                  <a:pt x="142659" y="149771"/>
                </a:lnTo>
                <a:lnTo>
                  <a:pt x="142659" y="16338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732975" y="3569907"/>
            <a:ext cx="166331" cy="173520"/>
          </a:xfrm>
          <a:custGeom>
            <a:avLst/>
            <a:gdLst/>
            <a:ahLst/>
            <a:cxnLst/>
            <a:rect l="l" t="t" r="r" b="b"/>
            <a:pathLst>
              <a:path w="166331" h="173520">
                <a:moveTo>
                  <a:pt x="166331" y="105448"/>
                </a:moveTo>
                <a:lnTo>
                  <a:pt x="156222" y="136156"/>
                </a:lnTo>
                <a:lnTo>
                  <a:pt x="129057" y="125869"/>
                </a:lnTo>
                <a:lnTo>
                  <a:pt x="115468" y="139484"/>
                </a:lnTo>
                <a:lnTo>
                  <a:pt x="95097" y="173520"/>
                </a:lnTo>
                <a:lnTo>
                  <a:pt x="64439" y="163385"/>
                </a:lnTo>
                <a:lnTo>
                  <a:pt x="54330" y="142963"/>
                </a:lnTo>
                <a:lnTo>
                  <a:pt x="30480" y="149771"/>
                </a:lnTo>
                <a:lnTo>
                  <a:pt x="37274" y="129349"/>
                </a:lnTo>
                <a:lnTo>
                  <a:pt x="0" y="102120"/>
                </a:lnTo>
                <a:lnTo>
                  <a:pt x="10096" y="81699"/>
                </a:lnTo>
                <a:lnTo>
                  <a:pt x="20370" y="71412"/>
                </a:lnTo>
                <a:lnTo>
                  <a:pt x="40741" y="61277"/>
                </a:lnTo>
                <a:lnTo>
                  <a:pt x="44056" y="50990"/>
                </a:lnTo>
                <a:lnTo>
                  <a:pt x="64439" y="40855"/>
                </a:lnTo>
                <a:lnTo>
                  <a:pt x="71234" y="34035"/>
                </a:lnTo>
                <a:lnTo>
                  <a:pt x="81508" y="30568"/>
                </a:lnTo>
                <a:lnTo>
                  <a:pt x="91617" y="20434"/>
                </a:lnTo>
                <a:lnTo>
                  <a:pt x="98412" y="10134"/>
                </a:lnTo>
                <a:lnTo>
                  <a:pt x="105194" y="0"/>
                </a:lnTo>
                <a:lnTo>
                  <a:pt x="142646" y="6819"/>
                </a:lnTo>
                <a:lnTo>
                  <a:pt x="145961" y="20434"/>
                </a:lnTo>
                <a:lnTo>
                  <a:pt x="152755" y="44170"/>
                </a:lnTo>
                <a:lnTo>
                  <a:pt x="163017" y="47663"/>
                </a:lnTo>
                <a:lnTo>
                  <a:pt x="156222" y="61277"/>
                </a:lnTo>
                <a:lnTo>
                  <a:pt x="156222" y="95313"/>
                </a:lnTo>
                <a:lnTo>
                  <a:pt x="166331" y="10544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537837" y="3573236"/>
            <a:ext cx="159537" cy="153250"/>
          </a:xfrm>
          <a:custGeom>
            <a:avLst/>
            <a:gdLst/>
            <a:ahLst/>
            <a:cxnLst/>
            <a:rect l="l" t="t" r="r" b="b"/>
            <a:pathLst>
              <a:path w="159537" h="153250">
                <a:moveTo>
                  <a:pt x="0" y="132829"/>
                </a:moveTo>
                <a:lnTo>
                  <a:pt x="6781" y="132829"/>
                </a:lnTo>
                <a:lnTo>
                  <a:pt x="3314" y="119214"/>
                </a:lnTo>
                <a:lnTo>
                  <a:pt x="10121" y="98793"/>
                </a:lnTo>
                <a:lnTo>
                  <a:pt x="3314" y="85178"/>
                </a:lnTo>
                <a:lnTo>
                  <a:pt x="10121" y="61277"/>
                </a:lnTo>
                <a:lnTo>
                  <a:pt x="30480" y="57950"/>
                </a:lnTo>
                <a:lnTo>
                  <a:pt x="27178" y="51142"/>
                </a:lnTo>
                <a:lnTo>
                  <a:pt x="40754" y="44335"/>
                </a:lnTo>
                <a:lnTo>
                  <a:pt x="71234" y="27241"/>
                </a:lnTo>
                <a:lnTo>
                  <a:pt x="95084" y="0"/>
                </a:lnTo>
                <a:lnTo>
                  <a:pt x="129057" y="0"/>
                </a:lnTo>
                <a:lnTo>
                  <a:pt x="152755" y="105600"/>
                </a:lnTo>
                <a:lnTo>
                  <a:pt x="152755" y="108915"/>
                </a:lnTo>
                <a:lnTo>
                  <a:pt x="159537" y="112407"/>
                </a:lnTo>
                <a:lnTo>
                  <a:pt x="159537" y="122542"/>
                </a:lnTo>
                <a:lnTo>
                  <a:pt x="135851" y="136156"/>
                </a:lnTo>
                <a:lnTo>
                  <a:pt x="105206" y="142963"/>
                </a:lnTo>
                <a:lnTo>
                  <a:pt x="95084" y="139636"/>
                </a:lnTo>
                <a:lnTo>
                  <a:pt x="67932" y="153250"/>
                </a:lnTo>
                <a:lnTo>
                  <a:pt x="57658" y="146443"/>
                </a:lnTo>
                <a:lnTo>
                  <a:pt x="50876" y="149771"/>
                </a:lnTo>
                <a:lnTo>
                  <a:pt x="47548" y="146443"/>
                </a:lnTo>
                <a:lnTo>
                  <a:pt x="40754" y="149771"/>
                </a:lnTo>
                <a:lnTo>
                  <a:pt x="10121" y="149771"/>
                </a:lnTo>
                <a:lnTo>
                  <a:pt x="0" y="13282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379736" y="3573235"/>
            <a:ext cx="193522" cy="330250"/>
          </a:xfrm>
          <a:custGeom>
            <a:avLst/>
            <a:gdLst/>
            <a:ahLst/>
            <a:cxnLst/>
            <a:rect l="l" t="t" r="r" b="b"/>
            <a:pathLst>
              <a:path w="193522" h="330250">
                <a:moveTo>
                  <a:pt x="98412" y="231457"/>
                </a:moveTo>
                <a:lnTo>
                  <a:pt x="95097" y="228130"/>
                </a:lnTo>
                <a:lnTo>
                  <a:pt x="57657" y="268986"/>
                </a:lnTo>
                <a:lnTo>
                  <a:pt x="61137" y="279107"/>
                </a:lnTo>
                <a:lnTo>
                  <a:pt x="54343" y="289407"/>
                </a:lnTo>
                <a:lnTo>
                  <a:pt x="37287" y="313156"/>
                </a:lnTo>
                <a:lnTo>
                  <a:pt x="16903" y="330250"/>
                </a:lnTo>
                <a:lnTo>
                  <a:pt x="0" y="323443"/>
                </a:lnTo>
                <a:lnTo>
                  <a:pt x="16903" y="292722"/>
                </a:lnTo>
                <a:lnTo>
                  <a:pt x="33959" y="275780"/>
                </a:lnTo>
                <a:lnTo>
                  <a:pt x="44068" y="251879"/>
                </a:lnTo>
                <a:lnTo>
                  <a:pt x="47548" y="238264"/>
                </a:lnTo>
                <a:lnTo>
                  <a:pt x="50876" y="228130"/>
                </a:lnTo>
                <a:lnTo>
                  <a:pt x="50876" y="217843"/>
                </a:lnTo>
                <a:lnTo>
                  <a:pt x="57657" y="211035"/>
                </a:lnTo>
                <a:lnTo>
                  <a:pt x="57657" y="197421"/>
                </a:lnTo>
                <a:lnTo>
                  <a:pt x="54343" y="190614"/>
                </a:lnTo>
                <a:lnTo>
                  <a:pt x="54343" y="180479"/>
                </a:lnTo>
                <a:lnTo>
                  <a:pt x="61137" y="166865"/>
                </a:lnTo>
                <a:lnTo>
                  <a:pt x="54343" y="153250"/>
                </a:lnTo>
                <a:lnTo>
                  <a:pt x="54343" y="122542"/>
                </a:lnTo>
                <a:lnTo>
                  <a:pt x="74726" y="61277"/>
                </a:lnTo>
                <a:lnTo>
                  <a:pt x="67932" y="57950"/>
                </a:lnTo>
                <a:lnTo>
                  <a:pt x="71246" y="47663"/>
                </a:lnTo>
                <a:lnTo>
                  <a:pt x="81521" y="40843"/>
                </a:lnTo>
                <a:lnTo>
                  <a:pt x="91630" y="37528"/>
                </a:lnTo>
                <a:lnTo>
                  <a:pt x="105206" y="34036"/>
                </a:lnTo>
                <a:lnTo>
                  <a:pt x="149440" y="0"/>
                </a:lnTo>
                <a:lnTo>
                  <a:pt x="152755" y="3492"/>
                </a:lnTo>
                <a:lnTo>
                  <a:pt x="159550" y="0"/>
                </a:lnTo>
                <a:lnTo>
                  <a:pt x="159550" y="6807"/>
                </a:lnTo>
                <a:lnTo>
                  <a:pt x="186728" y="13627"/>
                </a:lnTo>
                <a:lnTo>
                  <a:pt x="193522" y="27241"/>
                </a:lnTo>
                <a:lnTo>
                  <a:pt x="186728" y="51142"/>
                </a:lnTo>
                <a:lnTo>
                  <a:pt x="163029" y="85178"/>
                </a:lnTo>
                <a:lnTo>
                  <a:pt x="166344" y="95313"/>
                </a:lnTo>
                <a:lnTo>
                  <a:pt x="152755" y="112407"/>
                </a:lnTo>
                <a:lnTo>
                  <a:pt x="156235" y="136156"/>
                </a:lnTo>
                <a:lnTo>
                  <a:pt x="149440" y="156578"/>
                </a:lnTo>
                <a:lnTo>
                  <a:pt x="139179" y="170192"/>
                </a:lnTo>
                <a:lnTo>
                  <a:pt x="139179" y="183807"/>
                </a:lnTo>
                <a:lnTo>
                  <a:pt x="132384" y="197421"/>
                </a:lnTo>
                <a:lnTo>
                  <a:pt x="108686" y="217843"/>
                </a:lnTo>
                <a:lnTo>
                  <a:pt x="105206" y="224650"/>
                </a:lnTo>
                <a:lnTo>
                  <a:pt x="98412" y="23145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004679" y="3576727"/>
            <a:ext cx="268248" cy="214350"/>
          </a:xfrm>
          <a:custGeom>
            <a:avLst/>
            <a:gdLst/>
            <a:ahLst/>
            <a:cxnLst/>
            <a:rect l="l" t="t" r="r" b="b"/>
            <a:pathLst>
              <a:path w="268249" h="214350">
                <a:moveTo>
                  <a:pt x="27178" y="153085"/>
                </a:moveTo>
                <a:lnTo>
                  <a:pt x="27178" y="163372"/>
                </a:lnTo>
                <a:lnTo>
                  <a:pt x="30492" y="163372"/>
                </a:lnTo>
                <a:lnTo>
                  <a:pt x="54343" y="129336"/>
                </a:lnTo>
                <a:lnTo>
                  <a:pt x="61137" y="132664"/>
                </a:lnTo>
                <a:lnTo>
                  <a:pt x="81521" y="125856"/>
                </a:lnTo>
                <a:lnTo>
                  <a:pt x="91630" y="108915"/>
                </a:lnTo>
                <a:lnTo>
                  <a:pt x="108686" y="91820"/>
                </a:lnTo>
                <a:lnTo>
                  <a:pt x="122275" y="74879"/>
                </a:lnTo>
                <a:lnTo>
                  <a:pt x="129057" y="74879"/>
                </a:lnTo>
                <a:lnTo>
                  <a:pt x="139179" y="78206"/>
                </a:lnTo>
                <a:lnTo>
                  <a:pt x="145973" y="74879"/>
                </a:lnTo>
                <a:lnTo>
                  <a:pt x="129057" y="44170"/>
                </a:lnTo>
                <a:lnTo>
                  <a:pt x="139179" y="37350"/>
                </a:lnTo>
                <a:lnTo>
                  <a:pt x="139179" y="27216"/>
                </a:lnTo>
                <a:lnTo>
                  <a:pt x="132372" y="20421"/>
                </a:lnTo>
                <a:lnTo>
                  <a:pt x="139179" y="10134"/>
                </a:lnTo>
                <a:lnTo>
                  <a:pt x="156070" y="0"/>
                </a:lnTo>
                <a:lnTo>
                  <a:pt x="173139" y="6794"/>
                </a:lnTo>
                <a:lnTo>
                  <a:pt x="183400" y="30543"/>
                </a:lnTo>
                <a:lnTo>
                  <a:pt x="190042" y="34035"/>
                </a:lnTo>
                <a:lnTo>
                  <a:pt x="186728" y="44170"/>
                </a:lnTo>
                <a:lnTo>
                  <a:pt x="203631" y="54457"/>
                </a:lnTo>
                <a:lnTo>
                  <a:pt x="230784" y="50965"/>
                </a:lnTo>
                <a:lnTo>
                  <a:pt x="254647" y="44170"/>
                </a:lnTo>
                <a:lnTo>
                  <a:pt x="254647" y="47650"/>
                </a:lnTo>
                <a:lnTo>
                  <a:pt x="261454" y="71386"/>
                </a:lnTo>
                <a:lnTo>
                  <a:pt x="268249" y="88493"/>
                </a:lnTo>
                <a:lnTo>
                  <a:pt x="254647" y="129336"/>
                </a:lnTo>
                <a:lnTo>
                  <a:pt x="258127" y="149758"/>
                </a:lnTo>
                <a:lnTo>
                  <a:pt x="251180" y="159892"/>
                </a:lnTo>
                <a:lnTo>
                  <a:pt x="244398" y="149758"/>
                </a:lnTo>
                <a:lnTo>
                  <a:pt x="237591" y="149758"/>
                </a:lnTo>
                <a:lnTo>
                  <a:pt x="244398" y="163372"/>
                </a:lnTo>
                <a:lnTo>
                  <a:pt x="237591" y="163372"/>
                </a:lnTo>
                <a:lnTo>
                  <a:pt x="217360" y="166700"/>
                </a:lnTo>
                <a:lnTo>
                  <a:pt x="207086" y="183794"/>
                </a:lnTo>
                <a:lnTo>
                  <a:pt x="169824" y="211035"/>
                </a:lnTo>
                <a:lnTo>
                  <a:pt x="152755" y="214350"/>
                </a:lnTo>
                <a:lnTo>
                  <a:pt x="135851" y="207543"/>
                </a:lnTo>
                <a:lnTo>
                  <a:pt x="122275" y="204215"/>
                </a:lnTo>
                <a:lnTo>
                  <a:pt x="98412" y="211035"/>
                </a:lnTo>
                <a:lnTo>
                  <a:pt x="84836" y="183794"/>
                </a:lnTo>
                <a:lnTo>
                  <a:pt x="64452" y="176987"/>
                </a:lnTo>
                <a:lnTo>
                  <a:pt x="54343" y="173507"/>
                </a:lnTo>
                <a:lnTo>
                  <a:pt x="33959" y="190601"/>
                </a:lnTo>
                <a:lnTo>
                  <a:pt x="23698" y="197408"/>
                </a:lnTo>
                <a:lnTo>
                  <a:pt x="0" y="180314"/>
                </a:lnTo>
                <a:lnTo>
                  <a:pt x="13576" y="159892"/>
                </a:lnTo>
                <a:lnTo>
                  <a:pt x="27178" y="15308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633184" y="3583522"/>
            <a:ext cx="61125" cy="68084"/>
          </a:xfrm>
          <a:custGeom>
            <a:avLst/>
            <a:gdLst/>
            <a:ahLst/>
            <a:cxnLst/>
            <a:rect l="l" t="t" r="r" b="b"/>
            <a:pathLst>
              <a:path w="61125" h="68084">
                <a:moveTo>
                  <a:pt x="10261" y="64592"/>
                </a:moveTo>
                <a:lnTo>
                  <a:pt x="3467" y="61277"/>
                </a:lnTo>
                <a:lnTo>
                  <a:pt x="0" y="13627"/>
                </a:lnTo>
                <a:lnTo>
                  <a:pt x="3467" y="6819"/>
                </a:lnTo>
                <a:lnTo>
                  <a:pt x="47548" y="0"/>
                </a:lnTo>
                <a:lnTo>
                  <a:pt x="47548" y="6819"/>
                </a:lnTo>
                <a:lnTo>
                  <a:pt x="54343" y="6819"/>
                </a:lnTo>
                <a:lnTo>
                  <a:pt x="61125" y="37376"/>
                </a:lnTo>
                <a:lnTo>
                  <a:pt x="61125" y="47663"/>
                </a:lnTo>
                <a:lnTo>
                  <a:pt x="47548" y="54470"/>
                </a:lnTo>
                <a:lnTo>
                  <a:pt x="37426" y="61277"/>
                </a:lnTo>
                <a:lnTo>
                  <a:pt x="27152" y="68084"/>
                </a:lnTo>
                <a:lnTo>
                  <a:pt x="10261" y="6459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243886" y="3583522"/>
            <a:ext cx="173139" cy="139484"/>
          </a:xfrm>
          <a:custGeom>
            <a:avLst/>
            <a:gdLst/>
            <a:ahLst/>
            <a:cxnLst/>
            <a:rect l="l" t="t" r="r" b="b"/>
            <a:pathLst>
              <a:path w="173139" h="139484">
                <a:moveTo>
                  <a:pt x="71246" y="0"/>
                </a:moveTo>
                <a:lnTo>
                  <a:pt x="74726" y="0"/>
                </a:lnTo>
                <a:lnTo>
                  <a:pt x="88303" y="37376"/>
                </a:lnTo>
                <a:lnTo>
                  <a:pt x="71246" y="61277"/>
                </a:lnTo>
                <a:lnTo>
                  <a:pt x="84988" y="71412"/>
                </a:lnTo>
                <a:lnTo>
                  <a:pt x="91782" y="71412"/>
                </a:lnTo>
                <a:lnTo>
                  <a:pt x="101892" y="64592"/>
                </a:lnTo>
                <a:lnTo>
                  <a:pt x="135851" y="54470"/>
                </a:lnTo>
                <a:lnTo>
                  <a:pt x="139166" y="34048"/>
                </a:lnTo>
                <a:lnTo>
                  <a:pt x="156235" y="30556"/>
                </a:lnTo>
                <a:lnTo>
                  <a:pt x="145961" y="40855"/>
                </a:lnTo>
                <a:lnTo>
                  <a:pt x="142646" y="61277"/>
                </a:lnTo>
                <a:lnTo>
                  <a:pt x="156235" y="68084"/>
                </a:lnTo>
                <a:lnTo>
                  <a:pt x="173139" y="81699"/>
                </a:lnTo>
                <a:lnTo>
                  <a:pt x="159550" y="88506"/>
                </a:lnTo>
                <a:lnTo>
                  <a:pt x="156235" y="115735"/>
                </a:lnTo>
                <a:lnTo>
                  <a:pt x="142646" y="136156"/>
                </a:lnTo>
                <a:lnTo>
                  <a:pt x="132537" y="136156"/>
                </a:lnTo>
                <a:lnTo>
                  <a:pt x="95097" y="132676"/>
                </a:lnTo>
                <a:lnTo>
                  <a:pt x="67932" y="139484"/>
                </a:lnTo>
                <a:lnTo>
                  <a:pt x="74726" y="112255"/>
                </a:lnTo>
                <a:lnTo>
                  <a:pt x="67932" y="108927"/>
                </a:lnTo>
                <a:lnTo>
                  <a:pt x="37439" y="112255"/>
                </a:lnTo>
                <a:lnTo>
                  <a:pt x="30645" y="129349"/>
                </a:lnTo>
                <a:lnTo>
                  <a:pt x="0" y="129349"/>
                </a:lnTo>
                <a:lnTo>
                  <a:pt x="13588" y="47663"/>
                </a:lnTo>
                <a:lnTo>
                  <a:pt x="27165" y="30556"/>
                </a:lnTo>
                <a:lnTo>
                  <a:pt x="33959" y="10134"/>
                </a:lnTo>
                <a:lnTo>
                  <a:pt x="51028" y="23748"/>
                </a:lnTo>
                <a:lnTo>
                  <a:pt x="57810" y="6819"/>
                </a:lnTo>
                <a:lnTo>
                  <a:pt x="71246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767185" y="3590342"/>
            <a:ext cx="122275" cy="95300"/>
          </a:xfrm>
          <a:custGeom>
            <a:avLst/>
            <a:gdLst/>
            <a:ahLst/>
            <a:cxnLst/>
            <a:rect l="l" t="t" r="r" b="b"/>
            <a:pathLst>
              <a:path w="122275" h="95300">
                <a:moveTo>
                  <a:pt x="0" y="20421"/>
                </a:moveTo>
                <a:lnTo>
                  <a:pt x="17056" y="27228"/>
                </a:lnTo>
                <a:lnTo>
                  <a:pt x="51028" y="0"/>
                </a:lnTo>
                <a:lnTo>
                  <a:pt x="78181" y="0"/>
                </a:lnTo>
                <a:lnTo>
                  <a:pt x="98577" y="0"/>
                </a:lnTo>
                <a:lnTo>
                  <a:pt x="101879" y="13601"/>
                </a:lnTo>
                <a:lnTo>
                  <a:pt x="118935" y="30556"/>
                </a:lnTo>
                <a:lnTo>
                  <a:pt x="122275" y="44170"/>
                </a:lnTo>
                <a:lnTo>
                  <a:pt x="112153" y="57772"/>
                </a:lnTo>
                <a:lnTo>
                  <a:pt x="98577" y="57772"/>
                </a:lnTo>
                <a:lnTo>
                  <a:pt x="84988" y="57772"/>
                </a:lnTo>
                <a:lnTo>
                  <a:pt x="78181" y="68071"/>
                </a:lnTo>
                <a:lnTo>
                  <a:pt x="71399" y="78206"/>
                </a:lnTo>
                <a:lnTo>
                  <a:pt x="64604" y="74879"/>
                </a:lnTo>
                <a:lnTo>
                  <a:pt x="44221" y="95300"/>
                </a:lnTo>
                <a:lnTo>
                  <a:pt x="23850" y="88493"/>
                </a:lnTo>
                <a:lnTo>
                  <a:pt x="23850" y="74879"/>
                </a:lnTo>
                <a:lnTo>
                  <a:pt x="10274" y="50977"/>
                </a:lnTo>
                <a:lnTo>
                  <a:pt x="0" y="37350"/>
                </a:lnTo>
                <a:lnTo>
                  <a:pt x="0" y="204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792485" y="3590343"/>
            <a:ext cx="6807" cy="6807"/>
          </a:xfrm>
          <a:custGeom>
            <a:avLst/>
            <a:gdLst/>
            <a:ahLst/>
            <a:cxnLst/>
            <a:rect l="l" t="t" r="r" b="b"/>
            <a:pathLst>
              <a:path w="6807" h="6807">
                <a:moveTo>
                  <a:pt x="3479" y="0"/>
                </a:moveTo>
                <a:lnTo>
                  <a:pt x="6807" y="3314"/>
                </a:lnTo>
                <a:lnTo>
                  <a:pt x="3479" y="3314"/>
                </a:lnTo>
                <a:lnTo>
                  <a:pt x="0" y="6807"/>
                </a:lnTo>
                <a:lnTo>
                  <a:pt x="0" y="3314"/>
                </a:lnTo>
                <a:lnTo>
                  <a:pt x="3479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734839" y="3443898"/>
            <a:ext cx="98399" cy="115722"/>
          </a:xfrm>
          <a:custGeom>
            <a:avLst/>
            <a:gdLst/>
            <a:ahLst/>
            <a:cxnLst/>
            <a:rect l="l" t="t" r="r" b="b"/>
            <a:pathLst>
              <a:path w="98399" h="115722">
                <a:moveTo>
                  <a:pt x="33947" y="13766"/>
                </a:moveTo>
                <a:lnTo>
                  <a:pt x="40754" y="23901"/>
                </a:lnTo>
                <a:lnTo>
                  <a:pt x="64452" y="13766"/>
                </a:lnTo>
                <a:lnTo>
                  <a:pt x="81495" y="0"/>
                </a:lnTo>
                <a:lnTo>
                  <a:pt x="98399" y="20421"/>
                </a:lnTo>
                <a:lnTo>
                  <a:pt x="91605" y="40843"/>
                </a:lnTo>
                <a:lnTo>
                  <a:pt x="81495" y="57937"/>
                </a:lnTo>
                <a:lnTo>
                  <a:pt x="67906" y="81838"/>
                </a:lnTo>
                <a:lnTo>
                  <a:pt x="37274" y="98793"/>
                </a:lnTo>
                <a:lnTo>
                  <a:pt x="20358" y="115722"/>
                </a:lnTo>
                <a:lnTo>
                  <a:pt x="3302" y="105587"/>
                </a:lnTo>
                <a:lnTo>
                  <a:pt x="0" y="88493"/>
                </a:lnTo>
                <a:lnTo>
                  <a:pt x="3302" y="74879"/>
                </a:lnTo>
                <a:lnTo>
                  <a:pt x="6781" y="74879"/>
                </a:lnTo>
                <a:lnTo>
                  <a:pt x="20358" y="64744"/>
                </a:lnTo>
                <a:lnTo>
                  <a:pt x="16891" y="54457"/>
                </a:lnTo>
                <a:lnTo>
                  <a:pt x="20358" y="37515"/>
                </a:lnTo>
                <a:lnTo>
                  <a:pt x="33947" y="1376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223752" y="3590343"/>
            <a:ext cx="129057" cy="85013"/>
          </a:xfrm>
          <a:custGeom>
            <a:avLst/>
            <a:gdLst/>
            <a:ahLst/>
            <a:cxnLst/>
            <a:rect l="l" t="t" r="r" b="b"/>
            <a:pathLst>
              <a:path w="129057" h="85013">
                <a:moveTo>
                  <a:pt x="122275" y="64592"/>
                </a:moveTo>
                <a:lnTo>
                  <a:pt x="129057" y="64592"/>
                </a:lnTo>
                <a:lnTo>
                  <a:pt x="129057" y="74879"/>
                </a:lnTo>
                <a:lnTo>
                  <a:pt x="118960" y="71399"/>
                </a:lnTo>
                <a:lnTo>
                  <a:pt x="101892" y="85013"/>
                </a:lnTo>
                <a:lnTo>
                  <a:pt x="74726" y="68071"/>
                </a:lnTo>
                <a:lnTo>
                  <a:pt x="54330" y="61264"/>
                </a:lnTo>
                <a:lnTo>
                  <a:pt x="47548" y="61264"/>
                </a:lnTo>
                <a:lnTo>
                  <a:pt x="23850" y="54457"/>
                </a:lnTo>
                <a:lnTo>
                  <a:pt x="10274" y="61264"/>
                </a:lnTo>
                <a:lnTo>
                  <a:pt x="0" y="54457"/>
                </a:lnTo>
                <a:lnTo>
                  <a:pt x="0" y="47650"/>
                </a:lnTo>
                <a:lnTo>
                  <a:pt x="10274" y="27228"/>
                </a:lnTo>
                <a:lnTo>
                  <a:pt x="0" y="10134"/>
                </a:lnTo>
                <a:lnTo>
                  <a:pt x="10274" y="0"/>
                </a:lnTo>
                <a:lnTo>
                  <a:pt x="27178" y="13601"/>
                </a:lnTo>
                <a:lnTo>
                  <a:pt x="40754" y="20421"/>
                </a:lnTo>
                <a:lnTo>
                  <a:pt x="40754" y="23736"/>
                </a:lnTo>
                <a:lnTo>
                  <a:pt x="64604" y="27228"/>
                </a:lnTo>
                <a:lnTo>
                  <a:pt x="88303" y="50977"/>
                </a:lnTo>
                <a:lnTo>
                  <a:pt x="122275" y="6459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694310" y="3590342"/>
            <a:ext cx="81521" cy="57772"/>
          </a:xfrm>
          <a:custGeom>
            <a:avLst/>
            <a:gdLst/>
            <a:ahLst/>
            <a:cxnLst/>
            <a:rect l="l" t="t" r="r" b="b"/>
            <a:pathLst>
              <a:path w="81521" h="57772">
                <a:moveTo>
                  <a:pt x="57823" y="0"/>
                </a:moveTo>
                <a:lnTo>
                  <a:pt x="67944" y="6807"/>
                </a:lnTo>
                <a:lnTo>
                  <a:pt x="81521" y="37350"/>
                </a:lnTo>
                <a:lnTo>
                  <a:pt x="61137" y="47650"/>
                </a:lnTo>
                <a:lnTo>
                  <a:pt x="13588" y="57772"/>
                </a:lnTo>
                <a:lnTo>
                  <a:pt x="6794" y="44170"/>
                </a:lnTo>
                <a:lnTo>
                  <a:pt x="0" y="40843"/>
                </a:lnTo>
                <a:lnTo>
                  <a:pt x="0" y="30556"/>
                </a:lnTo>
                <a:lnTo>
                  <a:pt x="57823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023447" y="3593657"/>
            <a:ext cx="210578" cy="176999"/>
          </a:xfrm>
          <a:custGeom>
            <a:avLst/>
            <a:gdLst/>
            <a:ahLst/>
            <a:cxnLst/>
            <a:rect l="l" t="t" r="r" b="b"/>
            <a:pathLst>
              <a:path w="210578" h="176999">
                <a:moveTo>
                  <a:pt x="0" y="64757"/>
                </a:moveTo>
                <a:lnTo>
                  <a:pt x="3467" y="64757"/>
                </a:lnTo>
                <a:lnTo>
                  <a:pt x="3467" y="57950"/>
                </a:lnTo>
                <a:lnTo>
                  <a:pt x="13576" y="61277"/>
                </a:lnTo>
                <a:lnTo>
                  <a:pt x="20383" y="61277"/>
                </a:lnTo>
                <a:lnTo>
                  <a:pt x="23698" y="57950"/>
                </a:lnTo>
                <a:lnTo>
                  <a:pt x="30479" y="64757"/>
                </a:lnTo>
                <a:lnTo>
                  <a:pt x="54330" y="74891"/>
                </a:lnTo>
                <a:lnTo>
                  <a:pt x="71234" y="51142"/>
                </a:lnTo>
                <a:lnTo>
                  <a:pt x="88303" y="54457"/>
                </a:lnTo>
                <a:lnTo>
                  <a:pt x="101879" y="64757"/>
                </a:lnTo>
                <a:lnTo>
                  <a:pt x="112001" y="61277"/>
                </a:lnTo>
                <a:lnTo>
                  <a:pt x="112001" y="57950"/>
                </a:lnTo>
                <a:lnTo>
                  <a:pt x="125577" y="54457"/>
                </a:lnTo>
                <a:lnTo>
                  <a:pt x="129057" y="44335"/>
                </a:lnTo>
                <a:lnTo>
                  <a:pt x="139179" y="40855"/>
                </a:lnTo>
                <a:lnTo>
                  <a:pt x="149440" y="27241"/>
                </a:lnTo>
                <a:lnTo>
                  <a:pt x="156222" y="20421"/>
                </a:lnTo>
                <a:lnTo>
                  <a:pt x="156222" y="13614"/>
                </a:lnTo>
                <a:lnTo>
                  <a:pt x="169824" y="13614"/>
                </a:lnTo>
                <a:lnTo>
                  <a:pt x="190195" y="0"/>
                </a:lnTo>
                <a:lnTo>
                  <a:pt x="200304" y="6819"/>
                </a:lnTo>
                <a:lnTo>
                  <a:pt x="210578" y="23914"/>
                </a:lnTo>
                <a:lnTo>
                  <a:pt x="200304" y="44335"/>
                </a:lnTo>
                <a:lnTo>
                  <a:pt x="200304" y="51142"/>
                </a:lnTo>
                <a:lnTo>
                  <a:pt x="196989" y="57950"/>
                </a:lnTo>
                <a:lnTo>
                  <a:pt x="193509" y="64757"/>
                </a:lnTo>
                <a:lnTo>
                  <a:pt x="196989" y="71564"/>
                </a:lnTo>
                <a:lnTo>
                  <a:pt x="196989" y="78371"/>
                </a:lnTo>
                <a:lnTo>
                  <a:pt x="190195" y="78371"/>
                </a:lnTo>
                <a:lnTo>
                  <a:pt x="179920" y="88493"/>
                </a:lnTo>
                <a:lnTo>
                  <a:pt x="173139" y="91986"/>
                </a:lnTo>
                <a:lnTo>
                  <a:pt x="166331" y="98793"/>
                </a:lnTo>
                <a:lnTo>
                  <a:pt x="169824" y="112407"/>
                </a:lnTo>
                <a:lnTo>
                  <a:pt x="169824" y="122542"/>
                </a:lnTo>
                <a:lnTo>
                  <a:pt x="166331" y="129349"/>
                </a:lnTo>
                <a:lnTo>
                  <a:pt x="159550" y="126022"/>
                </a:lnTo>
                <a:lnTo>
                  <a:pt x="129057" y="108927"/>
                </a:lnTo>
                <a:lnTo>
                  <a:pt x="115481" y="122542"/>
                </a:lnTo>
                <a:lnTo>
                  <a:pt x="112001" y="126022"/>
                </a:lnTo>
                <a:lnTo>
                  <a:pt x="101879" y="136156"/>
                </a:lnTo>
                <a:lnTo>
                  <a:pt x="95084" y="142963"/>
                </a:lnTo>
                <a:lnTo>
                  <a:pt x="74726" y="160058"/>
                </a:lnTo>
                <a:lnTo>
                  <a:pt x="51028" y="176999"/>
                </a:lnTo>
                <a:lnTo>
                  <a:pt x="47548" y="163385"/>
                </a:lnTo>
                <a:lnTo>
                  <a:pt x="51028" y="142963"/>
                </a:lnTo>
                <a:lnTo>
                  <a:pt x="54330" y="146443"/>
                </a:lnTo>
                <a:lnTo>
                  <a:pt x="64452" y="146443"/>
                </a:lnTo>
                <a:lnTo>
                  <a:pt x="61125" y="122542"/>
                </a:lnTo>
                <a:lnTo>
                  <a:pt x="61125" y="112407"/>
                </a:lnTo>
                <a:lnTo>
                  <a:pt x="54330" y="98793"/>
                </a:lnTo>
                <a:lnTo>
                  <a:pt x="61125" y="98793"/>
                </a:lnTo>
                <a:lnTo>
                  <a:pt x="67919" y="95313"/>
                </a:lnTo>
                <a:lnTo>
                  <a:pt x="88303" y="81699"/>
                </a:lnTo>
                <a:lnTo>
                  <a:pt x="81508" y="71564"/>
                </a:lnTo>
                <a:lnTo>
                  <a:pt x="78028" y="78371"/>
                </a:lnTo>
                <a:lnTo>
                  <a:pt x="64452" y="71564"/>
                </a:lnTo>
                <a:lnTo>
                  <a:pt x="47548" y="95313"/>
                </a:lnTo>
                <a:lnTo>
                  <a:pt x="20383" y="98793"/>
                </a:lnTo>
                <a:lnTo>
                  <a:pt x="27165" y="78371"/>
                </a:lnTo>
                <a:lnTo>
                  <a:pt x="3467" y="71564"/>
                </a:lnTo>
                <a:lnTo>
                  <a:pt x="0" y="6475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203130" y="3603944"/>
            <a:ext cx="251332" cy="367614"/>
          </a:xfrm>
          <a:custGeom>
            <a:avLst/>
            <a:gdLst/>
            <a:ahLst/>
            <a:cxnLst/>
            <a:rect l="l" t="t" r="r" b="b"/>
            <a:pathLst>
              <a:path w="251333" h="367614">
                <a:moveTo>
                  <a:pt x="142646" y="330085"/>
                </a:moveTo>
                <a:lnTo>
                  <a:pt x="118948" y="353999"/>
                </a:lnTo>
                <a:lnTo>
                  <a:pt x="108686" y="367614"/>
                </a:lnTo>
                <a:lnTo>
                  <a:pt x="81508" y="357327"/>
                </a:lnTo>
                <a:lnTo>
                  <a:pt x="67919" y="353999"/>
                </a:lnTo>
                <a:lnTo>
                  <a:pt x="67919" y="333578"/>
                </a:lnTo>
                <a:lnTo>
                  <a:pt x="64604" y="313156"/>
                </a:lnTo>
                <a:lnTo>
                  <a:pt x="84988" y="292735"/>
                </a:lnTo>
                <a:lnTo>
                  <a:pt x="91782" y="279120"/>
                </a:lnTo>
                <a:lnTo>
                  <a:pt x="78193" y="279120"/>
                </a:lnTo>
                <a:lnTo>
                  <a:pt x="67919" y="289242"/>
                </a:lnTo>
                <a:lnTo>
                  <a:pt x="57810" y="313156"/>
                </a:lnTo>
                <a:lnTo>
                  <a:pt x="44234" y="309664"/>
                </a:lnTo>
                <a:lnTo>
                  <a:pt x="40754" y="306349"/>
                </a:lnTo>
                <a:lnTo>
                  <a:pt x="3467" y="296049"/>
                </a:lnTo>
                <a:lnTo>
                  <a:pt x="0" y="285927"/>
                </a:lnTo>
                <a:lnTo>
                  <a:pt x="3467" y="272313"/>
                </a:lnTo>
                <a:lnTo>
                  <a:pt x="6781" y="258699"/>
                </a:lnTo>
                <a:lnTo>
                  <a:pt x="23850" y="272313"/>
                </a:lnTo>
                <a:lnTo>
                  <a:pt x="40754" y="258699"/>
                </a:lnTo>
                <a:lnTo>
                  <a:pt x="40754" y="241592"/>
                </a:lnTo>
                <a:lnTo>
                  <a:pt x="37426" y="211035"/>
                </a:lnTo>
                <a:lnTo>
                  <a:pt x="47548" y="204241"/>
                </a:lnTo>
                <a:lnTo>
                  <a:pt x="44234" y="197421"/>
                </a:lnTo>
                <a:lnTo>
                  <a:pt x="67919" y="190614"/>
                </a:lnTo>
                <a:lnTo>
                  <a:pt x="57810" y="180327"/>
                </a:lnTo>
                <a:lnTo>
                  <a:pt x="57810" y="149771"/>
                </a:lnTo>
                <a:lnTo>
                  <a:pt x="64604" y="136156"/>
                </a:lnTo>
                <a:lnTo>
                  <a:pt x="61125" y="129349"/>
                </a:lnTo>
                <a:lnTo>
                  <a:pt x="71399" y="108927"/>
                </a:lnTo>
                <a:lnTo>
                  <a:pt x="78193" y="91833"/>
                </a:lnTo>
                <a:lnTo>
                  <a:pt x="108686" y="88506"/>
                </a:lnTo>
                <a:lnTo>
                  <a:pt x="115481" y="91833"/>
                </a:lnTo>
                <a:lnTo>
                  <a:pt x="108686" y="119062"/>
                </a:lnTo>
                <a:lnTo>
                  <a:pt x="135851" y="112255"/>
                </a:lnTo>
                <a:lnTo>
                  <a:pt x="173291" y="115735"/>
                </a:lnTo>
                <a:lnTo>
                  <a:pt x="183400" y="115735"/>
                </a:lnTo>
                <a:lnTo>
                  <a:pt x="196989" y="95313"/>
                </a:lnTo>
                <a:lnTo>
                  <a:pt x="200304" y="68084"/>
                </a:lnTo>
                <a:lnTo>
                  <a:pt x="213893" y="61277"/>
                </a:lnTo>
                <a:lnTo>
                  <a:pt x="196989" y="47663"/>
                </a:lnTo>
                <a:lnTo>
                  <a:pt x="183400" y="40855"/>
                </a:lnTo>
                <a:lnTo>
                  <a:pt x="186715" y="20434"/>
                </a:lnTo>
                <a:lnTo>
                  <a:pt x="196989" y="10134"/>
                </a:lnTo>
                <a:lnTo>
                  <a:pt x="210565" y="0"/>
                </a:lnTo>
                <a:lnTo>
                  <a:pt x="224154" y="20434"/>
                </a:lnTo>
                <a:lnTo>
                  <a:pt x="237744" y="16954"/>
                </a:lnTo>
                <a:lnTo>
                  <a:pt x="247853" y="16954"/>
                </a:lnTo>
                <a:lnTo>
                  <a:pt x="244538" y="27241"/>
                </a:lnTo>
                <a:lnTo>
                  <a:pt x="251332" y="30568"/>
                </a:lnTo>
                <a:lnTo>
                  <a:pt x="230949" y="91833"/>
                </a:lnTo>
                <a:lnTo>
                  <a:pt x="230949" y="122542"/>
                </a:lnTo>
                <a:lnTo>
                  <a:pt x="237744" y="136156"/>
                </a:lnTo>
                <a:lnTo>
                  <a:pt x="230949" y="149771"/>
                </a:lnTo>
                <a:lnTo>
                  <a:pt x="230949" y="159905"/>
                </a:lnTo>
                <a:lnTo>
                  <a:pt x="227482" y="163385"/>
                </a:lnTo>
                <a:lnTo>
                  <a:pt x="227482" y="176999"/>
                </a:lnTo>
                <a:lnTo>
                  <a:pt x="217360" y="183819"/>
                </a:lnTo>
                <a:lnTo>
                  <a:pt x="196989" y="193941"/>
                </a:lnTo>
                <a:lnTo>
                  <a:pt x="163017" y="200748"/>
                </a:lnTo>
                <a:lnTo>
                  <a:pt x="152755" y="211035"/>
                </a:lnTo>
                <a:lnTo>
                  <a:pt x="149440" y="224650"/>
                </a:lnTo>
                <a:lnTo>
                  <a:pt x="156222" y="248399"/>
                </a:lnTo>
                <a:lnTo>
                  <a:pt x="152755" y="275628"/>
                </a:lnTo>
                <a:lnTo>
                  <a:pt x="145961" y="282448"/>
                </a:lnTo>
                <a:lnTo>
                  <a:pt x="142646" y="33008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011735" y="3620899"/>
            <a:ext cx="78028" cy="105587"/>
          </a:xfrm>
          <a:custGeom>
            <a:avLst/>
            <a:gdLst/>
            <a:ahLst/>
            <a:cxnLst/>
            <a:rect l="l" t="t" r="r" b="b"/>
            <a:pathLst>
              <a:path w="78028" h="105587">
                <a:moveTo>
                  <a:pt x="0" y="51130"/>
                </a:moveTo>
                <a:lnTo>
                  <a:pt x="13576" y="0"/>
                </a:lnTo>
                <a:lnTo>
                  <a:pt x="27152" y="0"/>
                </a:lnTo>
                <a:lnTo>
                  <a:pt x="40741" y="10286"/>
                </a:lnTo>
                <a:lnTo>
                  <a:pt x="54330" y="10286"/>
                </a:lnTo>
                <a:lnTo>
                  <a:pt x="64427" y="3479"/>
                </a:lnTo>
                <a:lnTo>
                  <a:pt x="78028" y="17094"/>
                </a:lnTo>
                <a:lnTo>
                  <a:pt x="71234" y="61252"/>
                </a:lnTo>
                <a:lnTo>
                  <a:pt x="78028" y="88493"/>
                </a:lnTo>
                <a:lnTo>
                  <a:pt x="57645" y="105587"/>
                </a:lnTo>
                <a:lnTo>
                  <a:pt x="40741" y="95300"/>
                </a:lnTo>
                <a:lnTo>
                  <a:pt x="23685" y="81686"/>
                </a:lnTo>
                <a:lnTo>
                  <a:pt x="0" y="5113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784241" y="3620898"/>
            <a:ext cx="176605" cy="163372"/>
          </a:xfrm>
          <a:custGeom>
            <a:avLst/>
            <a:gdLst/>
            <a:ahLst/>
            <a:cxnLst/>
            <a:rect l="l" t="t" r="r" b="b"/>
            <a:pathLst>
              <a:path w="176606" h="163372">
                <a:moveTo>
                  <a:pt x="145973" y="57937"/>
                </a:moveTo>
                <a:lnTo>
                  <a:pt x="149428" y="64744"/>
                </a:lnTo>
                <a:lnTo>
                  <a:pt x="162864" y="68071"/>
                </a:lnTo>
                <a:lnTo>
                  <a:pt x="173126" y="64744"/>
                </a:lnTo>
                <a:lnTo>
                  <a:pt x="173126" y="78358"/>
                </a:lnTo>
                <a:lnTo>
                  <a:pt x="176606" y="91973"/>
                </a:lnTo>
                <a:lnTo>
                  <a:pt x="173126" y="105587"/>
                </a:lnTo>
                <a:lnTo>
                  <a:pt x="166331" y="112394"/>
                </a:lnTo>
                <a:lnTo>
                  <a:pt x="152755" y="153238"/>
                </a:lnTo>
                <a:lnTo>
                  <a:pt x="152755" y="156565"/>
                </a:lnTo>
                <a:lnTo>
                  <a:pt x="145973" y="163372"/>
                </a:lnTo>
                <a:lnTo>
                  <a:pt x="135851" y="163372"/>
                </a:lnTo>
                <a:lnTo>
                  <a:pt x="115468" y="149758"/>
                </a:lnTo>
                <a:lnTo>
                  <a:pt x="91617" y="139623"/>
                </a:lnTo>
                <a:lnTo>
                  <a:pt x="71246" y="136143"/>
                </a:lnTo>
                <a:lnTo>
                  <a:pt x="57670" y="119202"/>
                </a:lnTo>
                <a:lnTo>
                  <a:pt x="33972" y="108915"/>
                </a:lnTo>
                <a:lnTo>
                  <a:pt x="0" y="81686"/>
                </a:lnTo>
                <a:lnTo>
                  <a:pt x="6794" y="57937"/>
                </a:lnTo>
                <a:lnTo>
                  <a:pt x="27165" y="64744"/>
                </a:lnTo>
                <a:lnTo>
                  <a:pt x="47548" y="44322"/>
                </a:lnTo>
                <a:lnTo>
                  <a:pt x="54343" y="47650"/>
                </a:lnTo>
                <a:lnTo>
                  <a:pt x="61125" y="37515"/>
                </a:lnTo>
                <a:lnTo>
                  <a:pt x="67932" y="27216"/>
                </a:lnTo>
                <a:lnTo>
                  <a:pt x="81521" y="27216"/>
                </a:lnTo>
                <a:lnTo>
                  <a:pt x="95097" y="27216"/>
                </a:lnTo>
                <a:lnTo>
                  <a:pt x="105219" y="13614"/>
                </a:lnTo>
                <a:lnTo>
                  <a:pt x="101879" y="0"/>
                </a:lnTo>
                <a:lnTo>
                  <a:pt x="115468" y="0"/>
                </a:lnTo>
                <a:lnTo>
                  <a:pt x="142646" y="27216"/>
                </a:lnTo>
                <a:lnTo>
                  <a:pt x="149428" y="37515"/>
                </a:lnTo>
                <a:lnTo>
                  <a:pt x="145973" y="51130"/>
                </a:lnTo>
                <a:lnTo>
                  <a:pt x="145973" y="5793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082972" y="3624379"/>
            <a:ext cx="88303" cy="85013"/>
          </a:xfrm>
          <a:custGeom>
            <a:avLst/>
            <a:gdLst/>
            <a:ahLst/>
            <a:cxnLst/>
            <a:rect l="l" t="t" r="r" b="b"/>
            <a:pathLst>
              <a:path w="88303" h="85013">
                <a:moveTo>
                  <a:pt x="81521" y="71399"/>
                </a:moveTo>
                <a:lnTo>
                  <a:pt x="67906" y="74879"/>
                </a:lnTo>
                <a:lnTo>
                  <a:pt x="47548" y="81686"/>
                </a:lnTo>
                <a:lnTo>
                  <a:pt x="23850" y="81686"/>
                </a:lnTo>
                <a:lnTo>
                  <a:pt x="6794" y="85013"/>
                </a:lnTo>
                <a:lnTo>
                  <a:pt x="0" y="57772"/>
                </a:lnTo>
                <a:lnTo>
                  <a:pt x="6794" y="13614"/>
                </a:lnTo>
                <a:lnTo>
                  <a:pt x="23850" y="0"/>
                </a:lnTo>
                <a:lnTo>
                  <a:pt x="47548" y="0"/>
                </a:lnTo>
                <a:lnTo>
                  <a:pt x="40754" y="10134"/>
                </a:lnTo>
                <a:lnTo>
                  <a:pt x="47548" y="16941"/>
                </a:lnTo>
                <a:lnTo>
                  <a:pt x="54330" y="20421"/>
                </a:lnTo>
                <a:lnTo>
                  <a:pt x="54330" y="27228"/>
                </a:lnTo>
                <a:lnTo>
                  <a:pt x="64604" y="27228"/>
                </a:lnTo>
                <a:lnTo>
                  <a:pt x="74714" y="30556"/>
                </a:lnTo>
                <a:lnTo>
                  <a:pt x="88303" y="34035"/>
                </a:lnTo>
                <a:lnTo>
                  <a:pt x="84975" y="44170"/>
                </a:lnTo>
                <a:lnTo>
                  <a:pt x="78181" y="61264"/>
                </a:lnTo>
                <a:lnTo>
                  <a:pt x="81521" y="713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758538" y="3624379"/>
            <a:ext cx="20358" cy="16941"/>
          </a:xfrm>
          <a:custGeom>
            <a:avLst/>
            <a:gdLst/>
            <a:ahLst/>
            <a:cxnLst/>
            <a:rect l="l" t="t" r="r" b="b"/>
            <a:pathLst>
              <a:path w="20358" h="16941">
                <a:moveTo>
                  <a:pt x="0" y="13614"/>
                </a:moveTo>
                <a:lnTo>
                  <a:pt x="6781" y="3314"/>
                </a:lnTo>
                <a:lnTo>
                  <a:pt x="13576" y="0"/>
                </a:lnTo>
                <a:lnTo>
                  <a:pt x="17056" y="0"/>
                </a:lnTo>
                <a:lnTo>
                  <a:pt x="17056" y="10134"/>
                </a:lnTo>
                <a:lnTo>
                  <a:pt x="20358" y="13614"/>
                </a:lnTo>
                <a:lnTo>
                  <a:pt x="13576" y="16941"/>
                </a:lnTo>
                <a:lnTo>
                  <a:pt x="0" y="136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717770" y="3508643"/>
            <a:ext cx="261594" cy="221170"/>
          </a:xfrm>
          <a:custGeom>
            <a:avLst/>
            <a:gdLst/>
            <a:ahLst/>
            <a:cxnLst/>
            <a:rect l="l" t="t" r="r" b="b"/>
            <a:pathLst>
              <a:path w="261594" h="221170">
                <a:moveTo>
                  <a:pt x="254800" y="91833"/>
                </a:moveTo>
                <a:lnTo>
                  <a:pt x="258127" y="112255"/>
                </a:lnTo>
                <a:lnTo>
                  <a:pt x="261594" y="115735"/>
                </a:lnTo>
                <a:lnTo>
                  <a:pt x="234429" y="119049"/>
                </a:lnTo>
                <a:lnTo>
                  <a:pt x="224155" y="132676"/>
                </a:lnTo>
                <a:lnTo>
                  <a:pt x="214033" y="149771"/>
                </a:lnTo>
                <a:lnTo>
                  <a:pt x="196977" y="170192"/>
                </a:lnTo>
                <a:lnTo>
                  <a:pt x="190182" y="166712"/>
                </a:lnTo>
                <a:lnTo>
                  <a:pt x="176606" y="183807"/>
                </a:lnTo>
                <a:lnTo>
                  <a:pt x="176606" y="197421"/>
                </a:lnTo>
                <a:lnTo>
                  <a:pt x="163017" y="200748"/>
                </a:lnTo>
                <a:lnTo>
                  <a:pt x="149428" y="217843"/>
                </a:lnTo>
                <a:lnTo>
                  <a:pt x="129070" y="217843"/>
                </a:lnTo>
                <a:lnTo>
                  <a:pt x="101879" y="221170"/>
                </a:lnTo>
                <a:lnTo>
                  <a:pt x="91782" y="211035"/>
                </a:lnTo>
                <a:lnTo>
                  <a:pt x="98564" y="214363"/>
                </a:lnTo>
                <a:lnTo>
                  <a:pt x="101879" y="204228"/>
                </a:lnTo>
                <a:lnTo>
                  <a:pt x="84975" y="190614"/>
                </a:lnTo>
                <a:lnTo>
                  <a:pt x="78193" y="163385"/>
                </a:lnTo>
                <a:lnTo>
                  <a:pt x="74714" y="149771"/>
                </a:lnTo>
                <a:lnTo>
                  <a:pt x="67919" y="132676"/>
                </a:lnTo>
                <a:lnTo>
                  <a:pt x="64617" y="125869"/>
                </a:lnTo>
                <a:lnTo>
                  <a:pt x="74714" y="88506"/>
                </a:lnTo>
                <a:lnTo>
                  <a:pt x="78193" y="85013"/>
                </a:lnTo>
                <a:lnTo>
                  <a:pt x="81521" y="85013"/>
                </a:lnTo>
                <a:lnTo>
                  <a:pt x="78193" y="81699"/>
                </a:lnTo>
                <a:lnTo>
                  <a:pt x="78193" y="78219"/>
                </a:lnTo>
                <a:lnTo>
                  <a:pt x="74714" y="74879"/>
                </a:lnTo>
                <a:lnTo>
                  <a:pt x="47548" y="64592"/>
                </a:lnTo>
                <a:lnTo>
                  <a:pt x="30645" y="64592"/>
                </a:lnTo>
                <a:lnTo>
                  <a:pt x="20370" y="57784"/>
                </a:lnTo>
                <a:lnTo>
                  <a:pt x="0" y="57784"/>
                </a:lnTo>
                <a:lnTo>
                  <a:pt x="20370" y="40843"/>
                </a:lnTo>
                <a:lnTo>
                  <a:pt x="37426" y="50977"/>
                </a:lnTo>
                <a:lnTo>
                  <a:pt x="54343" y="34048"/>
                </a:lnTo>
                <a:lnTo>
                  <a:pt x="84975" y="17094"/>
                </a:lnTo>
                <a:lnTo>
                  <a:pt x="91782" y="17094"/>
                </a:lnTo>
                <a:lnTo>
                  <a:pt x="95097" y="20421"/>
                </a:lnTo>
                <a:lnTo>
                  <a:pt x="112153" y="17094"/>
                </a:lnTo>
                <a:lnTo>
                  <a:pt x="146126" y="0"/>
                </a:lnTo>
                <a:lnTo>
                  <a:pt x="146126" y="13627"/>
                </a:lnTo>
                <a:lnTo>
                  <a:pt x="146126" y="23748"/>
                </a:lnTo>
                <a:lnTo>
                  <a:pt x="159702" y="30556"/>
                </a:lnTo>
                <a:lnTo>
                  <a:pt x="169824" y="34048"/>
                </a:lnTo>
                <a:lnTo>
                  <a:pt x="180086" y="34048"/>
                </a:lnTo>
                <a:lnTo>
                  <a:pt x="196977" y="40843"/>
                </a:lnTo>
                <a:lnTo>
                  <a:pt x="210578" y="44170"/>
                </a:lnTo>
                <a:lnTo>
                  <a:pt x="217373" y="40843"/>
                </a:lnTo>
                <a:lnTo>
                  <a:pt x="224155" y="37363"/>
                </a:lnTo>
                <a:lnTo>
                  <a:pt x="234429" y="30556"/>
                </a:lnTo>
                <a:lnTo>
                  <a:pt x="241223" y="20421"/>
                </a:lnTo>
                <a:lnTo>
                  <a:pt x="244538" y="54470"/>
                </a:lnTo>
                <a:lnTo>
                  <a:pt x="230949" y="64592"/>
                </a:lnTo>
                <a:lnTo>
                  <a:pt x="244538" y="71399"/>
                </a:lnTo>
                <a:lnTo>
                  <a:pt x="241223" y="78219"/>
                </a:lnTo>
                <a:lnTo>
                  <a:pt x="248005" y="88506"/>
                </a:lnTo>
                <a:lnTo>
                  <a:pt x="254800" y="9183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643447" y="3631186"/>
            <a:ext cx="173139" cy="159892"/>
          </a:xfrm>
          <a:custGeom>
            <a:avLst/>
            <a:gdLst/>
            <a:ahLst/>
            <a:cxnLst/>
            <a:rect l="l" t="t" r="r" b="b"/>
            <a:pathLst>
              <a:path w="173139" h="159892">
                <a:moveTo>
                  <a:pt x="13588" y="74879"/>
                </a:moveTo>
                <a:lnTo>
                  <a:pt x="3327" y="57784"/>
                </a:lnTo>
                <a:lnTo>
                  <a:pt x="3327" y="23748"/>
                </a:lnTo>
                <a:lnTo>
                  <a:pt x="0" y="16929"/>
                </a:lnTo>
                <a:lnTo>
                  <a:pt x="16890" y="20421"/>
                </a:lnTo>
                <a:lnTo>
                  <a:pt x="27165" y="13614"/>
                </a:lnTo>
                <a:lnTo>
                  <a:pt x="37287" y="6807"/>
                </a:lnTo>
                <a:lnTo>
                  <a:pt x="50863" y="0"/>
                </a:lnTo>
                <a:lnTo>
                  <a:pt x="57657" y="3327"/>
                </a:lnTo>
                <a:lnTo>
                  <a:pt x="64452" y="16929"/>
                </a:lnTo>
                <a:lnTo>
                  <a:pt x="71259" y="40843"/>
                </a:lnTo>
                <a:lnTo>
                  <a:pt x="81521" y="47650"/>
                </a:lnTo>
                <a:lnTo>
                  <a:pt x="169824" y="37363"/>
                </a:lnTo>
                <a:lnTo>
                  <a:pt x="166357" y="44170"/>
                </a:lnTo>
                <a:lnTo>
                  <a:pt x="173139" y="50965"/>
                </a:lnTo>
                <a:lnTo>
                  <a:pt x="166357" y="54457"/>
                </a:lnTo>
                <a:lnTo>
                  <a:pt x="163017" y="61264"/>
                </a:lnTo>
                <a:lnTo>
                  <a:pt x="152755" y="61264"/>
                </a:lnTo>
                <a:lnTo>
                  <a:pt x="156082" y="68071"/>
                </a:lnTo>
                <a:lnTo>
                  <a:pt x="156082" y="74879"/>
                </a:lnTo>
                <a:lnTo>
                  <a:pt x="159562" y="81686"/>
                </a:lnTo>
                <a:lnTo>
                  <a:pt x="152755" y="85013"/>
                </a:lnTo>
                <a:lnTo>
                  <a:pt x="152755" y="98628"/>
                </a:lnTo>
                <a:lnTo>
                  <a:pt x="145973" y="102107"/>
                </a:lnTo>
                <a:lnTo>
                  <a:pt x="142659" y="119049"/>
                </a:lnTo>
                <a:lnTo>
                  <a:pt x="139166" y="122529"/>
                </a:lnTo>
                <a:lnTo>
                  <a:pt x="132384" y="115722"/>
                </a:lnTo>
                <a:lnTo>
                  <a:pt x="129070" y="119049"/>
                </a:lnTo>
                <a:lnTo>
                  <a:pt x="125590" y="119049"/>
                </a:lnTo>
                <a:lnTo>
                  <a:pt x="125590" y="122529"/>
                </a:lnTo>
                <a:lnTo>
                  <a:pt x="122275" y="129336"/>
                </a:lnTo>
                <a:lnTo>
                  <a:pt x="112001" y="132664"/>
                </a:lnTo>
                <a:lnTo>
                  <a:pt x="108686" y="136143"/>
                </a:lnTo>
                <a:lnTo>
                  <a:pt x="108686" y="142951"/>
                </a:lnTo>
                <a:lnTo>
                  <a:pt x="101739" y="149758"/>
                </a:lnTo>
                <a:lnTo>
                  <a:pt x="108686" y="156578"/>
                </a:lnTo>
                <a:lnTo>
                  <a:pt x="101739" y="159892"/>
                </a:lnTo>
                <a:lnTo>
                  <a:pt x="84835" y="136143"/>
                </a:lnTo>
                <a:lnTo>
                  <a:pt x="74714" y="119049"/>
                </a:lnTo>
                <a:lnTo>
                  <a:pt x="61137" y="108915"/>
                </a:lnTo>
                <a:lnTo>
                  <a:pt x="67932" y="98628"/>
                </a:lnTo>
                <a:lnTo>
                  <a:pt x="64452" y="78206"/>
                </a:lnTo>
                <a:lnTo>
                  <a:pt x="57657" y="68071"/>
                </a:lnTo>
                <a:lnTo>
                  <a:pt x="47561" y="61264"/>
                </a:lnTo>
                <a:lnTo>
                  <a:pt x="13588" y="748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213643" y="3644799"/>
            <a:ext cx="64439" cy="54457"/>
          </a:xfrm>
          <a:custGeom>
            <a:avLst/>
            <a:gdLst/>
            <a:ahLst/>
            <a:cxnLst/>
            <a:rect l="l" t="t" r="r" b="b"/>
            <a:pathLst>
              <a:path w="64439" h="54457">
                <a:moveTo>
                  <a:pt x="57657" y="6807"/>
                </a:moveTo>
                <a:lnTo>
                  <a:pt x="61137" y="13614"/>
                </a:lnTo>
                <a:lnTo>
                  <a:pt x="61137" y="27228"/>
                </a:lnTo>
                <a:lnTo>
                  <a:pt x="64439" y="34035"/>
                </a:lnTo>
                <a:lnTo>
                  <a:pt x="40741" y="54457"/>
                </a:lnTo>
                <a:lnTo>
                  <a:pt x="33959" y="54457"/>
                </a:lnTo>
                <a:lnTo>
                  <a:pt x="16891" y="40843"/>
                </a:lnTo>
                <a:lnTo>
                  <a:pt x="3314" y="30556"/>
                </a:lnTo>
                <a:lnTo>
                  <a:pt x="0" y="27228"/>
                </a:lnTo>
                <a:lnTo>
                  <a:pt x="6794" y="27228"/>
                </a:lnTo>
                <a:lnTo>
                  <a:pt x="6794" y="20421"/>
                </a:lnTo>
                <a:lnTo>
                  <a:pt x="3314" y="13614"/>
                </a:lnTo>
                <a:lnTo>
                  <a:pt x="6794" y="6807"/>
                </a:lnTo>
                <a:lnTo>
                  <a:pt x="10109" y="0"/>
                </a:lnTo>
                <a:lnTo>
                  <a:pt x="20383" y="6807"/>
                </a:lnTo>
                <a:lnTo>
                  <a:pt x="33959" y="0"/>
                </a:lnTo>
                <a:lnTo>
                  <a:pt x="57657" y="680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161152" y="3644799"/>
            <a:ext cx="115493" cy="71399"/>
          </a:xfrm>
          <a:custGeom>
            <a:avLst/>
            <a:gdLst/>
            <a:ahLst/>
            <a:cxnLst/>
            <a:rect l="l" t="t" r="r" b="b"/>
            <a:pathLst>
              <a:path w="115493" h="71399">
                <a:moveTo>
                  <a:pt x="3340" y="50977"/>
                </a:moveTo>
                <a:lnTo>
                  <a:pt x="0" y="40843"/>
                </a:lnTo>
                <a:lnTo>
                  <a:pt x="6794" y="23748"/>
                </a:lnTo>
                <a:lnTo>
                  <a:pt x="27190" y="20421"/>
                </a:lnTo>
                <a:lnTo>
                  <a:pt x="40766" y="3314"/>
                </a:lnTo>
                <a:lnTo>
                  <a:pt x="71246" y="3314"/>
                </a:lnTo>
                <a:lnTo>
                  <a:pt x="91643" y="0"/>
                </a:lnTo>
                <a:lnTo>
                  <a:pt x="108699" y="13614"/>
                </a:lnTo>
                <a:lnTo>
                  <a:pt x="115493" y="47650"/>
                </a:lnTo>
                <a:lnTo>
                  <a:pt x="84835" y="68071"/>
                </a:lnTo>
                <a:lnTo>
                  <a:pt x="71246" y="68071"/>
                </a:lnTo>
                <a:lnTo>
                  <a:pt x="57670" y="64592"/>
                </a:lnTo>
                <a:lnTo>
                  <a:pt x="27190" y="71399"/>
                </a:lnTo>
                <a:lnTo>
                  <a:pt x="20396" y="71399"/>
                </a:lnTo>
                <a:lnTo>
                  <a:pt x="13588" y="64592"/>
                </a:lnTo>
                <a:lnTo>
                  <a:pt x="3340" y="5097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312055" y="3644800"/>
            <a:ext cx="152908" cy="149758"/>
          </a:xfrm>
          <a:custGeom>
            <a:avLst/>
            <a:gdLst/>
            <a:ahLst/>
            <a:cxnLst/>
            <a:rect l="l" t="t" r="r" b="b"/>
            <a:pathLst>
              <a:path w="152908" h="149758">
                <a:moveTo>
                  <a:pt x="40754" y="20421"/>
                </a:moveTo>
                <a:lnTo>
                  <a:pt x="40754" y="10134"/>
                </a:lnTo>
                <a:lnTo>
                  <a:pt x="33972" y="10134"/>
                </a:lnTo>
                <a:lnTo>
                  <a:pt x="33972" y="6807"/>
                </a:lnTo>
                <a:lnTo>
                  <a:pt x="44246" y="6807"/>
                </a:lnTo>
                <a:lnTo>
                  <a:pt x="44246" y="0"/>
                </a:lnTo>
                <a:lnTo>
                  <a:pt x="57823" y="6807"/>
                </a:lnTo>
                <a:lnTo>
                  <a:pt x="61137" y="20421"/>
                </a:lnTo>
                <a:lnTo>
                  <a:pt x="71412" y="20421"/>
                </a:lnTo>
                <a:lnTo>
                  <a:pt x="74726" y="16941"/>
                </a:lnTo>
                <a:lnTo>
                  <a:pt x="91782" y="16941"/>
                </a:lnTo>
                <a:lnTo>
                  <a:pt x="122275" y="13614"/>
                </a:lnTo>
                <a:lnTo>
                  <a:pt x="135851" y="30556"/>
                </a:lnTo>
                <a:lnTo>
                  <a:pt x="135851" y="40843"/>
                </a:lnTo>
                <a:lnTo>
                  <a:pt x="129057" y="47650"/>
                </a:lnTo>
                <a:lnTo>
                  <a:pt x="125755" y="47650"/>
                </a:lnTo>
                <a:lnTo>
                  <a:pt x="125755" y="54457"/>
                </a:lnTo>
                <a:lnTo>
                  <a:pt x="142646" y="81686"/>
                </a:lnTo>
                <a:lnTo>
                  <a:pt x="152907" y="88493"/>
                </a:lnTo>
                <a:lnTo>
                  <a:pt x="152907" y="91820"/>
                </a:lnTo>
                <a:lnTo>
                  <a:pt x="146126" y="102107"/>
                </a:lnTo>
                <a:lnTo>
                  <a:pt x="122275" y="95300"/>
                </a:lnTo>
                <a:lnTo>
                  <a:pt x="118960" y="112242"/>
                </a:lnTo>
                <a:lnTo>
                  <a:pt x="105359" y="119049"/>
                </a:lnTo>
                <a:lnTo>
                  <a:pt x="91782" y="132664"/>
                </a:lnTo>
                <a:lnTo>
                  <a:pt x="85001" y="136143"/>
                </a:lnTo>
                <a:lnTo>
                  <a:pt x="81521" y="149758"/>
                </a:lnTo>
                <a:lnTo>
                  <a:pt x="67944" y="142963"/>
                </a:lnTo>
                <a:lnTo>
                  <a:pt x="57823" y="125856"/>
                </a:lnTo>
                <a:lnTo>
                  <a:pt x="57823" y="119049"/>
                </a:lnTo>
                <a:lnTo>
                  <a:pt x="51028" y="129336"/>
                </a:lnTo>
                <a:lnTo>
                  <a:pt x="44246" y="122529"/>
                </a:lnTo>
                <a:lnTo>
                  <a:pt x="33972" y="125856"/>
                </a:lnTo>
                <a:lnTo>
                  <a:pt x="30657" y="122529"/>
                </a:lnTo>
                <a:lnTo>
                  <a:pt x="17056" y="115722"/>
                </a:lnTo>
                <a:lnTo>
                  <a:pt x="0" y="108915"/>
                </a:lnTo>
                <a:lnTo>
                  <a:pt x="3479" y="95300"/>
                </a:lnTo>
                <a:lnTo>
                  <a:pt x="23850" y="37350"/>
                </a:lnTo>
                <a:lnTo>
                  <a:pt x="33972" y="40843"/>
                </a:lnTo>
                <a:lnTo>
                  <a:pt x="44246" y="27228"/>
                </a:lnTo>
                <a:lnTo>
                  <a:pt x="40754" y="204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580055" y="3644799"/>
            <a:ext cx="190195" cy="258686"/>
          </a:xfrm>
          <a:custGeom>
            <a:avLst/>
            <a:gdLst/>
            <a:ahLst/>
            <a:cxnLst/>
            <a:rect l="l" t="t" r="r" b="b"/>
            <a:pathLst>
              <a:path w="190195" h="258686">
                <a:moveTo>
                  <a:pt x="91782" y="251879"/>
                </a:moveTo>
                <a:lnTo>
                  <a:pt x="84975" y="255193"/>
                </a:lnTo>
                <a:lnTo>
                  <a:pt x="57810" y="251879"/>
                </a:lnTo>
                <a:lnTo>
                  <a:pt x="51015" y="245071"/>
                </a:lnTo>
                <a:lnTo>
                  <a:pt x="40754" y="241592"/>
                </a:lnTo>
                <a:lnTo>
                  <a:pt x="27165" y="241592"/>
                </a:lnTo>
                <a:lnTo>
                  <a:pt x="13576" y="231457"/>
                </a:lnTo>
                <a:lnTo>
                  <a:pt x="0" y="221157"/>
                </a:lnTo>
                <a:lnTo>
                  <a:pt x="6794" y="217843"/>
                </a:lnTo>
                <a:lnTo>
                  <a:pt x="10261" y="207543"/>
                </a:lnTo>
                <a:lnTo>
                  <a:pt x="13576" y="190601"/>
                </a:lnTo>
                <a:lnTo>
                  <a:pt x="40754" y="149758"/>
                </a:lnTo>
                <a:lnTo>
                  <a:pt x="40754" y="129336"/>
                </a:lnTo>
                <a:lnTo>
                  <a:pt x="37439" y="74879"/>
                </a:lnTo>
                <a:lnTo>
                  <a:pt x="30645" y="61264"/>
                </a:lnTo>
                <a:lnTo>
                  <a:pt x="30645" y="54457"/>
                </a:lnTo>
                <a:lnTo>
                  <a:pt x="40754" y="44170"/>
                </a:lnTo>
                <a:lnTo>
                  <a:pt x="54343" y="50977"/>
                </a:lnTo>
                <a:lnTo>
                  <a:pt x="64604" y="16941"/>
                </a:lnTo>
                <a:lnTo>
                  <a:pt x="84975" y="6807"/>
                </a:lnTo>
                <a:lnTo>
                  <a:pt x="95097" y="6807"/>
                </a:lnTo>
                <a:lnTo>
                  <a:pt x="101892" y="3314"/>
                </a:lnTo>
                <a:lnTo>
                  <a:pt x="112153" y="0"/>
                </a:lnTo>
                <a:lnTo>
                  <a:pt x="139318" y="30556"/>
                </a:lnTo>
                <a:lnTo>
                  <a:pt x="142646" y="30556"/>
                </a:lnTo>
                <a:lnTo>
                  <a:pt x="152920" y="27228"/>
                </a:lnTo>
                <a:lnTo>
                  <a:pt x="190195" y="54457"/>
                </a:lnTo>
                <a:lnTo>
                  <a:pt x="183400" y="74879"/>
                </a:lnTo>
                <a:lnTo>
                  <a:pt x="159702" y="95300"/>
                </a:lnTo>
                <a:lnTo>
                  <a:pt x="159702" y="105435"/>
                </a:lnTo>
                <a:lnTo>
                  <a:pt x="149440" y="115722"/>
                </a:lnTo>
                <a:lnTo>
                  <a:pt x="149440" y="139471"/>
                </a:lnTo>
                <a:lnTo>
                  <a:pt x="142646" y="159892"/>
                </a:lnTo>
                <a:lnTo>
                  <a:pt x="139318" y="176999"/>
                </a:lnTo>
                <a:lnTo>
                  <a:pt x="135851" y="224650"/>
                </a:lnTo>
                <a:lnTo>
                  <a:pt x="125742" y="224650"/>
                </a:lnTo>
                <a:lnTo>
                  <a:pt x="115468" y="231457"/>
                </a:lnTo>
                <a:lnTo>
                  <a:pt x="101892" y="245071"/>
                </a:lnTo>
                <a:lnTo>
                  <a:pt x="95097" y="258686"/>
                </a:lnTo>
                <a:lnTo>
                  <a:pt x="91782" y="2518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174502" y="3648114"/>
            <a:ext cx="373456" cy="183808"/>
          </a:xfrm>
          <a:custGeom>
            <a:avLst/>
            <a:gdLst/>
            <a:ahLst/>
            <a:cxnLst/>
            <a:rect l="l" t="t" r="r" b="b"/>
            <a:pathLst>
              <a:path w="373456" h="183807">
                <a:moveTo>
                  <a:pt x="0" y="139649"/>
                </a:moveTo>
                <a:lnTo>
                  <a:pt x="37261" y="112407"/>
                </a:lnTo>
                <a:lnTo>
                  <a:pt x="47536" y="95313"/>
                </a:lnTo>
                <a:lnTo>
                  <a:pt x="67767" y="91986"/>
                </a:lnTo>
                <a:lnTo>
                  <a:pt x="81356" y="98793"/>
                </a:lnTo>
                <a:lnTo>
                  <a:pt x="84823" y="108927"/>
                </a:lnTo>
                <a:lnTo>
                  <a:pt x="98425" y="85178"/>
                </a:lnTo>
                <a:lnTo>
                  <a:pt x="88303" y="78371"/>
                </a:lnTo>
                <a:lnTo>
                  <a:pt x="84823" y="57950"/>
                </a:lnTo>
                <a:lnTo>
                  <a:pt x="98425" y="17106"/>
                </a:lnTo>
                <a:lnTo>
                  <a:pt x="91630" y="0"/>
                </a:lnTo>
                <a:lnTo>
                  <a:pt x="108521" y="6819"/>
                </a:lnTo>
                <a:lnTo>
                  <a:pt x="115328" y="13627"/>
                </a:lnTo>
                <a:lnTo>
                  <a:pt x="108521" y="27241"/>
                </a:lnTo>
                <a:lnTo>
                  <a:pt x="125590" y="30721"/>
                </a:lnTo>
                <a:lnTo>
                  <a:pt x="145961" y="30721"/>
                </a:lnTo>
                <a:lnTo>
                  <a:pt x="149275" y="20434"/>
                </a:lnTo>
                <a:lnTo>
                  <a:pt x="159537" y="34036"/>
                </a:lnTo>
                <a:lnTo>
                  <a:pt x="166344" y="30721"/>
                </a:lnTo>
                <a:lnTo>
                  <a:pt x="169659" y="40855"/>
                </a:lnTo>
                <a:lnTo>
                  <a:pt x="203631" y="27241"/>
                </a:lnTo>
                <a:lnTo>
                  <a:pt x="227482" y="27241"/>
                </a:lnTo>
                <a:lnTo>
                  <a:pt x="244386" y="13627"/>
                </a:lnTo>
                <a:lnTo>
                  <a:pt x="268236" y="30721"/>
                </a:lnTo>
                <a:lnTo>
                  <a:pt x="278345" y="37528"/>
                </a:lnTo>
                <a:lnTo>
                  <a:pt x="285153" y="47663"/>
                </a:lnTo>
                <a:lnTo>
                  <a:pt x="298729" y="57950"/>
                </a:lnTo>
                <a:lnTo>
                  <a:pt x="295402" y="71564"/>
                </a:lnTo>
                <a:lnTo>
                  <a:pt x="305511" y="74891"/>
                </a:lnTo>
                <a:lnTo>
                  <a:pt x="305511" y="57950"/>
                </a:lnTo>
                <a:lnTo>
                  <a:pt x="305511" y="47663"/>
                </a:lnTo>
                <a:lnTo>
                  <a:pt x="309003" y="37528"/>
                </a:lnTo>
                <a:lnTo>
                  <a:pt x="332689" y="34036"/>
                </a:lnTo>
                <a:lnTo>
                  <a:pt x="363334" y="57950"/>
                </a:lnTo>
                <a:lnTo>
                  <a:pt x="373456" y="74891"/>
                </a:lnTo>
                <a:lnTo>
                  <a:pt x="363334" y="78371"/>
                </a:lnTo>
                <a:lnTo>
                  <a:pt x="342950" y="91986"/>
                </a:lnTo>
                <a:lnTo>
                  <a:pt x="329361" y="105600"/>
                </a:lnTo>
                <a:lnTo>
                  <a:pt x="312305" y="108927"/>
                </a:lnTo>
                <a:lnTo>
                  <a:pt x="285153" y="112407"/>
                </a:lnTo>
                <a:lnTo>
                  <a:pt x="247840" y="126022"/>
                </a:lnTo>
                <a:lnTo>
                  <a:pt x="217208" y="146443"/>
                </a:lnTo>
                <a:lnTo>
                  <a:pt x="223989" y="156578"/>
                </a:lnTo>
                <a:lnTo>
                  <a:pt x="220687" y="160070"/>
                </a:lnTo>
                <a:lnTo>
                  <a:pt x="203631" y="160070"/>
                </a:lnTo>
                <a:lnTo>
                  <a:pt x="200304" y="176999"/>
                </a:lnTo>
                <a:lnTo>
                  <a:pt x="193509" y="176999"/>
                </a:lnTo>
                <a:lnTo>
                  <a:pt x="190042" y="163385"/>
                </a:lnTo>
                <a:lnTo>
                  <a:pt x="183235" y="163385"/>
                </a:lnTo>
                <a:lnTo>
                  <a:pt x="176453" y="153250"/>
                </a:lnTo>
                <a:lnTo>
                  <a:pt x="149275" y="156578"/>
                </a:lnTo>
                <a:lnTo>
                  <a:pt x="145961" y="153250"/>
                </a:lnTo>
                <a:lnTo>
                  <a:pt x="125590" y="163385"/>
                </a:lnTo>
                <a:lnTo>
                  <a:pt x="128905" y="170192"/>
                </a:lnTo>
                <a:lnTo>
                  <a:pt x="118783" y="180479"/>
                </a:lnTo>
                <a:lnTo>
                  <a:pt x="101727" y="176999"/>
                </a:lnTo>
                <a:lnTo>
                  <a:pt x="88303" y="183807"/>
                </a:lnTo>
                <a:lnTo>
                  <a:pt x="81356" y="173685"/>
                </a:lnTo>
                <a:lnTo>
                  <a:pt x="67767" y="176999"/>
                </a:lnTo>
                <a:lnTo>
                  <a:pt x="60960" y="176999"/>
                </a:lnTo>
                <a:lnTo>
                  <a:pt x="44069" y="180479"/>
                </a:lnTo>
                <a:lnTo>
                  <a:pt x="33807" y="170192"/>
                </a:lnTo>
                <a:lnTo>
                  <a:pt x="23685" y="160070"/>
                </a:lnTo>
                <a:lnTo>
                  <a:pt x="0" y="13964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247602" y="3651607"/>
            <a:ext cx="108699" cy="132664"/>
          </a:xfrm>
          <a:custGeom>
            <a:avLst/>
            <a:gdLst/>
            <a:ahLst/>
            <a:cxnLst/>
            <a:rect l="l" t="t" r="r" b="b"/>
            <a:pathLst>
              <a:path w="108699" h="132664">
                <a:moveTo>
                  <a:pt x="105206" y="13614"/>
                </a:moveTo>
                <a:lnTo>
                  <a:pt x="108699" y="20421"/>
                </a:lnTo>
                <a:lnTo>
                  <a:pt x="98425" y="34035"/>
                </a:lnTo>
                <a:lnTo>
                  <a:pt x="88303" y="30543"/>
                </a:lnTo>
                <a:lnTo>
                  <a:pt x="67932" y="88493"/>
                </a:lnTo>
                <a:lnTo>
                  <a:pt x="64452" y="102107"/>
                </a:lnTo>
                <a:lnTo>
                  <a:pt x="54343" y="115722"/>
                </a:lnTo>
                <a:lnTo>
                  <a:pt x="50876" y="115722"/>
                </a:lnTo>
                <a:lnTo>
                  <a:pt x="44081" y="132664"/>
                </a:lnTo>
                <a:lnTo>
                  <a:pt x="30480" y="119049"/>
                </a:lnTo>
                <a:lnTo>
                  <a:pt x="16903" y="105435"/>
                </a:lnTo>
                <a:lnTo>
                  <a:pt x="20396" y="85013"/>
                </a:lnTo>
                <a:lnTo>
                  <a:pt x="13589" y="88493"/>
                </a:lnTo>
                <a:lnTo>
                  <a:pt x="6781" y="81686"/>
                </a:lnTo>
                <a:lnTo>
                  <a:pt x="10121" y="78206"/>
                </a:lnTo>
                <a:lnTo>
                  <a:pt x="6781" y="57784"/>
                </a:lnTo>
                <a:lnTo>
                  <a:pt x="0" y="47650"/>
                </a:lnTo>
                <a:lnTo>
                  <a:pt x="6781" y="47650"/>
                </a:lnTo>
                <a:lnTo>
                  <a:pt x="30480" y="27228"/>
                </a:lnTo>
                <a:lnTo>
                  <a:pt x="27178" y="20421"/>
                </a:lnTo>
                <a:lnTo>
                  <a:pt x="27178" y="6807"/>
                </a:lnTo>
                <a:lnTo>
                  <a:pt x="23698" y="0"/>
                </a:lnTo>
                <a:lnTo>
                  <a:pt x="30480" y="0"/>
                </a:lnTo>
                <a:lnTo>
                  <a:pt x="50876" y="6807"/>
                </a:lnTo>
                <a:lnTo>
                  <a:pt x="78041" y="23748"/>
                </a:lnTo>
                <a:lnTo>
                  <a:pt x="95110" y="10134"/>
                </a:lnTo>
                <a:lnTo>
                  <a:pt x="105206" y="136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316735" y="3658415"/>
            <a:ext cx="132549" cy="187121"/>
          </a:xfrm>
          <a:custGeom>
            <a:avLst/>
            <a:gdLst/>
            <a:ahLst/>
            <a:cxnLst/>
            <a:rect l="l" t="t" r="r" b="b"/>
            <a:pathLst>
              <a:path w="132549" h="187121">
                <a:moveTo>
                  <a:pt x="132549" y="57784"/>
                </a:moveTo>
                <a:lnTo>
                  <a:pt x="101904" y="85013"/>
                </a:lnTo>
                <a:lnTo>
                  <a:pt x="88315" y="81686"/>
                </a:lnTo>
                <a:lnTo>
                  <a:pt x="78206" y="91820"/>
                </a:lnTo>
                <a:lnTo>
                  <a:pt x="71412" y="156565"/>
                </a:lnTo>
                <a:lnTo>
                  <a:pt x="54343" y="170179"/>
                </a:lnTo>
                <a:lnTo>
                  <a:pt x="17068" y="176987"/>
                </a:lnTo>
                <a:lnTo>
                  <a:pt x="0" y="187121"/>
                </a:lnTo>
                <a:lnTo>
                  <a:pt x="0" y="149771"/>
                </a:lnTo>
                <a:lnTo>
                  <a:pt x="3479" y="129349"/>
                </a:lnTo>
                <a:lnTo>
                  <a:pt x="6807" y="112242"/>
                </a:lnTo>
                <a:lnTo>
                  <a:pt x="3479" y="102107"/>
                </a:lnTo>
                <a:lnTo>
                  <a:pt x="13601" y="95300"/>
                </a:lnTo>
                <a:lnTo>
                  <a:pt x="23863" y="95300"/>
                </a:lnTo>
                <a:lnTo>
                  <a:pt x="44246" y="88493"/>
                </a:lnTo>
                <a:lnTo>
                  <a:pt x="51028" y="71399"/>
                </a:lnTo>
                <a:lnTo>
                  <a:pt x="27178" y="50977"/>
                </a:lnTo>
                <a:lnTo>
                  <a:pt x="40767" y="0"/>
                </a:lnTo>
                <a:lnTo>
                  <a:pt x="71412" y="3327"/>
                </a:lnTo>
                <a:lnTo>
                  <a:pt x="85001" y="13614"/>
                </a:lnTo>
                <a:lnTo>
                  <a:pt x="88315" y="20421"/>
                </a:lnTo>
                <a:lnTo>
                  <a:pt x="101904" y="40843"/>
                </a:lnTo>
                <a:lnTo>
                  <a:pt x="132549" y="5778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588713" y="3661742"/>
            <a:ext cx="210578" cy="285902"/>
          </a:xfrm>
          <a:custGeom>
            <a:avLst/>
            <a:gdLst/>
            <a:ahLst/>
            <a:cxnLst/>
            <a:rect l="l" t="t" r="r" b="b"/>
            <a:pathLst>
              <a:path w="210578" h="285902">
                <a:moveTo>
                  <a:pt x="203771" y="262166"/>
                </a:moveTo>
                <a:lnTo>
                  <a:pt x="210578" y="275780"/>
                </a:lnTo>
                <a:lnTo>
                  <a:pt x="196976" y="285902"/>
                </a:lnTo>
                <a:lnTo>
                  <a:pt x="180073" y="285902"/>
                </a:lnTo>
                <a:lnTo>
                  <a:pt x="166484" y="279107"/>
                </a:lnTo>
                <a:lnTo>
                  <a:pt x="159702" y="272287"/>
                </a:lnTo>
                <a:lnTo>
                  <a:pt x="139318" y="279107"/>
                </a:lnTo>
                <a:lnTo>
                  <a:pt x="129057" y="275780"/>
                </a:lnTo>
                <a:lnTo>
                  <a:pt x="118935" y="258686"/>
                </a:lnTo>
                <a:lnTo>
                  <a:pt x="105359" y="262166"/>
                </a:lnTo>
                <a:lnTo>
                  <a:pt x="91770" y="255358"/>
                </a:lnTo>
                <a:lnTo>
                  <a:pt x="78181" y="262166"/>
                </a:lnTo>
                <a:lnTo>
                  <a:pt x="78181" y="258686"/>
                </a:lnTo>
                <a:lnTo>
                  <a:pt x="61125" y="234937"/>
                </a:lnTo>
                <a:lnTo>
                  <a:pt x="44208" y="217830"/>
                </a:lnTo>
                <a:lnTo>
                  <a:pt x="40754" y="194094"/>
                </a:lnTo>
                <a:lnTo>
                  <a:pt x="27152" y="187274"/>
                </a:lnTo>
                <a:lnTo>
                  <a:pt x="0" y="183794"/>
                </a:lnTo>
                <a:lnTo>
                  <a:pt x="3454" y="156565"/>
                </a:lnTo>
                <a:lnTo>
                  <a:pt x="33947" y="149758"/>
                </a:lnTo>
                <a:lnTo>
                  <a:pt x="33947" y="139623"/>
                </a:lnTo>
                <a:lnTo>
                  <a:pt x="44208" y="132816"/>
                </a:lnTo>
                <a:lnTo>
                  <a:pt x="64604" y="88493"/>
                </a:lnTo>
                <a:lnTo>
                  <a:pt x="78181" y="78358"/>
                </a:lnTo>
                <a:lnTo>
                  <a:pt x="88303" y="71551"/>
                </a:lnTo>
                <a:lnTo>
                  <a:pt x="91770" y="51130"/>
                </a:lnTo>
                <a:lnTo>
                  <a:pt x="84975" y="47650"/>
                </a:lnTo>
                <a:lnTo>
                  <a:pt x="108661" y="34035"/>
                </a:lnTo>
                <a:lnTo>
                  <a:pt x="108661" y="23901"/>
                </a:lnTo>
                <a:lnTo>
                  <a:pt x="101879" y="20408"/>
                </a:lnTo>
                <a:lnTo>
                  <a:pt x="101879" y="17094"/>
                </a:lnTo>
                <a:lnTo>
                  <a:pt x="125729" y="17094"/>
                </a:lnTo>
                <a:lnTo>
                  <a:pt x="129057" y="6807"/>
                </a:lnTo>
                <a:lnTo>
                  <a:pt x="139318" y="13614"/>
                </a:lnTo>
                <a:lnTo>
                  <a:pt x="142633" y="10286"/>
                </a:lnTo>
                <a:lnTo>
                  <a:pt x="152907" y="3479"/>
                </a:lnTo>
                <a:lnTo>
                  <a:pt x="166484" y="0"/>
                </a:lnTo>
                <a:lnTo>
                  <a:pt x="156209" y="23901"/>
                </a:lnTo>
                <a:lnTo>
                  <a:pt x="169824" y="27228"/>
                </a:lnTo>
                <a:lnTo>
                  <a:pt x="173278" y="37515"/>
                </a:lnTo>
                <a:lnTo>
                  <a:pt x="169824" y="47650"/>
                </a:lnTo>
                <a:lnTo>
                  <a:pt x="176606" y="71551"/>
                </a:lnTo>
                <a:lnTo>
                  <a:pt x="173278" y="98780"/>
                </a:lnTo>
                <a:lnTo>
                  <a:pt x="152907" y="102107"/>
                </a:lnTo>
                <a:lnTo>
                  <a:pt x="169824" y="108915"/>
                </a:lnTo>
                <a:lnTo>
                  <a:pt x="173278" y="119202"/>
                </a:lnTo>
                <a:lnTo>
                  <a:pt x="169824" y="126022"/>
                </a:lnTo>
                <a:lnTo>
                  <a:pt x="139318" y="160058"/>
                </a:lnTo>
                <a:lnTo>
                  <a:pt x="112153" y="173659"/>
                </a:lnTo>
                <a:lnTo>
                  <a:pt x="108661" y="197408"/>
                </a:lnTo>
                <a:lnTo>
                  <a:pt x="112153" y="204215"/>
                </a:lnTo>
                <a:lnTo>
                  <a:pt x="142633" y="211023"/>
                </a:lnTo>
                <a:lnTo>
                  <a:pt x="156209" y="214515"/>
                </a:lnTo>
                <a:lnTo>
                  <a:pt x="169824" y="241744"/>
                </a:lnTo>
                <a:lnTo>
                  <a:pt x="183400" y="238251"/>
                </a:lnTo>
                <a:lnTo>
                  <a:pt x="186880" y="245071"/>
                </a:lnTo>
                <a:lnTo>
                  <a:pt x="193674" y="245071"/>
                </a:lnTo>
                <a:lnTo>
                  <a:pt x="203771" y="26216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182997" y="3672028"/>
            <a:ext cx="74726" cy="68072"/>
          </a:xfrm>
          <a:custGeom>
            <a:avLst/>
            <a:gdLst/>
            <a:ahLst/>
            <a:cxnLst/>
            <a:rect l="l" t="t" r="r" b="b"/>
            <a:pathLst>
              <a:path w="74726" h="68072">
                <a:moveTo>
                  <a:pt x="64604" y="27228"/>
                </a:moveTo>
                <a:lnTo>
                  <a:pt x="71386" y="37363"/>
                </a:lnTo>
                <a:lnTo>
                  <a:pt x="74726" y="57784"/>
                </a:lnTo>
                <a:lnTo>
                  <a:pt x="71386" y="61264"/>
                </a:lnTo>
                <a:lnTo>
                  <a:pt x="47536" y="50977"/>
                </a:lnTo>
                <a:lnTo>
                  <a:pt x="47536" y="54457"/>
                </a:lnTo>
                <a:lnTo>
                  <a:pt x="30645" y="68071"/>
                </a:lnTo>
                <a:lnTo>
                  <a:pt x="17056" y="61264"/>
                </a:lnTo>
                <a:lnTo>
                  <a:pt x="13589" y="64592"/>
                </a:lnTo>
                <a:lnTo>
                  <a:pt x="10274" y="68071"/>
                </a:lnTo>
                <a:lnTo>
                  <a:pt x="0" y="54457"/>
                </a:lnTo>
                <a:lnTo>
                  <a:pt x="0" y="47650"/>
                </a:lnTo>
                <a:lnTo>
                  <a:pt x="6781" y="50977"/>
                </a:lnTo>
                <a:lnTo>
                  <a:pt x="10274" y="44170"/>
                </a:lnTo>
                <a:lnTo>
                  <a:pt x="10274" y="34035"/>
                </a:lnTo>
                <a:lnTo>
                  <a:pt x="6781" y="20421"/>
                </a:lnTo>
                <a:lnTo>
                  <a:pt x="13589" y="13614"/>
                </a:lnTo>
                <a:lnTo>
                  <a:pt x="20370" y="10121"/>
                </a:lnTo>
                <a:lnTo>
                  <a:pt x="30645" y="0"/>
                </a:lnTo>
                <a:lnTo>
                  <a:pt x="33959" y="3327"/>
                </a:lnTo>
                <a:lnTo>
                  <a:pt x="47536" y="13614"/>
                </a:lnTo>
                <a:lnTo>
                  <a:pt x="64604" y="2722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930215" y="3672028"/>
            <a:ext cx="129057" cy="163372"/>
          </a:xfrm>
          <a:custGeom>
            <a:avLst/>
            <a:gdLst/>
            <a:ahLst/>
            <a:cxnLst/>
            <a:rect l="l" t="t" r="r" b="b"/>
            <a:pathLst>
              <a:path w="129057" h="163372">
                <a:moveTo>
                  <a:pt x="10109" y="146278"/>
                </a:moveTo>
                <a:lnTo>
                  <a:pt x="10109" y="119049"/>
                </a:lnTo>
                <a:lnTo>
                  <a:pt x="6781" y="105435"/>
                </a:lnTo>
                <a:lnTo>
                  <a:pt x="6781" y="102107"/>
                </a:lnTo>
                <a:lnTo>
                  <a:pt x="20358" y="61264"/>
                </a:lnTo>
                <a:lnTo>
                  <a:pt x="27152" y="54457"/>
                </a:lnTo>
                <a:lnTo>
                  <a:pt x="30632" y="40843"/>
                </a:lnTo>
                <a:lnTo>
                  <a:pt x="27152" y="27228"/>
                </a:lnTo>
                <a:lnTo>
                  <a:pt x="27152" y="13614"/>
                </a:lnTo>
                <a:lnTo>
                  <a:pt x="16890" y="16941"/>
                </a:lnTo>
                <a:lnTo>
                  <a:pt x="3454" y="13614"/>
                </a:lnTo>
                <a:lnTo>
                  <a:pt x="0" y="6807"/>
                </a:lnTo>
                <a:lnTo>
                  <a:pt x="6781" y="6807"/>
                </a:lnTo>
                <a:lnTo>
                  <a:pt x="47548" y="6807"/>
                </a:lnTo>
                <a:lnTo>
                  <a:pt x="81521" y="0"/>
                </a:lnTo>
                <a:lnTo>
                  <a:pt x="105206" y="30556"/>
                </a:lnTo>
                <a:lnTo>
                  <a:pt x="122262" y="44170"/>
                </a:lnTo>
                <a:lnTo>
                  <a:pt x="122262" y="81686"/>
                </a:lnTo>
                <a:lnTo>
                  <a:pt x="125577" y="102107"/>
                </a:lnTo>
                <a:lnTo>
                  <a:pt x="129057" y="112242"/>
                </a:lnTo>
                <a:lnTo>
                  <a:pt x="118783" y="115735"/>
                </a:lnTo>
                <a:lnTo>
                  <a:pt x="112001" y="142951"/>
                </a:lnTo>
                <a:lnTo>
                  <a:pt x="101879" y="149771"/>
                </a:lnTo>
                <a:lnTo>
                  <a:pt x="98412" y="146278"/>
                </a:lnTo>
                <a:lnTo>
                  <a:pt x="98412" y="156565"/>
                </a:lnTo>
                <a:lnTo>
                  <a:pt x="91605" y="163372"/>
                </a:lnTo>
                <a:lnTo>
                  <a:pt x="88303" y="159892"/>
                </a:lnTo>
                <a:lnTo>
                  <a:pt x="78028" y="156565"/>
                </a:lnTo>
                <a:lnTo>
                  <a:pt x="61125" y="136156"/>
                </a:lnTo>
                <a:lnTo>
                  <a:pt x="57645" y="132664"/>
                </a:lnTo>
                <a:lnTo>
                  <a:pt x="44056" y="129336"/>
                </a:lnTo>
                <a:lnTo>
                  <a:pt x="33959" y="139471"/>
                </a:lnTo>
                <a:lnTo>
                  <a:pt x="10109" y="14627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999333" y="3672029"/>
            <a:ext cx="112166" cy="221157"/>
          </a:xfrm>
          <a:custGeom>
            <a:avLst/>
            <a:gdLst/>
            <a:ahLst/>
            <a:cxnLst/>
            <a:rect l="l" t="t" r="r" b="b"/>
            <a:pathLst>
              <a:path w="112166" h="221157">
                <a:moveTo>
                  <a:pt x="71412" y="187121"/>
                </a:moveTo>
                <a:lnTo>
                  <a:pt x="64617" y="187121"/>
                </a:lnTo>
                <a:lnTo>
                  <a:pt x="54355" y="221157"/>
                </a:lnTo>
                <a:lnTo>
                  <a:pt x="51028" y="200736"/>
                </a:lnTo>
                <a:lnTo>
                  <a:pt x="47561" y="200736"/>
                </a:lnTo>
                <a:lnTo>
                  <a:pt x="47561" y="170192"/>
                </a:lnTo>
                <a:lnTo>
                  <a:pt x="47561" y="166700"/>
                </a:lnTo>
                <a:lnTo>
                  <a:pt x="40766" y="115735"/>
                </a:lnTo>
                <a:lnTo>
                  <a:pt x="33972" y="98628"/>
                </a:lnTo>
                <a:lnTo>
                  <a:pt x="13588" y="81686"/>
                </a:lnTo>
                <a:lnTo>
                  <a:pt x="0" y="57784"/>
                </a:lnTo>
                <a:lnTo>
                  <a:pt x="0" y="50977"/>
                </a:lnTo>
                <a:lnTo>
                  <a:pt x="0" y="40843"/>
                </a:lnTo>
                <a:lnTo>
                  <a:pt x="6794" y="16941"/>
                </a:lnTo>
                <a:lnTo>
                  <a:pt x="20383" y="0"/>
                </a:lnTo>
                <a:lnTo>
                  <a:pt x="37439" y="6807"/>
                </a:lnTo>
                <a:lnTo>
                  <a:pt x="51028" y="3327"/>
                </a:lnTo>
                <a:lnTo>
                  <a:pt x="61137" y="13614"/>
                </a:lnTo>
                <a:lnTo>
                  <a:pt x="61137" y="34035"/>
                </a:lnTo>
                <a:lnTo>
                  <a:pt x="71412" y="40843"/>
                </a:lnTo>
                <a:lnTo>
                  <a:pt x="74726" y="37363"/>
                </a:lnTo>
                <a:lnTo>
                  <a:pt x="88315" y="27228"/>
                </a:lnTo>
                <a:lnTo>
                  <a:pt x="101904" y="34035"/>
                </a:lnTo>
                <a:lnTo>
                  <a:pt x="105384" y="47650"/>
                </a:lnTo>
                <a:lnTo>
                  <a:pt x="108699" y="57784"/>
                </a:lnTo>
                <a:lnTo>
                  <a:pt x="112166" y="64592"/>
                </a:lnTo>
                <a:lnTo>
                  <a:pt x="108699" y="71399"/>
                </a:lnTo>
                <a:lnTo>
                  <a:pt x="108699" y="81686"/>
                </a:lnTo>
                <a:lnTo>
                  <a:pt x="108699" y="95300"/>
                </a:lnTo>
                <a:lnTo>
                  <a:pt x="105384" y="119049"/>
                </a:lnTo>
                <a:lnTo>
                  <a:pt x="105384" y="125856"/>
                </a:lnTo>
                <a:lnTo>
                  <a:pt x="95110" y="132664"/>
                </a:lnTo>
                <a:lnTo>
                  <a:pt x="85001" y="125856"/>
                </a:lnTo>
                <a:lnTo>
                  <a:pt x="74726" y="136156"/>
                </a:lnTo>
                <a:lnTo>
                  <a:pt x="71412" y="159892"/>
                </a:lnTo>
                <a:lnTo>
                  <a:pt x="78206" y="163372"/>
                </a:lnTo>
                <a:lnTo>
                  <a:pt x="71412" y="1871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242271" y="3726486"/>
            <a:ext cx="30657" cy="30556"/>
          </a:xfrm>
          <a:custGeom>
            <a:avLst/>
            <a:gdLst/>
            <a:ahLst/>
            <a:cxnLst/>
            <a:rect l="l" t="t" r="r" b="b"/>
            <a:pathLst>
              <a:path w="30657" h="30556">
                <a:moveTo>
                  <a:pt x="20535" y="0"/>
                </a:moveTo>
                <a:lnTo>
                  <a:pt x="30657" y="6807"/>
                </a:lnTo>
                <a:lnTo>
                  <a:pt x="17056" y="30556"/>
                </a:lnTo>
                <a:lnTo>
                  <a:pt x="13588" y="20421"/>
                </a:lnTo>
                <a:lnTo>
                  <a:pt x="0" y="13614"/>
                </a:lnTo>
                <a:lnTo>
                  <a:pt x="6807" y="13614"/>
                </a:lnTo>
                <a:lnTo>
                  <a:pt x="0" y="0"/>
                </a:lnTo>
                <a:lnTo>
                  <a:pt x="6807" y="0"/>
                </a:lnTo>
                <a:lnTo>
                  <a:pt x="13588" y="10134"/>
                </a:lnTo>
                <a:lnTo>
                  <a:pt x="20535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844976" y="3675355"/>
            <a:ext cx="264909" cy="292709"/>
          </a:xfrm>
          <a:custGeom>
            <a:avLst/>
            <a:gdLst/>
            <a:ahLst/>
            <a:cxnLst/>
            <a:rect l="l" t="t" r="r" b="b"/>
            <a:pathLst>
              <a:path w="264909" h="292709">
                <a:moveTo>
                  <a:pt x="0" y="255358"/>
                </a:moveTo>
                <a:lnTo>
                  <a:pt x="27165" y="234937"/>
                </a:lnTo>
                <a:lnTo>
                  <a:pt x="61125" y="214515"/>
                </a:lnTo>
                <a:lnTo>
                  <a:pt x="61125" y="211035"/>
                </a:lnTo>
                <a:lnTo>
                  <a:pt x="33959" y="221322"/>
                </a:lnTo>
                <a:lnTo>
                  <a:pt x="27165" y="207708"/>
                </a:lnTo>
                <a:lnTo>
                  <a:pt x="0" y="187286"/>
                </a:lnTo>
                <a:lnTo>
                  <a:pt x="23837" y="173659"/>
                </a:lnTo>
                <a:lnTo>
                  <a:pt x="37439" y="156565"/>
                </a:lnTo>
                <a:lnTo>
                  <a:pt x="51015" y="132829"/>
                </a:lnTo>
                <a:lnTo>
                  <a:pt x="44221" y="105587"/>
                </a:lnTo>
                <a:lnTo>
                  <a:pt x="47536" y="98780"/>
                </a:lnTo>
                <a:lnTo>
                  <a:pt x="47536" y="71551"/>
                </a:lnTo>
                <a:lnTo>
                  <a:pt x="47536" y="54457"/>
                </a:lnTo>
                <a:lnTo>
                  <a:pt x="44221" y="30708"/>
                </a:lnTo>
                <a:lnTo>
                  <a:pt x="54330" y="0"/>
                </a:lnTo>
                <a:lnTo>
                  <a:pt x="64604" y="10286"/>
                </a:lnTo>
                <a:lnTo>
                  <a:pt x="78181" y="13614"/>
                </a:lnTo>
                <a:lnTo>
                  <a:pt x="84975" y="20421"/>
                </a:lnTo>
                <a:lnTo>
                  <a:pt x="98564" y="27228"/>
                </a:lnTo>
                <a:lnTo>
                  <a:pt x="101879" y="34035"/>
                </a:lnTo>
                <a:lnTo>
                  <a:pt x="112153" y="40843"/>
                </a:lnTo>
                <a:lnTo>
                  <a:pt x="122262" y="78358"/>
                </a:lnTo>
                <a:lnTo>
                  <a:pt x="139319" y="98780"/>
                </a:lnTo>
                <a:lnTo>
                  <a:pt x="159702" y="81686"/>
                </a:lnTo>
                <a:lnTo>
                  <a:pt x="183400" y="98780"/>
                </a:lnTo>
                <a:lnTo>
                  <a:pt x="193662" y="91973"/>
                </a:lnTo>
                <a:lnTo>
                  <a:pt x="214045" y="74879"/>
                </a:lnTo>
                <a:lnTo>
                  <a:pt x="224155" y="78358"/>
                </a:lnTo>
                <a:lnTo>
                  <a:pt x="244538" y="85166"/>
                </a:lnTo>
                <a:lnTo>
                  <a:pt x="258114" y="112407"/>
                </a:lnTo>
                <a:lnTo>
                  <a:pt x="258114" y="115722"/>
                </a:lnTo>
                <a:lnTo>
                  <a:pt x="264909" y="136143"/>
                </a:lnTo>
                <a:lnTo>
                  <a:pt x="258114" y="156565"/>
                </a:lnTo>
                <a:lnTo>
                  <a:pt x="264909" y="163372"/>
                </a:lnTo>
                <a:lnTo>
                  <a:pt x="254800" y="176987"/>
                </a:lnTo>
                <a:lnTo>
                  <a:pt x="230949" y="183794"/>
                </a:lnTo>
                <a:lnTo>
                  <a:pt x="237744" y="197408"/>
                </a:lnTo>
                <a:lnTo>
                  <a:pt x="230949" y="224637"/>
                </a:lnTo>
                <a:lnTo>
                  <a:pt x="200456" y="241744"/>
                </a:lnTo>
                <a:lnTo>
                  <a:pt x="98564" y="279107"/>
                </a:lnTo>
                <a:lnTo>
                  <a:pt x="47536" y="292709"/>
                </a:lnTo>
                <a:lnTo>
                  <a:pt x="13576" y="285915"/>
                </a:lnTo>
                <a:lnTo>
                  <a:pt x="0" y="25535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653555" y="3692451"/>
            <a:ext cx="91630" cy="115735"/>
          </a:xfrm>
          <a:custGeom>
            <a:avLst/>
            <a:gdLst/>
            <a:ahLst/>
            <a:cxnLst/>
            <a:rect l="l" t="t" r="r" b="b"/>
            <a:pathLst>
              <a:path w="91630" h="115735">
                <a:moveTo>
                  <a:pt x="91630" y="98628"/>
                </a:moveTo>
                <a:lnTo>
                  <a:pt x="88303" y="108915"/>
                </a:lnTo>
                <a:lnTo>
                  <a:pt x="91630" y="115735"/>
                </a:lnTo>
                <a:lnTo>
                  <a:pt x="57823" y="105435"/>
                </a:lnTo>
                <a:lnTo>
                  <a:pt x="37452" y="91820"/>
                </a:lnTo>
                <a:lnTo>
                  <a:pt x="30657" y="88493"/>
                </a:lnTo>
                <a:lnTo>
                  <a:pt x="30657" y="71399"/>
                </a:lnTo>
                <a:lnTo>
                  <a:pt x="20396" y="68071"/>
                </a:lnTo>
                <a:lnTo>
                  <a:pt x="10274" y="54457"/>
                </a:lnTo>
                <a:lnTo>
                  <a:pt x="6781" y="54457"/>
                </a:lnTo>
                <a:lnTo>
                  <a:pt x="0" y="44170"/>
                </a:lnTo>
                <a:lnTo>
                  <a:pt x="3479" y="13614"/>
                </a:lnTo>
                <a:lnTo>
                  <a:pt x="37452" y="0"/>
                </a:lnTo>
                <a:lnTo>
                  <a:pt x="47548" y="6807"/>
                </a:lnTo>
                <a:lnTo>
                  <a:pt x="54343" y="16941"/>
                </a:lnTo>
                <a:lnTo>
                  <a:pt x="57823" y="37363"/>
                </a:lnTo>
                <a:lnTo>
                  <a:pt x="51028" y="47650"/>
                </a:lnTo>
                <a:lnTo>
                  <a:pt x="64604" y="57784"/>
                </a:lnTo>
                <a:lnTo>
                  <a:pt x="74726" y="74879"/>
                </a:lnTo>
                <a:lnTo>
                  <a:pt x="91630" y="9862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120397" y="3695777"/>
            <a:ext cx="67945" cy="88493"/>
          </a:xfrm>
          <a:custGeom>
            <a:avLst/>
            <a:gdLst/>
            <a:ahLst/>
            <a:cxnLst/>
            <a:rect l="l" t="t" r="r" b="b"/>
            <a:pathLst>
              <a:path w="67945" h="88493">
                <a:moveTo>
                  <a:pt x="37287" y="88493"/>
                </a:moveTo>
                <a:lnTo>
                  <a:pt x="27178" y="81686"/>
                </a:lnTo>
                <a:lnTo>
                  <a:pt x="23698" y="71551"/>
                </a:lnTo>
                <a:lnTo>
                  <a:pt x="10121" y="64744"/>
                </a:lnTo>
                <a:lnTo>
                  <a:pt x="10121" y="51130"/>
                </a:lnTo>
                <a:lnTo>
                  <a:pt x="13589" y="30708"/>
                </a:lnTo>
                <a:lnTo>
                  <a:pt x="0" y="17094"/>
                </a:lnTo>
                <a:lnTo>
                  <a:pt x="10121" y="17094"/>
                </a:lnTo>
                <a:lnTo>
                  <a:pt x="10121" y="10287"/>
                </a:lnTo>
                <a:lnTo>
                  <a:pt x="30480" y="3479"/>
                </a:lnTo>
                <a:lnTo>
                  <a:pt x="44094" y="0"/>
                </a:lnTo>
                <a:lnTo>
                  <a:pt x="54343" y="13614"/>
                </a:lnTo>
                <a:lnTo>
                  <a:pt x="61150" y="20421"/>
                </a:lnTo>
                <a:lnTo>
                  <a:pt x="61150" y="30708"/>
                </a:lnTo>
                <a:lnTo>
                  <a:pt x="67945" y="40843"/>
                </a:lnTo>
                <a:lnTo>
                  <a:pt x="67945" y="51130"/>
                </a:lnTo>
                <a:lnTo>
                  <a:pt x="50876" y="68072"/>
                </a:lnTo>
                <a:lnTo>
                  <a:pt x="47548" y="85166"/>
                </a:lnTo>
                <a:lnTo>
                  <a:pt x="37287" y="85166"/>
                </a:lnTo>
                <a:lnTo>
                  <a:pt x="37287" y="8849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697374" y="3695778"/>
            <a:ext cx="288786" cy="228130"/>
          </a:xfrm>
          <a:custGeom>
            <a:avLst/>
            <a:gdLst/>
            <a:ahLst/>
            <a:cxnLst/>
            <a:rect l="l" t="t" r="r" b="b"/>
            <a:pathLst>
              <a:path w="288785" h="228130">
                <a:moveTo>
                  <a:pt x="183413" y="112407"/>
                </a:moveTo>
                <a:lnTo>
                  <a:pt x="156248" y="132816"/>
                </a:lnTo>
                <a:lnTo>
                  <a:pt x="139344" y="166865"/>
                </a:lnTo>
                <a:lnTo>
                  <a:pt x="129070" y="176987"/>
                </a:lnTo>
                <a:lnTo>
                  <a:pt x="125768" y="197408"/>
                </a:lnTo>
                <a:lnTo>
                  <a:pt x="115493" y="221322"/>
                </a:lnTo>
                <a:lnTo>
                  <a:pt x="95110" y="228130"/>
                </a:lnTo>
                <a:lnTo>
                  <a:pt x="85013" y="211035"/>
                </a:lnTo>
                <a:lnTo>
                  <a:pt x="78219" y="211035"/>
                </a:lnTo>
                <a:lnTo>
                  <a:pt x="74739" y="204216"/>
                </a:lnTo>
                <a:lnTo>
                  <a:pt x="61163" y="207708"/>
                </a:lnTo>
                <a:lnTo>
                  <a:pt x="47548" y="180479"/>
                </a:lnTo>
                <a:lnTo>
                  <a:pt x="33972" y="176987"/>
                </a:lnTo>
                <a:lnTo>
                  <a:pt x="3492" y="170180"/>
                </a:lnTo>
                <a:lnTo>
                  <a:pt x="0" y="163372"/>
                </a:lnTo>
                <a:lnTo>
                  <a:pt x="3492" y="139623"/>
                </a:lnTo>
                <a:lnTo>
                  <a:pt x="30657" y="126022"/>
                </a:lnTo>
                <a:lnTo>
                  <a:pt x="61163" y="91986"/>
                </a:lnTo>
                <a:lnTo>
                  <a:pt x="64617" y="85166"/>
                </a:lnTo>
                <a:lnTo>
                  <a:pt x="61163" y="74879"/>
                </a:lnTo>
                <a:lnTo>
                  <a:pt x="44246" y="68072"/>
                </a:lnTo>
                <a:lnTo>
                  <a:pt x="64617" y="64744"/>
                </a:lnTo>
                <a:lnTo>
                  <a:pt x="67945" y="37515"/>
                </a:lnTo>
                <a:lnTo>
                  <a:pt x="61163" y="13614"/>
                </a:lnTo>
                <a:lnTo>
                  <a:pt x="64617" y="3479"/>
                </a:lnTo>
                <a:lnTo>
                  <a:pt x="88315" y="10287"/>
                </a:lnTo>
                <a:lnTo>
                  <a:pt x="101917" y="23901"/>
                </a:lnTo>
                <a:lnTo>
                  <a:pt x="112179" y="23901"/>
                </a:lnTo>
                <a:lnTo>
                  <a:pt x="122275" y="34036"/>
                </a:lnTo>
                <a:lnTo>
                  <a:pt x="149466" y="30708"/>
                </a:lnTo>
                <a:lnTo>
                  <a:pt x="169824" y="30708"/>
                </a:lnTo>
                <a:lnTo>
                  <a:pt x="183413" y="13614"/>
                </a:lnTo>
                <a:lnTo>
                  <a:pt x="197002" y="10287"/>
                </a:lnTo>
                <a:lnTo>
                  <a:pt x="203796" y="20421"/>
                </a:lnTo>
                <a:lnTo>
                  <a:pt x="230974" y="20421"/>
                </a:lnTo>
                <a:lnTo>
                  <a:pt x="264934" y="6807"/>
                </a:lnTo>
                <a:lnTo>
                  <a:pt x="275196" y="0"/>
                </a:lnTo>
                <a:lnTo>
                  <a:pt x="278523" y="10287"/>
                </a:lnTo>
                <a:lnTo>
                  <a:pt x="288785" y="30708"/>
                </a:lnTo>
                <a:lnTo>
                  <a:pt x="281990" y="30708"/>
                </a:lnTo>
                <a:lnTo>
                  <a:pt x="278523" y="57937"/>
                </a:lnTo>
                <a:lnTo>
                  <a:pt x="268401" y="61264"/>
                </a:lnTo>
                <a:lnTo>
                  <a:pt x="251345" y="64744"/>
                </a:lnTo>
                <a:lnTo>
                  <a:pt x="244551" y="68072"/>
                </a:lnTo>
                <a:lnTo>
                  <a:pt x="210578" y="54457"/>
                </a:lnTo>
                <a:lnTo>
                  <a:pt x="203796" y="61264"/>
                </a:lnTo>
                <a:lnTo>
                  <a:pt x="203796" y="74879"/>
                </a:lnTo>
                <a:lnTo>
                  <a:pt x="190220" y="81686"/>
                </a:lnTo>
                <a:lnTo>
                  <a:pt x="183413" y="11240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647974" y="3695778"/>
            <a:ext cx="258127" cy="296202"/>
          </a:xfrm>
          <a:custGeom>
            <a:avLst/>
            <a:gdLst/>
            <a:ahLst/>
            <a:cxnLst/>
            <a:rect l="l" t="t" r="r" b="b"/>
            <a:pathLst>
              <a:path w="258127" h="296202">
                <a:moveTo>
                  <a:pt x="20383" y="289394"/>
                </a:moveTo>
                <a:lnTo>
                  <a:pt x="6794" y="272288"/>
                </a:lnTo>
                <a:lnTo>
                  <a:pt x="0" y="262166"/>
                </a:lnTo>
                <a:lnTo>
                  <a:pt x="10274" y="245071"/>
                </a:lnTo>
                <a:lnTo>
                  <a:pt x="10274" y="238252"/>
                </a:lnTo>
                <a:lnTo>
                  <a:pt x="17056" y="224650"/>
                </a:lnTo>
                <a:lnTo>
                  <a:pt x="23863" y="200901"/>
                </a:lnTo>
                <a:lnTo>
                  <a:pt x="27178" y="207708"/>
                </a:lnTo>
                <a:lnTo>
                  <a:pt x="33972" y="194094"/>
                </a:lnTo>
                <a:lnTo>
                  <a:pt x="47548" y="180479"/>
                </a:lnTo>
                <a:lnTo>
                  <a:pt x="57823" y="173672"/>
                </a:lnTo>
                <a:lnTo>
                  <a:pt x="67932" y="173672"/>
                </a:lnTo>
                <a:lnTo>
                  <a:pt x="71399" y="126022"/>
                </a:lnTo>
                <a:lnTo>
                  <a:pt x="74726" y="108915"/>
                </a:lnTo>
                <a:lnTo>
                  <a:pt x="81521" y="88493"/>
                </a:lnTo>
                <a:lnTo>
                  <a:pt x="81521" y="64744"/>
                </a:lnTo>
                <a:lnTo>
                  <a:pt x="91782" y="54457"/>
                </a:lnTo>
                <a:lnTo>
                  <a:pt x="91782" y="44323"/>
                </a:lnTo>
                <a:lnTo>
                  <a:pt x="115481" y="23901"/>
                </a:lnTo>
                <a:lnTo>
                  <a:pt x="139331" y="17094"/>
                </a:lnTo>
                <a:lnTo>
                  <a:pt x="149440" y="37515"/>
                </a:lnTo>
                <a:lnTo>
                  <a:pt x="180098" y="47650"/>
                </a:lnTo>
                <a:lnTo>
                  <a:pt x="200469" y="13614"/>
                </a:lnTo>
                <a:lnTo>
                  <a:pt x="214058" y="0"/>
                </a:lnTo>
                <a:lnTo>
                  <a:pt x="241223" y="10287"/>
                </a:lnTo>
                <a:lnTo>
                  <a:pt x="244538" y="34036"/>
                </a:lnTo>
                <a:lnTo>
                  <a:pt x="244538" y="51130"/>
                </a:lnTo>
                <a:lnTo>
                  <a:pt x="244538" y="78359"/>
                </a:lnTo>
                <a:lnTo>
                  <a:pt x="241223" y="85166"/>
                </a:lnTo>
                <a:lnTo>
                  <a:pt x="248018" y="112407"/>
                </a:lnTo>
                <a:lnTo>
                  <a:pt x="234442" y="136144"/>
                </a:lnTo>
                <a:lnTo>
                  <a:pt x="220840" y="153238"/>
                </a:lnTo>
                <a:lnTo>
                  <a:pt x="197002" y="166865"/>
                </a:lnTo>
                <a:lnTo>
                  <a:pt x="224167" y="187286"/>
                </a:lnTo>
                <a:lnTo>
                  <a:pt x="230962" y="200901"/>
                </a:lnTo>
                <a:lnTo>
                  <a:pt x="258127" y="190614"/>
                </a:lnTo>
                <a:lnTo>
                  <a:pt x="258127" y="194094"/>
                </a:lnTo>
                <a:lnTo>
                  <a:pt x="224167" y="214515"/>
                </a:lnTo>
                <a:lnTo>
                  <a:pt x="197002" y="234937"/>
                </a:lnTo>
                <a:lnTo>
                  <a:pt x="190195" y="241744"/>
                </a:lnTo>
                <a:lnTo>
                  <a:pt x="166509" y="245071"/>
                </a:lnTo>
                <a:lnTo>
                  <a:pt x="142659" y="241744"/>
                </a:lnTo>
                <a:lnTo>
                  <a:pt x="108686" y="238252"/>
                </a:lnTo>
                <a:lnTo>
                  <a:pt x="98577" y="255358"/>
                </a:lnTo>
                <a:lnTo>
                  <a:pt x="101892" y="262166"/>
                </a:lnTo>
                <a:lnTo>
                  <a:pt x="91782" y="296202"/>
                </a:lnTo>
                <a:lnTo>
                  <a:pt x="85001" y="292722"/>
                </a:lnTo>
                <a:lnTo>
                  <a:pt x="81521" y="282587"/>
                </a:lnTo>
                <a:lnTo>
                  <a:pt x="71399" y="272288"/>
                </a:lnTo>
                <a:lnTo>
                  <a:pt x="74726" y="238252"/>
                </a:lnTo>
                <a:lnTo>
                  <a:pt x="71399" y="231457"/>
                </a:lnTo>
                <a:lnTo>
                  <a:pt x="54343" y="245071"/>
                </a:lnTo>
                <a:lnTo>
                  <a:pt x="20383" y="28939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672087" y="3702584"/>
            <a:ext cx="268236" cy="194094"/>
          </a:xfrm>
          <a:custGeom>
            <a:avLst/>
            <a:gdLst/>
            <a:ahLst/>
            <a:cxnLst/>
            <a:rect l="l" t="t" r="r" b="b"/>
            <a:pathLst>
              <a:path w="268236" h="194094">
                <a:moveTo>
                  <a:pt x="57810" y="180479"/>
                </a:moveTo>
                <a:lnTo>
                  <a:pt x="44221" y="166865"/>
                </a:lnTo>
                <a:lnTo>
                  <a:pt x="33959" y="156565"/>
                </a:lnTo>
                <a:lnTo>
                  <a:pt x="27152" y="153250"/>
                </a:lnTo>
                <a:lnTo>
                  <a:pt x="10261" y="126009"/>
                </a:lnTo>
                <a:lnTo>
                  <a:pt x="0" y="119214"/>
                </a:lnTo>
                <a:lnTo>
                  <a:pt x="23850" y="74879"/>
                </a:lnTo>
                <a:lnTo>
                  <a:pt x="37426" y="81686"/>
                </a:lnTo>
                <a:lnTo>
                  <a:pt x="54330" y="78358"/>
                </a:lnTo>
                <a:lnTo>
                  <a:pt x="61125" y="78358"/>
                </a:lnTo>
                <a:lnTo>
                  <a:pt x="67906" y="74879"/>
                </a:lnTo>
                <a:lnTo>
                  <a:pt x="78181" y="57937"/>
                </a:lnTo>
                <a:lnTo>
                  <a:pt x="74714" y="54457"/>
                </a:lnTo>
                <a:lnTo>
                  <a:pt x="51015" y="37515"/>
                </a:lnTo>
                <a:lnTo>
                  <a:pt x="51015" y="30708"/>
                </a:lnTo>
                <a:lnTo>
                  <a:pt x="57810" y="27228"/>
                </a:lnTo>
                <a:lnTo>
                  <a:pt x="61125" y="13614"/>
                </a:lnTo>
                <a:lnTo>
                  <a:pt x="78181" y="6807"/>
                </a:lnTo>
                <a:lnTo>
                  <a:pt x="84975" y="6807"/>
                </a:lnTo>
                <a:lnTo>
                  <a:pt x="101879" y="3479"/>
                </a:lnTo>
                <a:lnTo>
                  <a:pt x="108673" y="0"/>
                </a:lnTo>
                <a:lnTo>
                  <a:pt x="112153" y="0"/>
                </a:lnTo>
                <a:lnTo>
                  <a:pt x="146126" y="27228"/>
                </a:lnTo>
                <a:lnTo>
                  <a:pt x="169824" y="37515"/>
                </a:lnTo>
                <a:lnTo>
                  <a:pt x="183400" y="54457"/>
                </a:lnTo>
                <a:lnTo>
                  <a:pt x="203771" y="57937"/>
                </a:lnTo>
                <a:lnTo>
                  <a:pt x="227622" y="68071"/>
                </a:lnTo>
                <a:lnTo>
                  <a:pt x="248005" y="81686"/>
                </a:lnTo>
                <a:lnTo>
                  <a:pt x="258127" y="81686"/>
                </a:lnTo>
                <a:lnTo>
                  <a:pt x="264909" y="74879"/>
                </a:lnTo>
                <a:lnTo>
                  <a:pt x="268236" y="88493"/>
                </a:lnTo>
                <a:lnTo>
                  <a:pt x="268236" y="115722"/>
                </a:lnTo>
                <a:lnTo>
                  <a:pt x="261581" y="136143"/>
                </a:lnTo>
                <a:lnTo>
                  <a:pt x="261581" y="146430"/>
                </a:lnTo>
                <a:lnTo>
                  <a:pt x="217373" y="166865"/>
                </a:lnTo>
                <a:lnTo>
                  <a:pt x="196976" y="156565"/>
                </a:lnTo>
                <a:lnTo>
                  <a:pt x="173278" y="153250"/>
                </a:lnTo>
                <a:lnTo>
                  <a:pt x="176606" y="149758"/>
                </a:lnTo>
                <a:lnTo>
                  <a:pt x="163017" y="146430"/>
                </a:lnTo>
                <a:lnTo>
                  <a:pt x="156209" y="142951"/>
                </a:lnTo>
                <a:lnTo>
                  <a:pt x="135851" y="142951"/>
                </a:lnTo>
                <a:lnTo>
                  <a:pt x="129070" y="156565"/>
                </a:lnTo>
                <a:lnTo>
                  <a:pt x="129070" y="176987"/>
                </a:lnTo>
                <a:lnTo>
                  <a:pt x="122262" y="176987"/>
                </a:lnTo>
                <a:lnTo>
                  <a:pt x="112153" y="183807"/>
                </a:lnTo>
                <a:lnTo>
                  <a:pt x="101879" y="194094"/>
                </a:lnTo>
                <a:lnTo>
                  <a:pt x="84975" y="187286"/>
                </a:lnTo>
                <a:lnTo>
                  <a:pt x="71399" y="180479"/>
                </a:lnTo>
                <a:lnTo>
                  <a:pt x="57810" y="1804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037061" y="3854895"/>
            <a:ext cx="118795" cy="129070"/>
          </a:xfrm>
          <a:custGeom>
            <a:avLst/>
            <a:gdLst/>
            <a:ahLst/>
            <a:cxnLst/>
            <a:rect l="l" t="t" r="r" b="b"/>
            <a:pathLst>
              <a:path w="118795" h="129070">
                <a:moveTo>
                  <a:pt x="37452" y="16903"/>
                </a:moveTo>
                <a:lnTo>
                  <a:pt x="50876" y="13588"/>
                </a:lnTo>
                <a:lnTo>
                  <a:pt x="67932" y="16903"/>
                </a:lnTo>
                <a:lnTo>
                  <a:pt x="88303" y="16903"/>
                </a:lnTo>
                <a:lnTo>
                  <a:pt x="88303" y="0"/>
                </a:lnTo>
                <a:lnTo>
                  <a:pt x="98412" y="0"/>
                </a:lnTo>
                <a:lnTo>
                  <a:pt x="101904" y="3327"/>
                </a:lnTo>
                <a:lnTo>
                  <a:pt x="111988" y="20383"/>
                </a:lnTo>
                <a:lnTo>
                  <a:pt x="118795" y="20383"/>
                </a:lnTo>
                <a:lnTo>
                  <a:pt x="111988" y="47561"/>
                </a:lnTo>
                <a:lnTo>
                  <a:pt x="115481" y="50876"/>
                </a:lnTo>
                <a:lnTo>
                  <a:pt x="118795" y="54343"/>
                </a:lnTo>
                <a:lnTo>
                  <a:pt x="101904" y="81521"/>
                </a:lnTo>
                <a:lnTo>
                  <a:pt x="98412" y="84835"/>
                </a:lnTo>
                <a:lnTo>
                  <a:pt x="57657" y="78041"/>
                </a:lnTo>
                <a:lnTo>
                  <a:pt x="44081" y="101904"/>
                </a:lnTo>
                <a:lnTo>
                  <a:pt x="37452" y="98424"/>
                </a:lnTo>
                <a:lnTo>
                  <a:pt x="33972" y="101904"/>
                </a:lnTo>
                <a:lnTo>
                  <a:pt x="37452" y="125602"/>
                </a:lnTo>
                <a:lnTo>
                  <a:pt x="27177" y="129070"/>
                </a:lnTo>
                <a:lnTo>
                  <a:pt x="16903" y="129070"/>
                </a:lnTo>
                <a:lnTo>
                  <a:pt x="13588" y="115481"/>
                </a:lnTo>
                <a:lnTo>
                  <a:pt x="0" y="105219"/>
                </a:lnTo>
                <a:lnTo>
                  <a:pt x="6807" y="98424"/>
                </a:lnTo>
                <a:lnTo>
                  <a:pt x="20396" y="74726"/>
                </a:lnTo>
                <a:lnTo>
                  <a:pt x="37452" y="1690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149024" y="3818307"/>
            <a:ext cx="37453" cy="34036"/>
          </a:xfrm>
          <a:custGeom>
            <a:avLst/>
            <a:gdLst/>
            <a:ahLst/>
            <a:cxnLst/>
            <a:rect l="l" t="t" r="r" b="b"/>
            <a:pathLst>
              <a:path w="37452" h="34036">
                <a:moveTo>
                  <a:pt x="0" y="23914"/>
                </a:moveTo>
                <a:lnTo>
                  <a:pt x="10274" y="13614"/>
                </a:lnTo>
                <a:lnTo>
                  <a:pt x="17056" y="3492"/>
                </a:lnTo>
                <a:lnTo>
                  <a:pt x="30645" y="0"/>
                </a:lnTo>
                <a:lnTo>
                  <a:pt x="30645" y="6807"/>
                </a:lnTo>
                <a:lnTo>
                  <a:pt x="37452" y="6807"/>
                </a:lnTo>
                <a:lnTo>
                  <a:pt x="23863" y="34036"/>
                </a:lnTo>
                <a:lnTo>
                  <a:pt x="0" y="239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098173" y="3702584"/>
            <a:ext cx="91606" cy="85178"/>
          </a:xfrm>
          <a:custGeom>
            <a:avLst/>
            <a:gdLst/>
            <a:ahLst/>
            <a:cxnLst/>
            <a:rect l="l" t="t" r="r" b="b"/>
            <a:pathLst>
              <a:path w="91605" h="85178">
                <a:moveTo>
                  <a:pt x="50850" y="85178"/>
                </a:moveTo>
                <a:lnTo>
                  <a:pt x="33959" y="81686"/>
                </a:lnTo>
                <a:lnTo>
                  <a:pt x="30479" y="68071"/>
                </a:lnTo>
                <a:lnTo>
                  <a:pt x="27152" y="68071"/>
                </a:lnTo>
                <a:lnTo>
                  <a:pt x="6781" y="51130"/>
                </a:lnTo>
                <a:lnTo>
                  <a:pt x="0" y="51130"/>
                </a:lnTo>
                <a:lnTo>
                  <a:pt x="20358" y="34035"/>
                </a:lnTo>
                <a:lnTo>
                  <a:pt x="27152" y="27228"/>
                </a:lnTo>
                <a:lnTo>
                  <a:pt x="37274" y="17094"/>
                </a:lnTo>
                <a:lnTo>
                  <a:pt x="40754" y="13614"/>
                </a:lnTo>
                <a:lnTo>
                  <a:pt x="54330" y="0"/>
                </a:lnTo>
                <a:lnTo>
                  <a:pt x="84823" y="17094"/>
                </a:lnTo>
                <a:lnTo>
                  <a:pt x="84823" y="23901"/>
                </a:lnTo>
                <a:lnTo>
                  <a:pt x="91605" y="34035"/>
                </a:lnTo>
                <a:lnTo>
                  <a:pt x="84823" y="51130"/>
                </a:lnTo>
                <a:lnTo>
                  <a:pt x="78028" y="40843"/>
                </a:lnTo>
                <a:lnTo>
                  <a:pt x="64452" y="64744"/>
                </a:lnTo>
                <a:lnTo>
                  <a:pt x="64452" y="68071"/>
                </a:lnTo>
                <a:lnTo>
                  <a:pt x="57645" y="78358"/>
                </a:lnTo>
                <a:lnTo>
                  <a:pt x="54330" y="85178"/>
                </a:lnTo>
                <a:lnTo>
                  <a:pt x="50850" y="8517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052477" y="3706064"/>
            <a:ext cx="81509" cy="98628"/>
          </a:xfrm>
          <a:custGeom>
            <a:avLst/>
            <a:gdLst/>
            <a:ahLst/>
            <a:cxnLst/>
            <a:rect l="l" t="t" r="r" b="b"/>
            <a:pathLst>
              <a:path w="81508" h="98628">
                <a:moveTo>
                  <a:pt x="3314" y="68071"/>
                </a:moveTo>
                <a:lnTo>
                  <a:pt x="0" y="47650"/>
                </a:lnTo>
                <a:lnTo>
                  <a:pt x="0" y="10134"/>
                </a:lnTo>
                <a:lnTo>
                  <a:pt x="16903" y="20421"/>
                </a:lnTo>
                <a:lnTo>
                  <a:pt x="37287" y="3327"/>
                </a:lnTo>
                <a:lnTo>
                  <a:pt x="54343" y="0"/>
                </a:lnTo>
                <a:lnTo>
                  <a:pt x="78041" y="0"/>
                </a:lnTo>
                <a:lnTo>
                  <a:pt x="78041" y="6807"/>
                </a:lnTo>
                <a:lnTo>
                  <a:pt x="67919" y="6807"/>
                </a:lnTo>
                <a:lnTo>
                  <a:pt x="81508" y="20421"/>
                </a:lnTo>
                <a:lnTo>
                  <a:pt x="78041" y="40843"/>
                </a:lnTo>
                <a:lnTo>
                  <a:pt x="78041" y="54457"/>
                </a:lnTo>
                <a:lnTo>
                  <a:pt x="67919" y="78206"/>
                </a:lnTo>
                <a:lnTo>
                  <a:pt x="61137" y="98628"/>
                </a:lnTo>
                <a:lnTo>
                  <a:pt x="50850" y="95300"/>
                </a:lnTo>
                <a:lnTo>
                  <a:pt x="37287" y="85013"/>
                </a:lnTo>
                <a:lnTo>
                  <a:pt x="33959" y="81699"/>
                </a:lnTo>
                <a:lnTo>
                  <a:pt x="27165" y="68071"/>
                </a:lnTo>
                <a:lnTo>
                  <a:pt x="3314" y="6807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478150" y="3706064"/>
            <a:ext cx="142659" cy="166700"/>
          </a:xfrm>
          <a:custGeom>
            <a:avLst/>
            <a:gdLst/>
            <a:ahLst/>
            <a:cxnLst/>
            <a:rect l="l" t="t" r="r" b="b"/>
            <a:pathLst>
              <a:path w="142659" h="166700">
                <a:moveTo>
                  <a:pt x="101904" y="159892"/>
                </a:moveTo>
                <a:lnTo>
                  <a:pt x="95110" y="166700"/>
                </a:lnTo>
                <a:lnTo>
                  <a:pt x="91782" y="163385"/>
                </a:lnTo>
                <a:lnTo>
                  <a:pt x="74726" y="149771"/>
                </a:lnTo>
                <a:lnTo>
                  <a:pt x="61137" y="136156"/>
                </a:lnTo>
                <a:lnTo>
                  <a:pt x="44246" y="125856"/>
                </a:lnTo>
                <a:lnTo>
                  <a:pt x="33972" y="108915"/>
                </a:lnTo>
                <a:lnTo>
                  <a:pt x="10274" y="108915"/>
                </a:lnTo>
                <a:lnTo>
                  <a:pt x="0" y="98628"/>
                </a:lnTo>
                <a:lnTo>
                  <a:pt x="6794" y="91820"/>
                </a:lnTo>
                <a:lnTo>
                  <a:pt x="10274" y="85013"/>
                </a:lnTo>
                <a:lnTo>
                  <a:pt x="33972" y="64592"/>
                </a:lnTo>
                <a:lnTo>
                  <a:pt x="40766" y="50977"/>
                </a:lnTo>
                <a:lnTo>
                  <a:pt x="40766" y="37363"/>
                </a:lnTo>
                <a:lnTo>
                  <a:pt x="51028" y="23748"/>
                </a:lnTo>
                <a:lnTo>
                  <a:pt x="57823" y="3327"/>
                </a:lnTo>
                <a:lnTo>
                  <a:pt x="64617" y="3327"/>
                </a:lnTo>
                <a:lnTo>
                  <a:pt x="74726" y="6807"/>
                </a:lnTo>
                <a:lnTo>
                  <a:pt x="95110" y="16941"/>
                </a:lnTo>
                <a:lnTo>
                  <a:pt x="101904" y="13614"/>
                </a:lnTo>
                <a:lnTo>
                  <a:pt x="108699" y="23748"/>
                </a:lnTo>
                <a:lnTo>
                  <a:pt x="112166" y="20421"/>
                </a:lnTo>
                <a:lnTo>
                  <a:pt x="125755" y="10134"/>
                </a:lnTo>
                <a:lnTo>
                  <a:pt x="132549" y="0"/>
                </a:lnTo>
                <a:lnTo>
                  <a:pt x="139344" y="13614"/>
                </a:lnTo>
                <a:lnTo>
                  <a:pt x="142659" y="68071"/>
                </a:lnTo>
                <a:lnTo>
                  <a:pt x="142659" y="88493"/>
                </a:lnTo>
                <a:lnTo>
                  <a:pt x="115481" y="129336"/>
                </a:lnTo>
                <a:lnTo>
                  <a:pt x="112166" y="146278"/>
                </a:lnTo>
                <a:lnTo>
                  <a:pt x="108699" y="156578"/>
                </a:lnTo>
                <a:lnTo>
                  <a:pt x="101904" y="15989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476699" y="3709391"/>
            <a:ext cx="203785" cy="303009"/>
          </a:xfrm>
          <a:custGeom>
            <a:avLst/>
            <a:gdLst/>
            <a:ahLst/>
            <a:cxnLst/>
            <a:rect l="l" t="t" r="r" b="b"/>
            <a:pathLst>
              <a:path w="203784" h="303009">
                <a:moveTo>
                  <a:pt x="190195" y="214515"/>
                </a:moveTo>
                <a:lnTo>
                  <a:pt x="169824" y="217843"/>
                </a:lnTo>
                <a:lnTo>
                  <a:pt x="152768" y="221322"/>
                </a:lnTo>
                <a:lnTo>
                  <a:pt x="145961" y="231457"/>
                </a:lnTo>
                <a:lnTo>
                  <a:pt x="149440" y="241744"/>
                </a:lnTo>
                <a:lnTo>
                  <a:pt x="129070" y="255358"/>
                </a:lnTo>
                <a:lnTo>
                  <a:pt x="122275" y="268973"/>
                </a:lnTo>
                <a:lnTo>
                  <a:pt x="98412" y="289394"/>
                </a:lnTo>
                <a:lnTo>
                  <a:pt x="95110" y="299529"/>
                </a:lnTo>
                <a:lnTo>
                  <a:pt x="98412" y="303009"/>
                </a:lnTo>
                <a:lnTo>
                  <a:pt x="33972" y="279107"/>
                </a:lnTo>
                <a:lnTo>
                  <a:pt x="30492" y="275780"/>
                </a:lnTo>
                <a:lnTo>
                  <a:pt x="27165" y="262166"/>
                </a:lnTo>
                <a:lnTo>
                  <a:pt x="30492" y="251879"/>
                </a:lnTo>
                <a:lnTo>
                  <a:pt x="6807" y="238252"/>
                </a:lnTo>
                <a:lnTo>
                  <a:pt x="0" y="217843"/>
                </a:lnTo>
                <a:lnTo>
                  <a:pt x="20370" y="200901"/>
                </a:lnTo>
                <a:lnTo>
                  <a:pt x="10109" y="176999"/>
                </a:lnTo>
                <a:lnTo>
                  <a:pt x="10109" y="166865"/>
                </a:lnTo>
                <a:lnTo>
                  <a:pt x="33972" y="166865"/>
                </a:lnTo>
                <a:lnTo>
                  <a:pt x="44068" y="163372"/>
                </a:lnTo>
                <a:lnTo>
                  <a:pt x="54343" y="160058"/>
                </a:lnTo>
                <a:lnTo>
                  <a:pt x="64452" y="142951"/>
                </a:lnTo>
                <a:lnTo>
                  <a:pt x="81508" y="119202"/>
                </a:lnTo>
                <a:lnTo>
                  <a:pt x="88315" y="102108"/>
                </a:lnTo>
                <a:lnTo>
                  <a:pt x="95110" y="85166"/>
                </a:lnTo>
                <a:lnTo>
                  <a:pt x="98412" y="71551"/>
                </a:lnTo>
                <a:lnTo>
                  <a:pt x="105206" y="54457"/>
                </a:lnTo>
                <a:lnTo>
                  <a:pt x="115468" y="40843"/>
                </a:lnTo>
                <a:lnTo>
                  <a:pt x="105206" y="23901"/>
                </a:lnTo>
                <a:lnTo>
                  <a:pt x="101892" y="13614"/>
                </a:lnTo>
                <a:lnTo>
                  <a:pt x="108686" y="10287"/>
                </a:lnTo>
                <a:lnTo>
                  <a:pt x="112013" y="13614"/>
                </a:lnTo>
                <a:lnTo>
                  <a:pt x="118795" y="10287"/>
                </a:lnTo>
                <a:lnTo>
                  <a:pt x="129070" y="17094"/>
                </a:lnTo>
                <a:lnTo>
                  <a:pt x="156222" y="3479"/>
                </a:lnTo>
                <a:lnTo>
                  <a:pt x="166344" y="6807"/>
                </a:lnTo>
                <a:lnTo>
                  <a:pt x="196989" y="0"/>
                </a:lnTo>
                <a:lnTo>
                  <a:pt x="203784" y="3479"/>
                </a:lnTo>
                <a:lnTo>
                  <a:pt x="200317" y="23901"/>
                </a:lnTo>
                <a:lnTo>
                  <a:pt x="190195" y="30708"/>
                </a:lnTo>
                <a:lnTo>
                  <a:pt x="176618" y="40843"/>
                </a:lnTo>
                <a:lnTo>
                  <a:pt x="156222" y="85166"/>
                </a:lnTo>
                <a:lnTo>
                  <a:pt x="145961" y="91973"/>
                </a:lnTo>
                <a:lnTo>
                  <a:pt x="145961" y="102108"/>
                </a:lnTo>
                <a:lnTo>
                  <a:pt x="115468" y="108915"/>
                </a:lnTo>
                <a:lnTo>
                  <a:pt x="112013" y="136144"/>
                </a:lnTo>
                <a:lnTo>
                  <a:pt x="139166" y="139623"/>
                </a:lnTo>
                <a:lnTo>
                  <a:pt x="152768" y="146443"/>
                </a:lnTo>
                <a:lnTo>
                  <a:pt x="156222" y="170180"/>
                </a:lnTo>
                <a:lnTo>
                  <a:pt x="173139" y="187286"/>
                </a:lnTo>
                <a:lnTo>
                  <a:pt x="190195" y="211035"/>
                </a:lnTo>
                <a:lnTo>
                  <a:pt x="190195" y="2145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157684" y="3709392"/>
            <a:ext cx="210578" cy="142951"/>
          </a:xfrm>
          <a:custGeom>
            <a:avLst/>
            <a:gdLst/>
            <a:ahLst/>
            <a:cxnLst/>
            <a:rect l="l" t="t" r="r" b="b"/>
            <a:pathLst>
              <a:path w="210578" h="142951">
                <a:moveTo>
                  <a:pt x="10261" y="115722"/>
                </a:moveTo>
                <a:lnTo>
                  <a:pt x="13588" y="115722"/>
                </a:lnTo>
                <a:lnTo>
                  <a:pt x="6807" y="88493"/>
                </a:lnTo>
                <a:lnTo>
                  <a:pt x="0" y="74879"/>
                </a:lnTo>
                <a:lnTo>
                  <a:pt x="0" y="71551"/>
                </a:lnTo>
                <a:lnTo>
                  <a:pt x="10261" y="71551"/>
                </a:lnTo>
                <a:lnTo>
                  <a:pt x="13588" y="54457"/>
                </a:lnTo>
                <a:lnTo>
                  <a:pt x="30657" y="37515"/>
                </a:lnTo>
                <a:lnTo>
                  <a:pt x="30657" y="27228"/>
                </a:lnTo>
                <a:lnTo>
                  <a:pt x="23863" y="17094"/>
                </a:lnTo>
                <a:lnTo>
                  <a:pt x="23863" y="6807"/>
                </a:lnTo>
                <a:lnTo>
                  <a:pt x="30657" y="6807"/>
                </a:lnTo>
                <a:lnTo>
                  <a:pt x="61137" y="0"/>
                </a:lnTo>
                <a:lnTo>
                  <a:pt x="74714" y="3479"/>
                </a:lnTo>
                <a:lnTo>
                  <a:pt x="88303" y="3479"/>
                </a:lnTo>
                <a:lnTo>
                  <a:pt x="105371" y="20421"/>
                </a:lnTo>
                <a:lnTo>
                  <a:pt x="122275" y="17094"/>
                </a:lnTo>
                <a:lnTo>
                  <a:pt x="156235" y="27228"/>
                </a:lnTo>
                <a:lnTo>
                  <a:pt x="183413" y="40843"/>
                </a:lnTo>
                <a:lnTo>
                  <a:pt x="210578" y="61264"/>
                </a:lnTo>
                <a:lnTo>
                  <a:pt x="200469" y="74879"/>
                </a:lnTo>
                <a:lnTo>
                  <a:pt x="190195" y="88493"/>
                </a:lnTo>
                <a:lnTo>
                  <a:pt x="186880" y="102108"/>
                </a:lnTo>
                <a:lnTo>
                  <a:pt x="176618" y="108915"/>
                </a:lnTo>
                <a:lnTo>
                  <a:pt x="149440" y="112407"/>
                </a:lnTo>
                <a:lnTo>
                  <a:pt x="139319" y="112407"/>
                </a:lnTo>
                <a:lnTo>
                  <a:pt x="132537" y="105587"/>
                </a:lnTo>
                <a:lnTo>
                  <a:pt x="112166" y="115722"/>
                </a:lnTo>
                <a:lnTo>
                  <a:pt x="88303" y="115722"/>
                </a:lnTo>
                <a:lnTo>
                  <a:pt x="67932" y="142951"/>
                </a:lnTo>
                <a:lnTo>
                  <a:pt x="47561" y="142951"/>
                </a:lnTo>
                <a:lnTo>
                  <a:pt x="37439" y="142951"/>
                </a:lnTo>
                <a:lnTo>
                  <a:pt x="20383" y="132829"/>
                </a:lnTo>
                <a:lnTo>
                  <a:pt x="10261" y="11572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316978" y="3714065"/>
            <a:ext cx="173291" cy="245148"/>
          </a:xfrm>
          <a:custGeom>
            <a:avLst/>
            <a:gdLst/>
            <a:ahLst/>
            <a:cxnLst/>
            <a:rect l="l" t="t" r="r" b="b"/>
            <a:pathLst>
              <a:path w="173291" h="245148">
                <a:moveTo>
                  <a:pt x="173291" y="95338"/>
                </a:moveTo>
                <a:lnTo>
                  <a:pt x="169811" y="102146"/>
                </a:lnTo>
                <a:lnTo>
                  <a:pt x="156235" y="132867"/>
                </a:lnTo>
                <a:lnTo>
                  <a:pt x="163029" y="177050"/>
                </a:lnTo>
                <a:lnTo>
                  <a:pt x="156235" y="204292"/>
                </a:lnTo>
                <a:lnTo>
                  <a:pt x="149440" y="211112"/>
                </a:lnTo>
                <a:lnTo>
                  <a:pt x="84988" y="231533"/>
                </a:lnTo>
                <a:lnTo>
                  <a:pt x="57823" y="245148"/>
                </a:lnTo>
                <a:lnTo>
                  <a:pt x="47548" y="217906"/>
                </a:lnTo>
                <a:lnTo>
                  <a:pt x="33972" y="204292"/>
                </a:lnTo>
                <a:lnTo>
                  <a:pt x="17056" y="177050"/>
                </a:lnTo>
                <a:lnTo>
                  <a:pt x="13588" y="170243"/>
                </a:lnTo>
                <a:lnTo>
                  <a:pt x="0" y="129387"/>
                </a:lnTo>
                <a:lnTo>
                  <a:pt x="17056" y="119253"/>
                </a:lnTo>
                <a:lnTo>
                  <a:pt x="54343" y="112433"/>
                </a:lnTo>
                <a:lnTo>
                  <a:pt x="71399" y="98818"/>
                </a:lnTo>
                <a:lnTo>
                  <a:pt x="78193" y="34048"/>
                </a:lnTo>
                <a:lnTo>
                  <a:pt x="88303" y="23914"/>
                </a:lnTo>
                <a:lnTo>
                  <a:pt x="101892" y="27241"/>
                </a:lnTo>
                <a:lnTo>
                  <a:pt x="132537" y="0"/>
                </a:lnTo>
                <a:lnTo>
                  <a:pt x="135851" y="3479"/>
                </a:lnTo>
                <a:lnTo>
                  <a:pt x="145961" y="23914"/>
                </a:lnTo>
                <a:lnTo>
                  <a:pt x="142646" y="68097"/>
                </a:lnTo>
                <a:lnTo>
                  <a:pt x="145961" y="74904"/>
                </a:lnTo>
                <a:lnTo>
                  <a:pt x="156235" y="81711"/>
                </a:lnTo>
                <a:lnTo>
                  <a:pt x="173291" y="9533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422499" y="3720872"/>
            <a:ext cx="169811" cy="153301"/>
          </a:xfrm>
          <a:custGeom>
            <a:avLst/>
            <a:gdLst/>
            <a:ahLst/>
            <a:cxnLst/>
            <a:rect l="l" t="t" r="r" b="b"/>
            <a:pathLst>
              <a:path w="169811" h="153301">
                <a:moveTo>
                  <a:pt x="156248" y="0"/>
                </a:moveTo>
                <a:lnTo>
                  <a:pt x="159562" y="10299"/>
                </a:lnTo>
                <a:lnTo>
                  <a:pt x="169811" y="27241"/>
                </a:lnTo>
                <a:lnTo>
                  <a:pt x="159562" y="40855"/>
                </a:lnTo>
                <a:lnTo>
                  <a:pt x="152755" y="57962"/>
                </a:lnTo>
                <a:lnTo>
                  <a:pt x="149453" y="71577"/>
                </a:lnTo>
                <a:lnTo>
                  <a:pt x="142671" y="88531"/>
                </a:lnTo>
                <a:lnTo>
                  <a:pt x="135864" y="105625"/>
                </a:lnTo>
                <a:lnTo>
                  <a:pt x="118808" y="129387"/>
                </a:lnTo>
                <a:lnTo>
                  <a:pt x="108699" y="146494"/>
                </a:lnTo>
                <a:lnTo>
                  <a:pt x="98425" y="149809"/>
                </a:lnTo>
                <a:lnTo>
                  <a:pt x="88315" y="153301"/>
                </a:lnTo>
                <a:lnTo>
                  <a:pt x="64452" y="153301"/>
                </a:lnTo>
                <a:lnTo>
                  <a:pt x="50876" y="149809"/>
                </a:lnTo>
                <a:lnTo>
                  <a:pt x="40767" y="126060"/>
                </a:lnTo>
                <a:lnTo>
                  <a:pt x="27190" y="105625"/>
                </a:lnTo>
                <a:lnTo>
                  <a:pt x="16916" y="102146"/>
                </a:lnTo>
                <a:lnTo>
                  <a:pt x="13614" y="78397"/>
                </a:lnTo>
                <a:lnTo>
                  <a:pt x="0" y="51155"/>
                </a:lnTo>
                <a:lnTo>
                  <a:pt x="37299" y="37528"/>
                </a:lnTo>
                <a:lnTo>
                  <a:pt x="64452" y="34048"/>
                </a:lnTo>
                <a:lnTo>
                  <a:pt x="81521" y="30721"/>
                </a:lnTo>
                <a:lnTo>
                  <a:pt x="95110" y="17106"/>
                </a:lnTo>
                <a:lnTo>
                  <a:pt x="115481" y="3492"/>
                </a:lnTo>
                <a:lnTo>
                  <a:pt x="125602" y="0"/>
                </a:lnTo>
                <a:lnTo>
                  <a:pt x="156248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149141" y="3720871"/>
            <a:ext cx="156248" cy="119253"/>
          </a:xfrm>
          <a:custGeom>
            <a:avLst/>
            <a:gdLst/>
            <a:ahLst/>
            <a:cxnLst/>
            <a:rect l="l" t="t" r="r" b="b"/>
            <a:pathLst>
              <a:path w="156248" h="119252">
                <a:moveTo>
                  <a:pt x="146126" y="108966"/>
                </a:moveTo>
                <a:lnTo>
                  <a:pt x="129057" y="102146"/>
                </a:lnTo>
                <a:lnTo>
                  <a:pt x="118973" y="105625"/>
                </a:lnTo>
                <a:lnTo>
                  <a:pt x="98577" y="119253"/>
                </a:lnTo>
                <a:lnTo>
                  <a:pt x="74726" y="119253"/>
                </a:lnTo>
                <a:lnTo>
                  <a:pt x="67944" y="119253"/>
                </a:lnTo>
                <a:lnTo>
                  <a:pt x="51028" y="105625"/>
                </a:lnTo>
                <a:lnTo>
                  <a:pt x="54355" y="95338"/>
                </a:lnTo>
                <a:lnTo>
                  <a:pt x="57823" y="92011"/>
                </a:lnTo>
                <a:lnTo>
                  <a:pt x="57823" y="88531"/>
                </a:lnTo>
                <a:lnTo>
                  <a:pt x="51028" y="71577"/>
                </a:lnTo>
                <a:lnTo>
                  <a:pt x="40766" y="78397"/>
                </a:lnTo>
                <a:lnTo>
                  <a:pt x="33972" y="81724"/>
                </a:lnTo>
                <a:lnTo>
                  <a:pt x="37464" y="85204"/>
                </a:lnTo>
                <a:lnTo>
                  <a:pt x="30657" y="88531"/>
                </a:lnTo>
                <a:lnTo>
                  <a:pt x="33972" y="92011"/>
                </a:lnTo>
                <a:lnTo>
                  <a:pt x="33972" y="95338"/>
                </a:lnTo>
                <a:lnTo>
                  <a:pt x="30657" y="95338"/>
                </a:lnTo>
                <a:lnTo>
                  <a:pt x="17068" y="98818"/>
                </a:lnTo>
                <a:lnTo>
                  <a:pt x="10274" y="108966"/>
                </a:lnTo>
                <a:lnTo>
                  <a:pt x="6807" y="95338"/>
                </a:lnTo>
                <a:lnTo>
                  <a:pt x="10274" y="85204"/>
                </a:lnTo>
                <a:lnTo>
                  <a:pt x="0" y="64782"/>
                </a:lnTo>
                <a:lnTo>
                  <a:pt x="3492" y="64782"/>
                </a:lnTo>
                <a:lnTo>
                  <a:pt x="6807" y="57962"/>
                </a:lnTo>
                <a:lnTo>
                  <a:pt x="13614" y="47675"/>
                </a:lnTo>
                <a:lnTo>
                  <a:pt x="13614" y="44348"/>
                </a:lnTo>
                <a:lnTo>
                  <a:pt x="27190" y="20434"/>
                </a:lnTo>
                <a:lnTo>
                  <a:pt x="33972" y="30721"/>
                </a:lnTo>
                <a:lnTo>
                  <a:pt x="40766" y="13627"/>
                </a:lnTo>
                <a:lnTo>
                  <a:pt x="33972" y="3492"/>
                </a:lnTo>
                <a:lnTo>
                  <a:pt x="44246" y="17106"/>
                </a:lnTo>
                <a:lnTo>
                  <a:pt x="47561" y="13627"/>
                </a:lnTo>
                <a:lnTo>
                  <a:pt x="51028" y="10299"/>
                </a:lnTo>
                <a:lnTo>
                  <a:pt x="64630" y="17106"/>
                </a:lnTo>
                <a:lnTo>
                  <a:pt x="81521" y="3492"/>
                </a:lnTo>
                <a:lnTo>
                  <a:pt x="81521" y="0"/>
                </a:lnTo>
                <a:lnTo>
                  <a:pt x="105371" y="10299"/>
                </a:lnTo>
                <a:lnTo>
                  <a:pt x="112166" y="17106"/>
                </a:lnTo>
                <a:lnTo>
                  <a:pt x="118973" y="13627"/>
                </a:lnTo>
                <a:lnTo>
                  <a:pt x="115481" y="34048"/>
                </a:lnTo>
                <a:lnTo>
                  <a:pt x="129057" y="47675"/>
                </a:lnTo>
                <a:lnTo>
                  <a:pt x="142671" y="61290"/>
                </a:lnTo>
                <a:lnTo>
                  <a:pt x="149453" y="81724"/>
                </a:lnTo>
                <a:lnTo>
                  <a:pt x="156248" y="85204"/>
                </a:lnTo>
                <a:lnTo>
                  <a:pt x="146126" y="10896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470089" y="3851414"/>
            <a:ext cx="108673" cy="139344"/>
          </a:xfrm>
          <a:custGeom>
            <a:avLst/>
            <a:gdLst/>
            <a:ahLst/>
            <a:cxnLst/>
            <a:rect l="l" t="t" r="r" b="b"/>
            <a:pathLst>
              <a:path w="108673" h="139344">
                <a:moveTo>
                  <a:pt x="61125" y="132549"/>
                </a:moveTo>
                <a:lnTo>
                  <a:pt x="57823" y="115481"/>
                </a:lnTo>
                <a:lnTo>
                  <a:pt x="51028" y="122288"/>
                </a:lnTo>
                <a:lnTo>
                  <a:pt x="44221" y="115481"/>
                </a:lnTo>
                <a:lnTo>
                  <a:pt x="37426" y="112166"/>
                </a:lnTo>
                <a:lnTo>
                  <a:pt x="33972" y="108699"/>
                </a:lnTo>
                <a:lnTo>
                  <a:pt x="23850" y="112166"/>
                </a:lnTo>
                <a:lnTo>
                  <a:pt x="17068" y="105384"/>
                </a:lnTo>
                <a:lnTo>
                  <a:pt x="17068" y="95110"/>
                </a:lnTo>
                <a:lnTo>
                  <a:pt x="13576" y="91795"/>
                </a:lnTo>
                <a:lnTo>
                  <a:pt x="10274" y="81521"/>
                </a:lnTo>
                <a:lnTo>
                  <a:pt x="3479" y="61150"/>
                </a:lnTo>
                <a:lnTo>
                  <a:pt x="0" y="37452"/>
                </a:lnTo>
                <a:lnTo>
                  <a:pt x="3479" y="33972"/>
                </a:lnTo>
                <a:lnTo>
                  <a:pt x="20370" y="30657"/>
                </a:lnTo>
                <a:lnTo>
                  <a:pt x="27165" y="0"/>
                </a:lnTo>
                <a:lnTo>
                  <a:pt x="71399" y="6807"/>
                </a:lnTo>
                <a:lnTo>
                  <a:pt x="67919" y="13601"/>
                </a:lnTo>
                <a:lnTo>
                  <a:pt x="101879" y="27177"/>
                </a:lnTo>
                <a:lnTo>
                  <a:pt x="101879" y="40766"/>
                </a:lnTo>
                <a:lnTo>
                  <a:pt x="108673" y="51041"/>
                </a:lnTo>
                <a:lnTo>
                  <a:pt x="98577" y="57823"/>
                </a:lnTo>
                <a:lnTo>
                  <a:pt x="91770" y="67944"/>
                </a:lnTo>
                <a:lnTo>
                  <a:pt x="88303" y="81521"/>
                </a:lnTo>
                <a:lnTo>
                  <a:pt x="81508" y="101904"/>
                </a:lnTo>
                <a:lnTo>
                  <a:pt x="81508" y="105384"/>
                </a:lnTo>
                <a:lnTo>
                  <a:pt x="84988" y="105384"/>
                </a:lnTo>
                <a:lnTo>
                  <a:pt x="84988" y="108699"/>
                </a:lnTo>
                <a:lnTo>
                  <a:pt x="81508" y="105384"/>
                </a:lnTo>
                <a:lnTo>
                  <a:pt x="78181" y="105384"/>
                </a:lnTo>
                <a:lnTo>
                  <a:pt x="78181" y="101904"/>
                </a:lnTo>
                <a:lnTo>
                  <a:pt x="74726" y="101904"/>
                </a:lnTo>
                <a:lnTo>
                  <a:pt x="71399" y="98590"/>
                </a:lnTo>
                <a:lnTo>
                  <a:pt x="71399" y="101904"/>
                </a:lnTo>
                <a:lnTo>
                  <a:pt x="74726" y="101904"/>
                </a:lnTo>
                <a:lnTo>
                  <a:pt x="78181" y="101904"/>
                </a:lnTo>
                <a:lnTo>
                  <a:pt x="78181" y="105384"/>
                </a:lnTo>
                <a:lnTo>
                  <a:pt x="81508" y="108699"/>
                </a:lnTo>
                <a:lnTo>
                  <a:pt x="74726" y="115481"/>
                </a:lnTo>
                <a:lnTo>
                  <a:pt x="78181" y="118960"/>
                </a:lnTo>
                <a:lnTo>
                  <a:pt x="71399" y="125755"/>
                </a:lnTo>
                <a:lnTo>
                  <a:pt x="71399" y="129082"/>
                </a:lnTo>
                <a:lnTo>
                  <a:pt x="67919" y="135864"/>
                </a:lnTo>
                <a:lnTo>
                  <a:pt x="67919" y="139344"/>
                </a:lnTo>
                <a:lnTo>
                  <a:pt x="64604" y="135864"/>
                </a:lnTo>
                <a:lnTo>
                  <a:pt x="61125" y="13254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480508" y="3731172"/>
            <a:ext cx="163004" cy="170243"/>
          </a:xfrm>
          <a:custGeom>
            <a:avLst/>
            <a:gdLst/>
            <a:ahLst/>
            <a:cxnLst/>
            <a:rect l="l" t="t" r="r" b="b"/>
            <a:pathLst>
              <a:path w="163004" h="170243">
                <a:moveTo>
                  <a:pt x="16891" y="119087"/>
                </a:moveTo>
                <a:lnTo>
                  <a:pt x="6781" y="105460"/>
                </a:lnTo>
                <a:lnTo>
                  <a:pt x="0" y="71424"/>
                </a:lnTo>
                <a:lnTo>
                  <a:pt x="40754" y="64604"/>
                </a:lnTo>
                <a:lnTo>
                  <a:pt x="64452" y="44170"/>
                </a:lnTo>
                <a:lnTo>
                  <a:pt x="67906" y="34048"/>
                </a:lnTo>
                <a:lnTo>
                  <a:pt x="54330" y="6807"/>
                </a:lnTo>
                <a:lnTo>
                  <a:pt x="78028" y="3327"/>
                </a:lnTo>
                <a:lnTo>
                  <a:pt x="91605" y="0"/>
                </a:lnTo>
                <a:lnTo>
                  <a:pt x="115468" y="13614"/>
                </a:lnTo>
                <a:lnTo>
                  <a:pt x="125564" y="27228"/>
                </a:lnTo>
                <a:lnTo>
                  <a:pt x="129057" y="50990"/>
                </a:lnTo>
                <a:lnTo>
                  <a:pt x="145948" y="61277"/>
                </a:lnTo>
                <a:lnTo>
                  <a:pt x="145948" y="91846"/>
                </a:lnTo>
                <a:lnTo>
                  <a:pt x="156210" y="102146"/>
                </a:lnTo>
                <a:lnTo>
                  <a:pt x="163004" y="119087"/>
                </a:lnTo>
                <a:lnTo>
                  <a:pt x="145948" y="122567"/>
                </a:lnTo>
                <a:lnTo>
                  <a:pt x="132359" y="129387"/>
                </a:lnTo>
                <a:lnTo>
                  <a:pt x="122250" y="143002"/>
                </a:lnTo>
                <a:lnTo>
                  <a:pt x="118783" y="153136"/>
                </a:lnTo>
                <a:lnTo>
                  <a:pt x="115468" y="153136"/>
                </a:lnTo>
                <a:lnTo>
                  <a:pt x="98399" y="170243"/>
                </a:lnTo>
                <a:lnTo>
                  <a:pt x="91605" y="159943"/>
                </a:lnTo>
                <a:lnTo>
                  <a:pt x="91605" y="146329"/>
                </a:lnTo>
                <a:lnTo>
                  <a:pt x="57645" y="132715"/>
                </a:lnTo>
                <a:lnTo>
                  <a:pt x="61112" y="125895"/>
                </a:lnTo>
                <a:lnTo>
                  <a:pt x="16891" y="11908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609565" y="3734499"/>
            <a:ext cx="81509" cy="64769"/>
          </a:xfrm>
          <a:custGeom>
            <a:avLst/>
            <a:gdLst/>
            <a:ahLst/>
            <a:cxnLst/>
            <a:rect l="l" t="t" r="r" b="b"/>
            <a:pathLst>
              <a:path w="81508" h="64770">
                <a:moveTo>
                  <a:pt x="81508" y="47663"/>
                </a:moveTo>
                <a:lnTo>
                  <a:pt x="67906" y="47663"/>
                </a:lnTo>
                <a:lnTo>
                  <a:pt x="57645" y="64770"/>
                </a:lnTo>
                <a:lnTo>
                  <a:pt x="54330" y="61277"/>
                </a:lnTo>
                <a:lnTo>
                  <a:pt x="44056" y="47663"/>
                </a:lnTo>
                <a:lnTo>
                  <a:pt x="37261" y="47663"/>
                </a:lnTo>
                <a:lnTo>
                  <a:pt x="27152" y="34048"/>
                </a:lnTo>
                <a:lnTo>
                  <a:pt x="0" y="20421"/>
                </a:lnTo>
                <a:lnTo>
                  <a:pt x="23685" y="0"/>
                </a:lnTo>
                <a:lnTo>
                  <a:pt x="50838" y="10287"/>
                </a:lnTo>
                <a:lnTo>
                  <a:pt x="54330" y="10287"/>
                </a:lnTo>
                <a:lnTo>
                  <a:pt x="64452" y="23901"/>
                </a:lnTo>
                <a:lnTo>
                  <a:pt x="74701" y="27228"/>
                </a:lnTo>
                <a:lnTo>
                  <a:pt x="74701" y="44335"/>
                </a:lnTo>
                <a:lnTo>
                  <a:pt x="81508" y="4766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403955" y="3734499"/>
            <a:ext cx="105206" cy="108953"/>
          </a:xfrm>
          <a:custGeom>
            <a:avLst/>
            <a:gdLst/>
            <a:ahLst/>
            <a:cxnLst/>
            <a:rect l="l" t="t" r="r" b="b"/>
            <a:pathLst>
              <a:path w="105206" h="108953">
                <a:moveTo>
                  <a:pt x="47548" y="108953"/>
                </a:moveTo>
                <a:lnTo>
                  <a:pt x="30492" y="98818"/>
                </a:lnTo>
                <a:lnTo>
                  <a:pt x="23698" y="81711"/>
                </a:lnTo>
                <a:lnTo>
                  <a:pt x="16916" y="64770"/>
                </a:lnTo>
                <a:lnTo>
                  <a:pt x="10109" y="57950"/>
                </a:lnTo>
                <a:lnTo>
                  <a:pt x="0" y="40843"/>
                </a:lnTo>
                <a:lnTo>
                  <a:pt x="13576" y="27228"/>
                </a:lnTo>
                <a:lnTo>
                  <a:pt x="27165" y="20421"/>
                </a:lnTo>
                <a:lnTo>
                  <a:pt x="30492" y="3479"/>
                </a:lnTo>
                <a:lnTo>
                  <a:pt x="54330" y="10287"/>
                </a:lnTo>
                <a:lnTo>
                  <a:pt x="61125" y="0"/>
                </a:lnTo>
                <a:lnTo>
                  <a:pt x="67932" y="6807"/>
                </a:lnTo>
                <a:lnTo>
                  <a:pt x="71246" y="17094"/>
                </a:lnTo>
                <a:lnTo>
                  <a:pt x="84823" y="20421"/>
                </a:lnTo>
                <a:lnTo>
                  <a:pt x="91617" y="23901"/>
                </a:lnTo>
                <a:lnTo>
                  <a:pt x="91617" y="27228"/>
                </a:lnTo>
                <a:lnTo>
                  <a:pt x="105206" y="37528"/>
                </a:lnTo>
                <a:lnTo>
                  <a:pt x="105206" y="57950"/>
                </a:lnTo>
                <a:lnTo>
                  <a:pt x="98424" y="78384"/>
                </a:lnTo>
                <a:lnTo>
                  <a:pt x="88303" y="81711"/>
                </a:lnTo>
                <a:lnTo>
                  <a:pt x="78028" y="98818"/>
                </a:lnTo>
                <a:lnTo>
                  <a:pt x="61125" y="98818"/>
                </a:lnTo>
                <a:lnTo>
                  <a:pt x="47548" y="10895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880930" y="3748113"/>
            <a:ext cx="88315" cy="81724"/>
          </a:xfrm>
          <a:custGeom>
            <a:avLst/>
            <a:gdLst/>
            <a:ahLst/>
            <a:cxnLst/>
            <a:rect l="l" t="t" r="r" b="b"/>
            <a:pathLst>
              <a:path w="88315" h="81724">
                <a:moveTo>
                  <a:pt x="0" y="57962"/>
                </a:moveTo>
                <a:lnTo>
                  <a:pt x="6794" y="27228"/>
                </a:lnTo>
                <a:lnTo>
                  <a:pt x="20370" y="20434"/>
                </a:lnTo>
                <a:lnTo>
                  <a:pt x="20370" y="6807"/>
                </a:lnTo>
                <a:lnTo>
                  <a:pt x="27165" y="0"/>
                </a:lnTo>
                <a:lnTo>
                  <a:pt x="61137" y="13614"/>
                </a:lnTo>
                <a:lnTo>
                  <a:pt x="67919" y="10287"/>
                </a:lnTo>
                <a:lnTo>
                  <a:pt x="71412" y="20434"/>
                </a:lnTo>
                <a:lnTo>
                  <a:pt x="78193" y="20434"/>
                </a:lnTo>
                <a:lnTo>
                  <a:pt x="84975" y="27228"/>
                </a:lnTo>
                <a:lnTo>
                  <a:pt x="78193" y="44335"/>
                </a:lnTo>
                <a:lnTo>
                  <a:pt x="88315" y="64770"/>
                </a:lnTo>
                <a:lnTo>
                  <a:pt x="81508" y="64770"/>
                </a:lnTo>
                <a:lnTo>
                  <a:pt x="74714" y="78384"/>
                </a:lnTo>
                <a:lnTo>
                  <a:pt x="64617" y="81724"/>
                </a:lnTo>
                <a:lnTo>
                  <a:pt x="47561" y="78384"/>
                </a:lnTo>
                <a:lnTo>
                  <a:pt x="47561" y="68097"/>
                </a:lnTo>
                <a:lnTo>
                  <a:pt x="30645" y="57962"/>
                </a:lnTo>
                <a:lnTo>
                  <a:pt x="10261" y="57962"/>
                </a:lnTo>
                <a:lnTo>
                  <a:pt x="0" y="5796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887551" y="3748113"/>
            <a:ext cx="159550" cy="214579"/>
          </a:xfrm>
          <a:custGeom>
            <a:avLst/>
            <a:gdLst/>
            <a:ahLst/>
            <a:cxnLst/>
            <a:rect l="l" t="t" r="r" b="b"/>
            <a:pathLst>
              <a:path w="159550" h="214579">
                <a:moveTo>
                  <a:pt x="23698" y="98818"/>
                </a:moveTo>
                <a:lnTo>
                  <a:pt x="33959" y="71577"/>
                </a:lnTo>
                <a:lnTo>
                  <a:pt x="40754" y="20434"/>
                </a:lnTo>
                <a:lnTo>
                  <a:pt x="40754" y="0"/>
                </a:lnTo>
                <a:lnTo>
                  <a:pt x="44081" y="3479"/>
                </a:lnTo>
                <a:lnTo>
                  <a:pt x="57658" y="6807"/>
                </a:lnTo>
                <a:lnTo>
                  <a:pt x="98412" y="13614"/>
                </a:lnTo>
                <a:lnTo>
                  <a:pt x="125590" y="3479"/>
                </a:lnTo>
                <a:lnTo>
                  <a:pt x="145961" y="20434"/>
                </a:lnTo>
                <a:lnTo>
                  <a:pt x="152755" y="37541"/>
                </a:lnTo>
                <a:lnTo>
                  <a:pt x="159550" y="88519"/>
                </a:lnTo>
                <a:lnTo>
                  <a:pt x="159550" y="92011"/>
                </a:lnTo>
                <a:lnTo>
                  <a:pt x="149440" y="108953"/>
                </a:lnTo>
                <a:lnTo>
                  <a:pt x="135851" y="119253"/>
                </a:lnTo>
                <a:lnTo>
                  <a:pt x="125590" y="115773"/>
                </a:lnTo>
                <a:lnTo>
                  <a:pt x="112001" y="102146"/>
                </a:lnTo>
                <a:lnTo>
                  <a:pt x="98412" y="122567"/>
                </a:lnTo>
                <a:lnTo>
                  <a:pt x="91630" y="136194"/>
                </a:lnTo>
                <a:lnTo>
                  <a:pt x="84836" y="139674"/>
                </a:lnTo>
                <a:lnTo>
                  <a:pt x="78041" y="163436"/>
                </a:lnTo>
                <a:lnTo>
                  <a:pt x="57658" y="166916"/>
                </a:lnTo>
                <a:lnTo>
                  <a:pt x="50876" y="173723"/>
                </a:lnTo>
                <a:lnTo>
                  <a:pt x="44081" y="173723"/>
                </a:lnTo>
                <a:lnTo>
                  <a:pt x="44081" y="166916"/>
                </a:lnTo>
                <a:lnTo>
                  <a:pt x="37274" y="163436"/>
                </a:lnTo>
                <a:lnTo>
                  <a:pt x="30492" y="166916"/>
                </a:lnTo>
                <a:lnTo>
                  <a:pt x="23698" y="183857"/>
                </a:lnTo>
                <a:lnTo>
                  <a:pt x="13589" y="214579"/>
                </a:lnTo>
                <a:lnTo>
                  <a:pt x="0" y="207784"/>
                </a:lnTo>
                <a:lnTo>
                  <a:pt x="23698" y="156629"/>
                </a:lnTo>
                <a:lnTo>
                  <a:pt x="30492" y="112445"/>
                </a:lnTo>
                <a:lnTo>
                  <a:pt x="23698" y="9881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536220" y="3966896"/>
            <a:ext cx="176605" cy="176631"/>
          </a:xfrm>
          <a:custGeom>
            <a:avLst/>
            <a:gdLst/>
            <a:ahLst/>
            <a:cxnLst/>
            <a:rect l="l" t="t" r="r" b="b"/>
            <a:pathLst>
              <a:path w="176606" h="176631">
                <a:moveTo>
                  <a:pt x="132524" y="64617"/>
                </a:moveTo>
                <a:lnTo>
                  <a:pt x="125742" y="67944"/>
                </a:lnTo>
                <a:lnTo>
                  <a:pt x="122250" y="85001"/>
                </a:lnTo>
                <a:lnTo>
                  <a:pt x="135864" y="91795"/>
                </a:lnTo>
                <a:lnTo>
                  <a:pt x="142646" y="101904"/>
                </a:lnTo>
                <a:lnTo>
                  <a:pt x="139319" y="105384"/>
                </a:lnTo>
                <a:lnTo>
                  <a:pt x="149440" y="129082"/>
                </a:lnTo>
                <a:lnTo>
                  <a:pt x="169811" y="149453"/>
                </a:lnTo>
                <a:lnTo>
                  <a:pt x="176606" y="159727"/>
                </a:lnTo>
                <a:lnTo>
                  <a:pt x="163017" y="163042"/>
                </a:lnTo>
                <a:lnTo>
                  <a:pt x="135864" y="176631"/>
                </a:lnTo>
                <a:lnTo>
                  <a:pt x="112166" y="166509"/>
                </a:lnTo>
                <a:lnTo>
                  <a:pt x="105359" y="149453"/>
                </a:lnTo>
                <a:lnTo>
                  <a:pt x="108686" y="139344"/>
                </a:lnTo>
                <a:lnTo>
                  <a:pt x="98564" y="125755"/>
                </a:lnTo>
                <a:lnTo>
                  <a:pt x="81495" y="112166"/>
                </a:lnTo>
                <a:lnTo>
                  <a:pt x="84988" y="108699"/>
                </a:lnTo>
                <a:lnTo>
                  <a:pt x="78193" y="98590"/>
                </a:lnTo>
                <a:lnTo>
                  <a:pt x="84988" y="91795"/>
                </a:lnTo>
                <a:lnTo>
                  <a:pt x="81495" y="78206"/>
                </a:lnTo>
                <a:lnTo>
                  <a:pt x="47548" y="71412"/>
                </a:lnTo>
                <a:lnTo>
                  <a:pt x="44234" y="71412"/>
                </a:lnTo>
                <a:lnTo>
                  <a:pt x="23850" y="57823"/>
                </a:lnTo>
                <a:lnTo>
                  <a:pt x="0" y="40767"/>
                </a:lnTo>
                <a:lnTo>
                  <a:pt x="6794" y="17068"/>
                </a:lnTo>
                <a:lnTo>
                  <a:pt x="30657" y="0"/>
                </a:lnTo>
                <a:lnTo>
                  <a:pt x="44234" y="13601"/>
                </a:lnTo>
                <a:lnTo>
                  <a:pt x="81495" y="6807"/>
                </a:lnTo>
                <a:lnTo>
                  <a:pt x="91770" y="30657"/>
                </a:lnTo>
                <a:lnTo>
                  <a:pt x="112166" y="33972"/>
                </a:lnTo>
                <a:lnTo>
                  <a:pt x="112166" y="30657"/>
                </a:lnTo>
                <a:lnTo>
                  <a:pt x="112166" y="40767"/>
                </a:lnTo>
                <a:lnTo>
                  <a:pt x="122250" y="57823"/>
                </a:lnTo>
                <a:lnTo>
                  <a:pt x="132524" y="6461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413957" y="3980497"/>
            <a:ext cx="146113" cy="196989"/>
          </a:xfrm>
          <a:custGeom>
            <a:avLst/>
            <a:gdLst/>
            <a:ahLst/>
            <a:cxnLst/>
            <a:rect l="l" t="t" r="r" b="b"/>
            <a:pathLst>
              <a:path w="146113" h="196989">
                <a:moveTo>
                  <a:pt x="129057" y="190195"/>
                </a:moveTo>
                <a:lnTo>
                  <a:pt x="118948" y="190195"/>
                </a:lnTo>
                <a:lnTo>
                  <a:pt x="112166" y="196989"/>
                </a:lnTo>
                <a:lnTo>
                  <a:pt x="88315" y="183400"/>
                </a:lnTo>
                <a:lnTo>
                  <a:pt x="84988" y="176606"/>
                </a:lnTo>
                <a:lnTo>
                  <a:pt x="81508" y="183400"/>
                </a:lnTo>
                <a:lnTo>
                  <a:pt x="74714" y="180085"/>
                </a:lnTo>
                <a:lnTo>
                  <a:pt x="67919" y="156222"/>
                </a:lnTo>
                <a:lnTo>
                  <a:pt x="61137" y="146126"/>
                </a:lnTo>
                <a:lnTo>
                  <a:pt x="57823" y="152907"/>
                </a:lnTo>
                <a:lnTo>
                  <a:pt x="51015" y="152907"/>
                </a:lnTo>
                <a:lnTo>
                  <a:pt x="51015" y="142646"/>
                </a:lnTo>
                <a:lnTo>
                  <a:pt x="51015" y="139331"/>
                </a:lnTo>
                <a:lnTo>
                  <a:pt x="37439" y="125742"/>
                </a:lnTo>
                <a:lnTo>
                  <a:pt x="17068" y="132537"/>
                </a:lnTo>
                <a:lnTo>
                  <a:pt x="0" y="112153"/>
                </a:lnTo>
                <a:lnTo>
                  <a:pt x="6807" y="98564"/>
                </a:lnTo>
                <a:lnTo>
                  <a:pt x="3479" y="84988"/>
                </a:lnTo>
                <a:lnTo>
                  <a:pt x="3479" y="71399"/>
                </a:lnTo>
                <a:lnTo>
                  <a:pt x="6807" y="61125"/>
                </a:lnTo>
                <a:lnTo>
                  <a:pt x="17068" y="51015"/>
                </a:lnTo>
                <a:lnTo>
                  <a:pt x="13588" y="23850"/>
                </a:lnTo>
                <a:lnTo>
                  <a:pt x="23863" y="10261"/>
                </a:lnTo>
                <a:lnTo>
                  <a:pt x="37439" y="0"/>
                </a:lnTo>
                <a:lnTo>
                  <a:pt x="51015" y="17056"/>
                </a:lnTo>
                <a:lnTo>
                  <a:pt x="61137" y="17056"/>
                </a:lnTo>
                <a:lnTo>
                  <a:pt x="81508" y="3467"/>
                </a:lnTo>
                <a:lnTo>
                  <a:pt x="101892" y="13576"/>
                </a:lnTo>
                <a:lnTo>
                  <a:pt x="129057" y="3467"/>
                </a:lnTo>
                <a:lnTo>
                  <a:pt x="122262" y="27165"/>
                </a:lnTo>
                <a:lnTo>
                  <a:pt x="146113" y="44221"/>
                </a:lnTo>
                <a:lnTo>
                  <a:pt x="132524" y="64604"/>
                </a:lnTo>
                <a:lnTo>
                  <a:pt x="132524" y="81508"/>
                </a:lnTo>
                <a:lnTo>
                  <a:pt x="139331" y="95097"/>
                </a:lnTo>
                <a:lnTo>
                  <a:pt x="129057" y="101879"/>
                </a:lnTo>
                <a:lnTo>
                  <a:pt x="105359" y="122262"/>
                </a:lnTo>
                <a:lnTo>
                  <a:pt x="98577" y="149440"/>
                </a:lnTo>
                <a:lnTo>
                  <a:pt x="115468" y="173291"/>
                </a:lnTo>
                <a:lnTo>
                  <a:pt x="129057" y="19019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291814" y="3751592"/>
            <a:ext cx="169811" cy="200812"/>
          </a:xfrm>
          <a:custGeom>
            <a:avLst/>
            <a:gdLst/>
            <a:ahLst/>
            <a:cxnLst/>
            <a:rect l="l" t="t" r="r" b="b"/>
            <a:pathLst>
              <a:path w="169811" h="200812">
                <a:moveTo>
                  <a:pt x="159689" y="91859"/>
                </a:moveTo>
                <a:lnTo>
                  <a:pt x="163004" y="98666"/>
                </a:lnTo>
                <a:lnTo>
                  <a:pt x="163004" y="105473"/>
                </a:lnTo>
                <a:lnTo>
                  <a:pt x="169811" y="119087"/>
                </a:lnTo>
                <a:lnTo>
                  <a:pt x="166471" y="122580"/>
                </a:lnTo>
                <a:lnTo>
                  <a:pt x="156197" y="129387"/>
                </a:lnTo>
                <a:lnTo>
                  <a:pt x="146113" y="143014"/>
                </a:lnTo>
                <a:lnTo>
                  <a:pt x="142633" y="159956"/>
                </a:lnTo>
                <a:lnTo>
                  <a:pt x="146113" y="173583"/>
                </a:lnTo>
                <a:lnTo>
                  <a:pt x="152907" y="183870"/>
                </a:lnTo>
                <a:lnTo>
                  <a:pt x="149415" y="190677"/>
                </a:lnTo>
                <a:lnTo>
                  <a:pt x="159689" y="194005"/>
                </a:lnTo>
                <a:lnTo>
                  <a:pt x="146113" y="200812"/>
                </a:lnTo>
                <a:lnTo>
                  <a:pt x="112141" y="194005"/>
                </a:lnTo>
                <a:lnTo>
                  <a:pt x="105359" y="187198"/>
                </a:lnTo>
                <a:lnTo>
                  <a:pt x="98552" y="183870"/>
                </a:lnTo>
                <a:lnTo>
                  <a:pt x="78181" y="194005"/>
                </a:lnTo>
                <a:lnTo>
                  <a:pt x="47536" y="180378"/>
                </a:lnTo>
                <a:lnTo>
                  <a:pt x="40754" y="166763"/>
                </a:lnTo>
                <a:lnTo>
                  <a:pt x="33947" y="153149"/>
                </a:lnTo>
                <a:lnTo>
                  <a:pt x="33947" y="143014"/>
                </a:lnTo>
                <a:lnTo>
                  <a:pt x="37426" y="129387"/>
                </a:lnTo>
                <a:lnTo>
                  <a:pt x="17056" y="105473"/>
                </a:lnTo>
                <a:lnTo>
                  <a:pt x="3454" y="78244"/>
                </a:lnTo>
                <a:lnTo>
                  <a:pt x="13576" y="54483"/>
                </a:lnTo>
                <a:lnTo>
                  <a:pt x="6781" y="51003"/>
                </a:lnTo>
                <a:lnTo>
                  <a:pt x="0" y="30568"/>
                </a:lnTo>
                <a:lnTo>
                  <a:pt x="6781" y="13627"/>
                </a:lnTo>
                <a:lnTo>
                  <a:pt x="10248" y="13627"/>
                </a:lnTo>
                <a:lnTo>
                  <a:pt x="20358" y="0"/>
                </a:lnTo>
                <a:lnTo>
                  <a:pt x="37426" y="6807"/>
                </a:lnTo>
                <a:lnTo>
                  <a:pt x="51015" y="13627"/>
                </a:lnTo>
                <a:lnTo>
                  <a:pt x="54330" y="16954"/>
                </a:lnTo>
                <a:lnTo>
                  <a:pt x="64604" y="13627"/>
                </a:lnTo>
                <a:lnTo>
                  <a:pt x="71386" y="20434"/>
                </a:lnTo>
                <a:lnTo>
                  <a:pt x="78181" y="10134"/>
                </a:lnTo>
                <a:lnTo>
                  <a:pt x="78181" y="16954"/>
                </a:lnTo>
                <a:lnTo>
                  <a:pt x="88303" y="34061"/>
                </a:lnTo>
                <a:lnTo>
                  <a:pt x="101866" y="40855"/>
                </a:lnTo>
                <a:lnTo>
                  <a:pt x="105359" y="27241"/>
                </a:lnTo>
                <a:lnTo>
                  <a:pt x="112141" y="23749"/>
                </a:lnTo>
                <a:lnTo>
                  <a:pt x="122250" y="40855"/>
                </a:lnTo>
                <a:lnTo>
                  <a:pt x="129057" y="47675"/>
                </a:lnTo>
                <a:lnTo>
                  <a:pt x="135839" y="64617"/>
                </a:lnTo>
                <a:lnTo>
                  <a:pt x="142633" y="81724"/>
                </a:lnTo>
                <a:lnTo>
                  <a:pt x="159689" y="9185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606073" y="3754920"/>
            <a:ext cx="139179" cy="112445"/>
          </a:xfrm>
          <a:custGeom>
            <a:avLst/>
            <a:gdLst/>
            <a:ahLst/>
            <a:cxnLst/>
            <a:rect l="l" t="t" r="r" b="b"/>
            <a:pathLst>
              <a:path w="139179" h="112445">
                <a:moveTo>
                  <a:pt x="37439" y="95338"/>
                </a:moveTo>
                <a:lnTo>
                  <a:pt x="30645" y="78397"/>
                </a:lnTo>
                <a:lnTo>
                  <a:pt x="20383" y="68097"/>
                </a:lnTo>
                <a:lnTo>
                  <a:pt x="20383" y="37528"/>
                </a:lnTo>
                <a:lnTo>
                  <a:pt x="3492" y="27241"/>
                </a:lnTo>
                <a:lnTo>
                  <a:pt x="0" y="3479"/>
                </a:lnTo>
                <a:lnTo>
                  <a:pt x="3492" y="0"/>
                </a:lnTo>
                <a:lnTo>
                  <a:pt x="30645" y="13627"/>
                </a:lnTo>
                <a:lnTo>
                  <a:pt x="40754" y="27241"/>
                </a:lnTo>
                <a:lnTo>
                  <a:pt x="47548" y="27241"/>
                </a:lnTo>
                <a:lnTo>
                  <a:pt x="57823" y="40855"/>
                </a:lnTo>
                <a:lnTo>
                  <a:pt x="61137" y="44348"/>
                </a:lnTo>
                <a:lnTo>
                  <a:pt x="71399" y="27241"/>
                </a:lnTo>
                <a:lnTo>
                  <a:pt x="85001" y="27241"/>
                </a:lnTo>
                <a:lnTo>
                  <a:pt x="105371" y="40855"/>
                </a:lnTo>
                <a:lnTo>
                  <a:pt x="139179" y="51155"/>
                </a:lnTo>
                <a:lnTo>
                  <a:pt x="135851" y="51155"/>
                </a:lnTo>
                <a:lnTo>
                  <a:pt x="132549" y="54483"/>
                </a:lnTo>
                <a:lnTo>
                  <a:pt x="129057" y="57962"/>
                </a:lnTo>
                <a:lnTo>
                  <a:pt x="118960" y="61290"/>
                </a:lnTo>
                <a:lnTo>
                  <a:pt x="115481" y="64770"/>
                </a:lnTo>
                <a:lnTo>
                  <a:pt x="108699" y="64770"/>
                </a:lnTo>
                <a:lnTo>
                  <a:pt x="105371" y="68097"/>
                </a:lnTo>
                <a:lnTo>
                  <a:pt x="105371" y="61290"/>
                </a:lnTo>
                <a:lnTo>
                  <a:pt x="98577" y="61290"/>
                </a:lnTo>
                <a:lnTo>
                  <a:pt x="98577" y="64770"/>
                </a:lnTo>
                <a:lnTo>
                  <a:pt x="95084" y="64770"/>
                </a:lnTo>
                <a:lnTo>
                  <a:pt x="91795" y="64770"/>
                </a:lnTo>
                <a:lnTo>
                  <a:pt x="91795" y="68097"/>
                </a:lnTo>
                <a:lnTo>
                  <a:pt x="88303" y="71577"/>
                </a:lnTo>
                <a:lnTo>
                  <a:pt x="85001" y="71577"/>
                </a:lnTo>
                <a:lnTo>
                  <a:pt x="81521" y="71577"/>
                </a:lnTo>
                <a:lnTo>
                  <a:pt x="81521" y="81711"/>
                </a:lnTo>
                <a:lnTo>
                  <a:pt x="85001" y="88531"/>
                </a:lnTo>
                <a:lnTo>
                  <a:pt x="81521" y="92011"/>
                </a:lnTo>
                <a:lnTo>
                  <a:pt x="71399" y="95338"/>
                </a:lnTo>
                <a:lnTo>
                  <a:pt x="67944" y="95338"/>
                </a:lnTo>
                <a:lnTo>
                  <a:pt x="71399" y="95338"/>
                </a:lnTo>
                <a:lnTo>
                  <a:pt x="71399" y="98818"/>
                </a:lnTo>
                <a:lnTo>
                  <a:pt x="71399" y="102146"/>
                </a:lnTo>
                <a:lnTo>
                  <a:pt x="67944" y="105638"/>
                </a:lnTo>
                <a:lnTo>
                  <a:pt x="67944" y="102146"/>
                </a:lnTo>
                <a:lnTo>
                  <a:pt x="71399" y="102146"/>
                </a:lnTo>
                <a:lnTo>
                  <a:pt x="71399" y="98818"/>
                </a:lnTo>
                <a:lnTo>
                  <a:pt x="67944" y="98818"/>
                </a:lnTo>
                <a:lnTo>
                  <a:pt x="67944" y="95338"/>
                </a:lnTo>
                <a:lnTo>
                  <a:pt x="64604" y="98818"/>
                </a:lnTo>
                <a:lnTo>
                  <a:pt x="61137" y="98818"/>
                </a:lnTo>
                <a:lnTo>
                  <a:pt x="61137" y="105638"/>
                </a:lnTo>
                <a:lnTo>
                  <a:pt x="61137" y="108966"/>
                </a:lnTo>
                <a:lnTo>
                  <a:pt x="57823" y="108966"/>
                </a:lnTo>
                <a:lnTo>
                  <a:pt x="54330" y="108966"/>
                </a:lnTo>
                <a:lnTo>
                  <a:pt x="40754" y="112445"/>
                </a:lnTo>
                <a:lnTo>
                  <a:pt x="40754" y="108966"/>
                </a:lnTo>
                <a:lnTo>
                  <a:pt x="51028" y="108966"/>
                </a:lnTo>
                <a:lnTo>
                  <a:pt x="54330" y="105638"/>
                </a:lnTo>
                <a:lnTo>
                  <a:pt x="54330" y="102146"/>
                </a:lnTo>
                <a:lnTo>
                  <a:pt x="51028" y="102146"/>
                </a:lnTo>
                <a:lnTo>
                  <a:pt x="54330" y="102146"/>
                </a:lnTo>
                <a:lnTo>
                  <a:pt x="51028" y="98818"/>
                </a:lnTo>
                <a:lnTo>
                  <a:pt x="44246" y="95338"/>
                </a:lnTo>
                <a:lnTo>
                  <a:pt x="37439" y="9533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7120488" y="3758400"/>
            <a:ext cx="50876" cy="88531"/>
          </a:xfrm>
          <a:custGeom>
            <a:avLst/>
            <a:gdLst/>
            <a:ahLst/>
            <a:cxnLst/>
            <a:rect l="l" t="t" r="r" b="b"/>
            <a:pathLst>
              <a:path w="50876" h="88531">
                <a:moveTo>
                  <a:pt x="47536" y="64617"/>
                </a:moveTo>
                <a:lnTo>
                  <a:pt x="30480" y="68097"/>
                </a:lnTo>
                <a:lnTo>
                  <a:pt x="13588" y="81724"/>
                </a:lnTo>
                <a:lnTo>
                  <a:pt x="13588" y="88531"/>
                </a:lnTo>
                <a:lnTo>
                  <a:pt x="3327" y="61290"/>
                </a:lnTo>
                <a:lnTo>
                  <a:pt x="3327" y="30568"/>
                </a:lnTo>
                <a:lnTo>
                  <a:pt x="0" y="23761"/>
                </a:lnTo>
                <a:lnTo>
                  <a:pt x="10109" y="0"/>
                </a:lnTo>
                <a:lnTo>
                  <a:pt x="23685" y="6819"/>
                </a:lnTo>
                <a:lnTo>
                  <a:pt x="27177" y="16941"/>
                </a:lnTo>
                <a:lnTo>
                  <a:pt x="37287" y="23761"/>
                </a:lnTo>
                <a:lnTo>
                  <a:pt x="44081" y="37376"/>
                </a:lnTo>
                <a:lnTo>
                  <a:pt x="50876" y="64617"/>
                </a:lnTo>
                <a:lnTo>
                  <a:pt x="47536" y="6461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345970" y="3761728"/>
            <a:ext cx="91617" cy="170243"/>
          </a:xfrm>
          <a:custGeom>
            <a:avLst/>
            <a:gdLst/>
            <a:ahLst/>
            <a:cxnLst/>
            <a:rect l="l" t="t" r="r" b="b"/>
            <a:pathLst>
              <a:path w="91617" h="170243">
                <a:moveTo>
                  <a:pt x="0" y="170243"/>
                </a:moveTo>
                <a:lnTo>
                  <a:pt x="3314" y="122580"/>
                </a:lnTo>
                <a:lnTo>
                  <a:pt x="10109" y="115773"/>
                </a:lnTo>
                <a:lnTo>
                  <a:pt x="13589" y="88531"/>
                </a:lnTo>
                <a:lnTo>
                  <a:pt x="6794" y="64770"/>
                </a:lnTo>
                <a:lnTo>
                  <a:pt x="10109" y="51155"/>
                </a:lnTo>
                <a:lnTo>
                  <a:pt x="20383" y="40868"/>
                </a:lnTo>
                <a:lnTo>
                  <a:pt x="54343" y="34048"/>
                </a:lnTo>
                <a:lnTo>
                  <a:pt x="74714" y="23926"/>
                </a:lnTo>
                <a:lnTo>
                  <a:pt x="84836" y="17106"/>
                </a:lnTo>
                <a:lnTo>
                  <a:pt x="84836" y="3492"/>
                </a:lnTo>
                <a:lnTo>
                  <a:pt x="88303" y="0"/>
                </a:lnTo>
                <a:lnTo>
                  <a:pt x="91617" y="6819"/>
                </a:lnTo>
                <a:lnTo>
                  <a:pt x="91617" y="20434"/>
                </a:lnTo>
                <a:lnTo>
                  <a:pt x="84836" y="27241"/>
                </a:lnTo>
                <a:lnTo>
                  <a:pt x="84836" y="37541"/>
                </a:lnTo>
                <a:lnTo>
                  <a:pt x="81508" y="47675"/>
                </a:lnTo>
                <a:lnTo>
                  <a:pt x="78041" y="61290"/>
                </a:lnTo>
                <a:lnTo>
                  <a:pt x="67919" y="85204"/>
                </a:lnTo>
                <a:lnTo>
                  <a:pt x="50876" y="102158"/>
                </a:lnTo>
                <a:lnTo>
                  <a:pt x="33959" y="132880"/>
                </a:lnTo>
                <a:lnTo>
                  <a:pt x="13589" y="160108"/>
                </a:lnTo>
                <a:lnTo>
                  <a:pt x="0" y="17024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324260" y="3765219"/>
            <a:ext cx="173139" cy="302958"/>
          </a:xfrm>
          <a:custGeom>
            <a:avLst/>
            <a:gdLst/>
            <a:ahLst/>
            <a:cxnLst/>
            <a:rect l="l" t="t" r="r" b="b"/>
            <a:pathLst>
              <a:path w="173139" h="302958">
                <a:moveTo>
                  <a:pt x="91617" y="286016"/>
                </a:moveTo>
                <a:lnTo>
                  <a:pt x="81521" y="289331"/>
                </a:lnTo>
                <a:lnTo>
                  <a:pt x="74726" y="299631"/>
                </a:lnTo>
                <a:lnTo>
                  <a:pt x="67932" y="302958"/>
                </a:lnTo>
                <a:lnTo>
                  <a:pt x="57670" y="296138"/>
                </a:lnTo>
                <a:lnTo>
                  <a:pt x="50888" y="289331"/>
                </a:lnTo>
                <a:lnTo>
                  <a:pt x="44081" y="279196"/>
                </a:lnTo>
                <a:lnTo>
                  <a:pt x="33972" y="265582"/>
                </a:lnTo>
                <a:lnTo>
                  <a:pt x="50888" y="251955"/>
                </a:lnTo>
                <a:lnTo>
                  <a:pt x="40766" y="224726"/>
                </a:lnTo>
                <a:lnTo>
                  <a:pt x="23698" y="217906"/>
                </a:lnTo>
                <a:lnTo>
                  <a:pt x="6794" y="166750"/>
                </a:lnTo>
                <a:lnTo>
                  <a:pt x="0" y="136194"/>
                </a:lnTo>
                <a:lnTo>
                  <a:pt x="16916" y="132702"/>
                </a:lnTo>
                <a:lnTo>
                  <a:pt x="37274" y="136194"/>
                </a:lnTo>
                <a:lnTo>
                  <a:pt x="61137" y="136194"/>
                </a:lnTo>
                <a:lnTo>
                  <a:pt x="67932" y="125895"/>
                </a:lnTo>
                <a:lnTo>
                  <a:pt x="54343" y="88518"/>
                </a:lnTo>
                <a:lnTo>
                  <a:pt x="44081" y="64617"/>
                </a:lnTo>
                <a:lnTo>
                  <a:pt x="20383" y="44183"/>
                </a:lnTo>
                <a:lnTo>
                  <a:pt x="23698" y="30556"/>
                </a:lnTo>
                <a:lnTo>
                  <a:pt x="33972" y="16941"/>
                </a:lnTo>
                <a:lnTo>
                  <a:pt x="44081" y="3327"/>
                </a:lnTo>
                <a:lnTo>
                  <a:pt x="95097" y="0"/>
                </a:lnTo>
                <a:lnTo>
                  <a:pt x="129057" y="27228"/>
                </a:lnTo>
                <a:lnTo>
                  <a:pt x="156248" y="37376"/>
                </a:lnTo>
                <a:lnTo>
                  <a:pt x="163029" y="71412"/>
                </a:lnTo>
                <a:lnTo>
                  <a:pt x="173139" y="85039"/>
                </a:lnTo>
                <a:lnTo>
                  <a:pt x="166331" y="115760"/>
                </a:lnTo>
                <a:lnTo>
                  <a:pt x="149440" y="119087"/>
                </a:lnTo>
                <a:lnTo>
                  <a:pt x="145973" y="122567"/>
                </a:lnTo>
                <a:lnTo>
                  <a:pt x="149440" y="146329"/>
                </a:lnTo>
                <a:lnTo>
                  <a:pt x="156248" y="166750"/>
                </a:lnTo>
                <a:lnTo>
                  <a:pt x="159550" y="177050"/>
                </a:lnTo>
                <a:lnTo>
                  <a:pt x="163029" y="180378"/>
                </a:lnTo>
                <a:lnTo>
                  <a:pt x="163029" y="190677"/>
                </a:lnTo>
                <a:lnTo>
                  <a:pt x="88303" y="214426"/>
                </a:lnTo>
                <a:lnTo>
                  <a:pt x="91617" y="217906"/>
                </a:lnTo>
                <a:lnTo>
                  <a:pt x="78028" y="238340"/>
                </a:lnTo>
                <a:lnTo>
                  <a:pt x="88303" y="251955"/>
                </a:lnTo>
                <a:lnTo>
                  <a:pt x="91617" y="28601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018609" y="3772028"/>
            <a:ext cx="207086" cy="251955"/>
          </a:xfrm>
          <a:custGeom>
            <a:avLst/>
            <a:gdLst/>
            <a:ahLst/>
            <a:cxnLst/>
            <a:rect l="l" t="t" r="r" b="b"/>
            <a:pathLst>
              <a:path w="207086" h="251955">
                <a:moveTo>
                  <a:pt x="186715" y="78231"/>
                </a:moveTo>
                <a:lnTo>
                  <a:pt x="179920" y="122580"/>
                </a:lnTo>
                <a:lnTo>
                  <a:pt x="166331" y="146329"/>
                </a:lnTo>
                <a:lnTo>
                  <a:pt x="173113" y="163436"/>
                </a:lnTo>
                <a:lnTo>
                  <a:pt x="196976" y="163436"/>
                </a:lnTo>
                <a:lnTo>
                  <a:pt x="193509" y="153149"/>
                </a:lnTo>
                <a:lnTo>
                  <a:pt x="207086" y="153149"/>
                </a:lnTo>
                <a:lnTo>
                  <a:pt x="207086" y="170243"/>
                </a:lnTo>
                <a:lnTo>
                  <a:pt x="186715" y="173570"/>
                </a:lnTo>
                <a:lnTo>
                  <a:pt x="183387" y="180378"/>
                </a:lnTo>
                <a:lnTo>
                  <a:pt x="176606" y="187185"/>
                </a:lnTo>
                <a:lnTo>
                  <a:pt x="173113" y="200812"/>
                </a:lnTo>
                <a:lnTo>
                  <a:pt x="186715" y="221233"/>
                </a:lnTo>
                <a:lnTo>
                  <a:pt x="207086" y="248475"/>
                </a:lnTo>
                <a:lnTo>
                  <a:pt x="203771" y="251955"/>
                </a:lnTo>
                <a:lnTo>
                  <a:pt x="142633" y="204292"/>
                </a:lnTo>
                <a:lnTo>
                  <a:pt x="139166" y="190665"/>
                </a:lnTo>
                <a:lnTo>
                  <a:pt x="118783" y="177050"/>
                </a:lnTo>
                <a:lnTo>
                  <a:pt x="108661" y="180378"/>
                </a:lnTo>
                <a:lnTo>
                  <a:pt x="91617" y="177050"/>
                </a:lnTo>
                <a:lnTo>
                  <a:pt x="57645" y="173570"/>
                </a:lnTo>
                <a:lnTo>
                  <a:pt x="47548" y="159943"/>
                </a:lnTo>
                <a:lnTo>
                  <a:pt x="37274" y="159943"/>
                </a:lnTo>
                <a:lnTo>
                  <a:pt x="30479" y="149809"/>
                </a:lnTo>
                <a:lnTo>
                  <a:pt x="20358" y="153149"/>
                </a:lnTo>
                <a:lnTo>
                  <a:pt x="13576" y="143001"/>
                </a:lnTo>
                <a:lnTo>
                  <a:pt x="10096" y="105473"/>
                </a:lnTo>
                <a:lnTo>
                  <a:pt x="20358" y="74904"/>
                </a:lnTo>
                <a:lnTo>
                  <a:pt x="0" y="71424"/>
                </a:lnTo>
                <a:lnTo>
                  <a:pt x="3301" y="61290"/>
                </a:lnTo>
                <a:lnTo>
                  <a:pt x="10096" y="54470"/>
                </a:lnTo>
                <a:lnTo>
                  <a:pt x="10096" y="44183"/>
                </a:lnTo>
                <a:lnTo>
                  <a:pt x="13576" y="47663"/>
                </a:lnTo>
                <a:lnTo>
                  <a:pt x="23698" y="40855"/>
                </a:lnTo>
                <a:lnTo>
                  <a:pt x="30479" y="13627"/>
                </a:lnTo>
                <a:lnTo>
                  <a:pt x="40754" y="10134"/>
                </a:lnTo>
                <a:lnTo>
                  <a:pt x="37274" y="0"/>
                </a:lnTo>
                <a:lnTo>
                  <a:pt x="61112" y="0"/>
                </a:lnTo>
                <a:lnTo>
                  <a:pt x="67919" y="13627"/>
                </a:lnTo>
                <a:lnTo>
                  <a:pt x="71234" y="16941"/>
                </a:lnTo>
                <a:lnTo>
                  <a:pt x="84810" y="27241"/>
                </a:lnTo>
                <a:lnTo>
                  <a:pt x="95084" y="30568"/>
                </a:lnTo>
                <a:lnTo>
                  <a:pt x="101879" y="10134"/>
                </a:lnTo>
                <a:lnTo>
                  <a:pt x="105206" y="16941"/>
                </a:lnTo>
                <a:lnTo>
                  <a:pt x="105206" y="47663"/>
                </a:lnTo>
                <a:lnTo>
                  <a:pt x="115468" y="74904"/>
                </a:lnTo>
                <a:lnTo>
                  <a:pt x="115468" y="68097"/>
                </a:lnTo>
                <a:lnTo>
                  <a:pt x="132359" y="54470"/>
                </a:lnTo>
                <a:lnTo>
                  <a:pt x="149415" y="50990"/>
                </a:lnTo>
                <a:lnTo>
                  <a:pt x="159537" y="68097"/>
                </a:lnTo>
                <a:lnTo>
                  <a:pt x="176606" y="78231"/>
                </a:lnTo>
                <a:lnTo>
                  <a:pt x="186715" y="7823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368168" y="3772027"/>
            <a:ext cx="129057" cy="180378"/>
          </a:xfrm>
          <a:custGeom>
            <a:avLst/>
            <a:gdLst/>
            <a:ahLst/>
            <a:cxnLst/>
            <a:rect l="l" t="t" r="r" b="b"/>
            <a:pathLst>
              <a:path w="129057" h="180378">
                <a:moveTo>
                  <a:pt x="118783" y="102146"/>
                </a:moveTo>
                <a:lnTo>
                  <a:pt x="118783" y="112280"/>
                </a:lnTo>
                <a:lnTo>
                  <a:pt x="129057" y="136194"/>
                </a:lnTo>
                <a:lnTo>
                  <a:pt x="108686" y="153149"/>
                </a:lnTo>
                <a:lnTo>
                  <a:pt x="81521" y="180378"/>
                </a:lnTo>
                <a:lnTo>
                  <a:pt x="33972" y="180378"/>
                </a:lnTo>
                <a:lnTo>
                  <a:pt x="37274" y="163436"/>
                </a:lnTo>
                <a:lnTo>
                  <a:pt x="37274" y="143001"/>
                </a:lnTo>
                <a:lnTo>
                  <a:pt x="30479" y="122580"/>
                </a:lnTo>
                <a:lnTo>
                  <a:pt x="23698" y="112280"/>
                </a:lnTo>
                <a:lnTo>
                  <a:pt x="20383" y="98653"/>
                </a:lnTo>
                <a:lnTo>
                  <a:pt x="16903" y="91859"/>
                </a:lnTo>
                <a:lnTo>
                  <a:pt x="23698" y="74904"/>
                </a:lnTo>
                <a:lnTo>
                  <a:pt x="6794" y="71424"/>
                </a:lnTo>
                <a:lnTo>
                  <a:pt x="0" y="64604"/>
                </a:lnTo>
                <a:lnTo>
                  <a:pt x="0" y="50990"/>
                </a:lnTo>
                <a:lnTo>
                  <a:pt x="6794" y="50990"/>
                </a:lnTo>
                <a:lnTo>
                  <a:pt x="10121" y="34048"/>
                </a:lnTo>
                <a:lnTo>
                  <a:pt x="27177" y="34048"/>
                </a:lnTo>
                <a:lnTo>
                  <a:pt x="30479" y="30568"/>
                </a:lnTo>
                <a:lnTo>
                  <a:pt x="23698" y="20421"/>
                </a:lnTo>
                <a:lnTo>
                  <a:pt x="54330" y="0"/>
                </a:lnTo>
                <a:lnTo>
                  <a:pt x="67944" y="27241"/>
                </a:lnTo>
                <a:lnTo>
                  <a:pt x="71246" y="50990"/>
                </a:lnTo>
                <a:lnTo>
                  <a:pt x="81521" y="54470"/>
                </a:lnTo>
                <a:lnTo>
                  <a:pt x="95097" y="74904"/>
                </a:lnTo>
                <a:lnTo>
                  <a:pt x="105206" y="98653"/>
                </a:lnTo>
                <a:lnTo>
                  <a:pt x="118783" y="10214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255853" y="3778834"/>
            <a:ext cx="74714" cy="108953"/>
          </a:xfrm>
          <a:custGeom>
            <a:avLst/>
            <a:gdLst/>
            <a:ahLst/>
            <a:cxnLst/>
            <a:rect l="l" t="t" r="r" b="b"/>
            <a:pathLst>
              <a:path w="74714" h="108953">
                <a:moveTo>
                  <a:pt x="74714" y="105473"/>
                </a:moveTo>
                <a:lnTo>
                  <a:pt x="61125" y="108953"/>
                </a:lnTo>
                <a:lnTo>
                  <a:pt x="30645" y="91846"/>
                </a:lnTo>
                <a:lnTo>
                  <a:pt x="0" y="74904"/>
                </a:lnTo>
                <a:lnTo>
                  <a:pt x="17056" y="44183"/>
                </a:lnTo>
                <a:lnTo>
                  <a:pt x="17056" y="23761"/>
                </a:lnTo>
                <a:lnTo>
                  <a:pt x="27165" y="0"/>
                </a:lnTo>
                <a:lnTo>
                  <a:pt x="64604" y="6819"/>
                </a:lnTo>
                <a:lnTo>
                  <a:pt x="61125" y="27241"/>
                </a:lnTo>
                <a:lnTo>
                  <a:pt x="61125" y="64617"/>
                </a:lnTo>
                <a:lnTo>
                  <a:pt x="74714" y="10547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025230" y="3778835"/>
            <a:ext cx="325881" cy="241668"/>
          </a:xfrm>
          <a:custGeom>
            <a:avLst/>
            <a:gdLst/>
            <a:ahLst/>
            <a:cxnLst/>
            <a:rect l="l" t="t" r="r" b="b"/>
            <a:pathLst>
              <a:path w="325881" h="241668">
                <a:moveTo>
                  <a:pt x="20370" y="136194"/>
                </a:moveTo>
                <a:lnTo>
                  <a:pt x="50863" y="119087"/>
                </a:lnTo>
                <a:lnTo>
                  <a:pt x="57658" y="91846"/>
                </a:lnTo>
                <a:lnTo>
                  <a:pt x="50863" y="78231"/>
                </a:lnTo>
                <a:lnTo>
                  <a:pt x="74714" y="71424"/>
                </a:lnTo>
                <a:lnTo>
                  <a:pt x="84823" y="57797"/>
                </a:lnTo>
                <a:lnTo>
                  <a:pt x="78028" y="51003"/>
                </a:lnTo>
                <a:lnTo>
                  <a:pt x="84823" y="30568"/>
                </a:lnTo>
                <a:lnTo>
                  <a:pt x="78028" y="10134"/>
                </a:lnTo>
                <a:lnTo>
                  <a:pt x="78028" y="6819"/>
                </a:lnTo>
                <a:lnTo>
                  <a:pt x="101892" y="0"/>
                </a:lnTo>
                <a:lnTo>
                  <a:pt x="115468" y="3327"/>
                </a:lnTo>
                <a:lnTo>
                  <a:pt x="132372" y="10134"/>
                </a:lnTo>
                <a:lnTo>
                  <a:pt x="149428" y="6819"/>
                </a:lnTo>
                <a:lnTo>
                  <a:pt x="173126" y="27241"/>
                </a:lnTo>
                <a:lnTo>
                  <a:pt x="183248" y="37376"/>
                </a:lnTo>
                <a:lnTo>
                  <a:pt x="193509" y="47663"/>
                </a:lnTo>
                <a:lnTo>
                  <a:pt x="210400" y="44183"/>
                </a:lnTo>
                <a:lnTo>
                  <a:pt x="217195" y="44183"/>
                </a:lnTo>
                <a:lnTo>
                  <a:pt x="230784" y="40855"/>
                </a:lnTo>
                <a:lnTo>
                  <a:pt x="237731" y="51003"/>
                </a:lnTo>
                <a:lnTo>
                  <a:pt x="251155" y="44183"/>
                </a:lnTo>
                <a:lnTo>
                  <a:pt x="268211" y="47663"/>
                </a:lnTo>
                <a:lnTo>
                  <a:pt x="264756" y="54482"/>
                </a:lnTo>
                <a:lnTo>
                  <a:pt x="268211" y="71424"/>
                </a:lnTo>
                <a:lnTo>
                  <a:pt x="264756" y="78231"/>
                </a:lnTo>
                <a:lnTo>
                  <a:pt x="275018" y="85051"/>
                </a:lnTo>
                <a:lnTo>
                  <a:pt x="257949" y="112280"/>
                </a:lnTo>
                <a:lnTo>
                  <a:pt x="295401" y="149821"/>
                </a:lnTo>
                <a:lnTo>
                  <a:pt x="288607" y="159956"/>
                </a:lnTo>
                <a:lnTo>
                  <a:pt x="305498" y="177063"/>
                </a:lnTo>
                <a:lnTo>
                  <a:pt x="315772" y="197484"/>
                </a:lnTo>
                <a:lnTo>
                  <a:pt x="325881" y="204292"/>
                </a:lnTo>
                <a:lnTo>
                  <a:pt x="319087" y="204292"/>
                </a:lnTo>
                <a:lnTo>
                  <a:pt x="305498" y="200812"/>
                </a:lnTo>
                <a:lnTo>
                  <a:pt x="261429" y="211112"/>
                </a:lnTo>
                <a:lnTo>
                  <a:pt x="227456" y="207619"/>
                </a:lnTo>
                <a:lnTo>
                  <a:pt x="203758" y="187185"/>
                </a:lnTo>
                <a:lnTo>
                  <a:pt x="200304" y="190677"/>
                </a:lnTo>
                <a:lnTo>
                  <a:pt x="200304" y="177063"/>
                </a:lnTo>
                <a:lnTo>
                  <a:pt x="183248" y="159956"/>
                </a:lnTo>
                <a:lnTo>
                  <a:pt x="176441" y="163436"/>
                </a:lnTo>
                <a:lnTo>
                  <a:pt x="179908" y="177063"/>
                </a:lnTo>
                <a:lnTo>
                  <a:pt x="169659" y="183857"/>
                </a:lnTo>
                <a:lnTo>
                  <a:pt x="152742" y="173570"/>
                </a:lnTo>
                <a:lnTo>
                  <a:pt x="149428" y="170243"/>
                </a:lnTo>
                <a:lnTo>
                  <a:pt x="135686" y="163436"/>
                </a:lnTo>
                <a:lnTo>
                  <a:pt x="132372" y="170243"/>
                </a:lnTo>
                <a:lnTo>
                  <a:pt x="135686" y="183857"/>
                </a:lnTo>
                <a:lnTo>
                  <a:pt x="149428" y="187185"/>
                </a:lnTo>
                <a:lnTo>
                  <a:pt x="149428" y="204292"/>
                </a:lnTo>
                <a:lnTo>
                  <a:pt x="135686" y="211112"/>
                </a:lnTo>
                <a:lnTo>
                  <a:pt x="105206" y="224726"/>
                </a:lnTo>
                <a:lnTo>
                  <a:pt x="101892" y="231533"/>
                </a:lnTo>
                <a:lnTo>
                  <a:pt x="95097" y="231533"/>
                </a:lnTo>
                <a:lnTo>
                  <a:pt x="78028" y="241668"/>
                </a:lnTo>
                <a:lnTo>
                  <a:pt x="78028" y="238340"/>
                </a:lnTo>
                <a:lnTo>
                  <a:pt x="47548" y="231533"/>
                </a:lnTo>
                <a:lnTo>
                  <a:pt x="44068" y="234861"/>
                </a:lnTo>
                <a:lnTo>
                  <a:pt x="20370" y="241668"/>
                </a:lnTo>
                <a:lnTo>
                  <a:pt x="16890" y="231533"/>
                </a:lnTo>
                <a:lnTo>
                  <a:pt x="0" y="221246"/>
                </a:lnTo>
                <a:lnTo>
                  <a:pt x="0" y="217906"/>
                </a:lnTo>
                <a:lnTo>
                  <a:pt x="20370" y="214426"/>
                </a:lnTo>
                <a:lnTo>
                  <a:pt x="16890" y="207619"/>
                </a:lnTo>
                <a:lnTo>
                  <a:pt x="30480" y="187185"/>
                </a:lnTo>
                <a:lnTo>
                  <a:pt x="23685" y="173570"/>
                </a:lnTo>
                <a:lnTo>
                  <a:pt x="27165" y="170243"/>
                </a:lnTo>
                <a:lnTo>
                  <a:pt x="20370" y="170243"/>
                </a:lnTo>
                <a:lnTo>
                  <a:pt x="20370" y="163436"/>
                </a:lnTo>
                <a:lnTo>
                  <a:pt x="13576" y="153136"/>
                </a:lnTo>
                <a:lnTo>
                  <a:pt x="20370" y="13619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179800" y="3806076"/>
            <a:ext cx="6807" cy="6807"/>
          </a:xfrm>
          <a:custGeom>
            <a:avLst/>
            <a:gdLst/>
            <a:ahLst/>
            <a:cxnLst/>
            <a:rect l="l" t="t" r="r" b="b"/>
            <a:pathLst>
              <a:path w="6807" h="6807">
                <a:moveTo>
                  <a:pt x="6807" y="0"/>
                </a:moveTo>
                <a:lnTo>
                  <a:pt x="3314" y="6807"/>
                </a:lnTo>
                <a:lnTo>
                  <a:pt x="0" y="3327"/>
                </a:lnTo>
                <a:lnTo>
                  <a:pt x="6807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183115" y="3792449"/>
            <a:ext cx="23850" cy="34048"/>
          </a:xfrm>
          <a:custGeom>
            <a:avLst/>
            <a:gdLst/>
            <a:ahLst/>
            <a:cxnLst/>
            <a:rect l="l" t="t" r="r" b="b"/>
            <a:pathLst>
              <a:path w="23850" h="34048">
                <a:moveTo>
                  <a:pt x="17056" y="34048"/>
                </a:moveTo>
                <a:lnTo>
                  <a:pt x="10274" y="23761"/>
                </a:lnTo>
                <a:lnTo>
                  <a:pt x="10274" y="20434"/>
                </a:lnTo>
                <a:lnTo>
                  <a:pt x="3492" y="13627"/>
                </a:lnTo>
                <a:lnTo>
                  <a:pt x="0" y="10147"/>
                </a:lnTo>
                <a:lnTo>
                  <a:pt x="6794" y="6819"/>
                </a:lnTo>
                <a:lnTo>
                  <a:pt x="17056" y="0"/>
                </a:lnTo>
                <a:lnTo>
                  <a:pt x="23850" y="16954"/>
                </a:lnTo>
                <a:lnTo>
                  <a:pt x="23850" y="20434"/>
                </a:lnTo>
                <a:lnTo>
                  <a:pt x="20383" y="23761"/>
                </a:lnTo>
                <a:lnTo>
                  <a:pt x="17056" y="3404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057549" y="3782162"/>
            <a:ext cx="101866" cy="88519"/>
          </a:xfrm>
          <a:custGeom>
            <a:avLst/>
            <a:gdLst/>
            <a:ahLst/>
            <a:cxnLst/>
            <a:rect l="l" t="t" r="r" b="b"/>
            <a:pathLst>
              <a:path w="101866" h="88519">
                <a:moveTo>
                  <a:pt x="91592" y="57962"/>
                </a:moveTo>
                <a:lnTo>
                  <a:pt x="81508" y="64769"/>
                </a:lnTo>
                <a:lnTo>
                  <a:pt x="78016" y="71577"/>
                </a:lnTo>
                <a:lnTo>
                  <a:pt x="67906" y="71577"/>
                </a:lnTo>
                <a:lnTo>
                  <a:pt x="67906" y="88518"/>
                </a:lnTo>
                <a:lnTo>
                  <a:pt x="47536" y="88518"/>
                </a:lnTo>
                <a:lnTo>
                  <a:pt x="30480" y="85204"/>
                </a:lnTo>
                <a:lnTo>
                  <a:pt x="17056" y="88518"/>
                </a:lnTo>
                <a:lnTo>
                  <a:pt x="6781" y="81724"/>
                </a:lnTo>
                <a:lnTo>
                  <a:pt x="3454" y="64769"/>
                </a:lnTo>
                <a:lnTo>
                  <a:pt x="0" y="30721"/>
                </a:lnTo>
                <a:lnTo>
                  <a:pt x="3454" y="27241"/>
                </a:lnTo>
                <a:lnTo>
                  <a:pt x="27139" y="10286"/>
                </a:lnTo>
                <a:lnTo>
                  <a:pt x="33947" y="17106"/>
                </a:lnTo>
                <a:lnTo>
                  <a:pt x="51015" y="13614"/>
                </a:lnTo>
                <a:lnTo>
                  <a:pt x="67906" y="6807"/>
                </a:lnTo>
                <a:lnTo>
                  <a:pt x="74701" y="0"/>
                </a:lnTo>
                <a:lnTo>
                  <a:pt x="91592" y="3492"/>
                </a:lnTo>
                <a:lnTo>
                  <a:pt x="101866" y="23914"/>
                </a:lnTo>
                <a:lnTo>
                  <a:pt x="98399" y="34048"/>
                </a:lnTo>
                <a:lnTo>
                  <a:pt x="101866" y="47675"/>
                </a:lnTo>
                <a:lnTo>
                  <a:pt x="91592" y="5796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473214" y="3792449"/>
            <a:ext cx="169811" cy="190677"/>
          </a:xfrm>
          <a:custGeom>
            <a:avLst/>
            <a:gdLst/>
            <a:ahLst/>
            <a:cxnLst/>
            <a:rect l="l" t="t" r="r" b="b"/>
            <a:pathLst>
              <a:path w="169811" h="190677">
                <a:moveTo>
                  <a:pt x="101892" y="180390"/>
                </a:moveTo>
                <a:lnTo>
                  <a:pt x="67919" y="187197"/>
                </a:lnTo>
                <a:lnTo>
                  <a:pt x="64439" y="190677"/>
                </a:lnTo>
                <a:lnTo>
                  <a:pt x="64439" y="180390"/>
                </a:lnTo>
                <a:lnTo>
                  <a:pt x="57810" y="180390"/>
                </a:lnTo>
                <a:lnTo>
                  <a:pt x="54330" y="177063"/>
                </a:lnTo>
                <a:lnTo>
                  <a:pt x="47548" y="173570"/>
                </a:lnTo>
                <a:lnTo>
                  <a:pt x="23685" y="153149"/>
                </a:lnTo>
                <a:lnTo>
                  <a:pt x="0" y="125907"/>
                </a:lnTo>
                <a:lnTo>
                  <a:pt x="6794" y="98666"/>
                </a:lnTo>
                <a:lnTo>
                  <a:pt x="0" y="54482"/>
                </a:lnTo>
                <a:lnTo>
                  <a:pt x="13576" y="23761"/>
                </a:lnTo>
                <a:lnTo>
                  <a:pt x="17056" y="16954"/>
                </a:lnTo>
                <a:lnTo>
                  <a:pt x="67919" y="16954"/>
                </a:lnTo>
                <a:lnTo>
                  <a:pt x="88290" y="13627"/>
                </a:lnTo>
                <a:lnTo>
                  <a:pt x="111988" y="13627"/>
                </a:lnTo>
                <a:lnTo>
                  <a:pt x="122262" y="6819"/>
                </a:lnTo>
                <a:lnTo>
                  <a:pt x="149428" y="0"/>
                </a:lnTo>
                <a:lnTo>
                  <a:pt x="169811" y="0"/>
                </a:lnTo>
                <a:lnTo>
                  <a:pt x="159537" y="27241"/>
                </a:lnTo>
                <a:lnTo>
                  <a:pt x="159537" y="54482"/>
                </a:lnTo>
                <a:lnTo>
                  <a:pt x="156222" y="78231"/>
                </a:lnTo>
                <a:lnTo>
                  <a:pt x="149428" y="95338"/>
                </a:lnTo>
                <a:lnTo>
                  <a:pt x="152742" y="105473"/>
                </a:lnTo>
                <a:lnTo>
                  <a:pt x="132372" y="129387"/>
                </a:lnTo>
                <a:lnTo>
                  <a:pt x="115468" y="132727"/>
                </a:lnTo>
                <a:lnTo>
                  <a:pt x="115468" y="139522"/>
                </a:lnTo>
                <a:lnTo>
                  <a:pt x="108673" y="156629"/>
                </a:lnTo>
                <a:lnTo>
                  <a:pt x="101892" y="18039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434448" y="3792449"/>
            <a:ext cx="295554" cy="207632"/>
          </a:xfrm>
          <a:custGeom>
            <a:avLst/>
            <a:gdLst/>
            <a:ahLst/>
            <a:cxnLst/>
            <a:rect l="l" t="t" r="r" b="b"/>
            <a:pathLst>
              <a:path w="295554" h="207632">
                <a:moveTo>
                  <a:pt x="108673" y="190677"/>
                </a:moveTo>
                <a:lnTo>
                  <a:pt x="81508" y="200812"/>
                </a:lnTo>
                <a:lnTo>
                  <a:pt x="61125" y="190677"/>
                </a:lnTo>
                <a:lnTo>
                  <a:pt x="57810" y="170243"/>
                </a:lnTo>
                <a:lnTo>
                  <a:pt x="37439" y="153149"/>
                </a:lnTo>
                <a:lnTo>
                  <a:pt x="17056" y="153149"/>
                </a:lnTo>
                <a:lnTo>
                  <a:pt x="6781" y="149821"/>
                </a:lnTo>
                <a:lnTo>
                  <a:pt x="10274" y="143014"/>
                </a:lnTo>
                <a:lnTo>
                  <a:pt x="3479" y="132727"/>
                </a:lnTo>
                <a:lnTo>
                  <a:pt x="0" y="119100"/>
                </a:lnTo>
                <a:lnTo>
                  <a:pt x="3479" y="102158"/>
                </a:lnTo>
                <a:lnTo>
                  <a:pt x="13563" y="88531"/>
                </a:lnTo>
                <a:lnTo>
                  <a:pt x="23837" y="81724"/>
                </a:lnTo>
                <a:lnTo>
                  <a:pt x="27178" y="78231"/>
                </a:lnTo>
                <a:lnTo>
                  <a:pt x="20370" y="64617"/>
                </a:lnTo>
                <a:lnTo>
                  <a:pt x="20370" y="57810"/>
                </a:lnTo>
                <a:lnTo>
                  <a:pt x="17056" y="51003"/>
                </a:lnTo>
                <a:lnTo>
                  <a:pt x="30632" y="40868"/>
                </a:lnTo>
                <a:lnTo>
                  <a:pt x="47536" y="40868"/>
                </a:lnTo>
                <a:lnTo>
                  <a:pt x="57810" y="23761"/>
                </a:lnTo>
                <a:lnTo>
                  <a:pt x="67932" y="20434"/>
                </a:lnTo>
                <a:lnTo>
                  <a:pt x="91782" y="23761"/>
                </a:lnTo>
                <a:lnTo>
                  <a:pt x="101879" y="40868"/>
                </a:lnTo>
                <a:lnTo>
                  <a:pt x="122262" y="54482"/>
                </a:lnTo>
                <a:lnTo>
                  <a:pt x="163017" y="54482"/>
                </a:lnTo>
                <a:lnTo>
                  <a:pt x="180086" y="61290"/>
                </a:lnTo>
                <a:lnTo>
                  <a:pt x="176593" y="34048"/>
                </a:lnTo>
                <a:lnTo>
                  <a:pt x="183387" y="3327"/>
                </a:lnTo>
                <a:lnTo>
                  <a:pt x="200444" y="0"/>
                </a:lnTo>
                <a:lnTo>
                  <a:pt x="210566" y="13627"/>
                </a:lnTo>
                <a:lnTo>
                  <a:pt x="224142" y="27241"/>
                </a:lnTo>
                <a:lnTo>
                  <a:pt x="237744" y="27241"/>
                </a:lnTo>
                <a:lnTo>
                  <a:pt x="248005" y="34048"/>
                </a:lnTo>
                <a:lnTo>
                  <a:pt x="264896" y="61290"/>
                </a:lnTo>
                <a:lnTo>
                  <a:pt x="271703" y="64617"/>
                </a:lnTo>
                <a:lnTo>
                  <a:pt x="281952" y="74917"/>
                </a:lnTo>
                <a:lnTo>
                  <a:pt x="295554" y="88531"/>
                </a:lnTo>
                <a:lnTo>
                  <a:pt x="292074" y="88531"/>
                </a:lnTo>
                <a:lnTo>
                  <a:pt x="251320" y="88531"/>
                </a:lnTo>
                <a:lnTo>
                  <a:pt x="254787" y="102158"/>
                </a:lnTo>
                <a:lnTo>
                  <a:pt x="251320" y="119100"/>
                </a:lnTo>
                <a:lnTo>
                  <a:pt x="251320" y="156629"/>
                </a:lnTo>
                <a:lnTo>
                  <a:pt x="241198" y="180390"/>
                </a:lnTo>
                <a:lnTo>
                  <a:pt x="227622" y="194005"/>
                </a:lnTo>
                <a:lnTo>
                  <a:pt x="214045" y="204292"/>
                </a:lnTo>
                <a:lnTo>
                  <a:pt x="214045" y="207632"/>
                </a:lnTo>
                <a:lnTo>
                  <a:pt x="193662" y="204292"/>
                </a:lnTo>
                <a:lnTo>
                  <a:pt x="183387" y="180390"/>
                </a:lnTo>
                <a:lnTo>
                  <a:pt x="146113" y="187197"/>
                </a:lnTo>
                <a:lnTo>
                  <a:pt x="132537" y="173570"/>
                </a:lnTo>
                <a:lnTo>
                  <a:pt x="108673" y="19067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003032" y="3792449"/>
            <a:ext cx="292074" cy="316585"/>
          </a:xfrm>
          <a:custGeom>
            <a:avLst/>
            <a:gdLst/>
            <a:ahLst/>
            <a:cxnLst/>
            <a:rect l="l" t="t" r="r" b="b"/>
            <a:pathLst>
              <a:path w="292074" h="316585">
                <a:moveTo>
                  <a:pt x="33959" y="194005"/>
                </a:moveTo>
                <a:lnTo>
                  <a:pt x="44068" y="194005"/>
                </a:lnTo>
                <a:lnTo>
                  <a:pt x="54330" y="180390"/>
                </a:lnTo>
                <a:lnTo>
                  <a:pt x="64452" y="180390"/>
                </a:lnTo>
                <a:lnTo>
                  <a:pt x="84823" y="200812"/>
                </a:lnTo>
                <a:lnTo>
                  <a:pt x="125577" y="156629"/>
                </a:lnTo>
                <a:lnTo>
                  <a:pt x="166331" y="81724"/>
                </a:lnTo>
                <a:lnTo>
                  <a:pt x="169811" y="74917"/>
                </a:lnTo>
                <a:lnTo>
                  <a:pt x="159537" y="78231"/>
                </a:lnTo>
                <a:lnTo>
                  <a:pt x="173126" y="54482"/>
                </a:lnTo>
                <a:lnTo>
                  <a:pt x="200304" y="0"/>
                </a:lnTo>
                <a:lnTo>
                  <a:pt x="210565" y="3327"/>
                </a:lnTo>
                <a:lnTo>
                  <a:pt x="207086" y="10147"/>
                </a:lnTo>
                <a:lnTo>
                  <a:pt x="227469" y="10147"/>
                </a:lnTo>
                <a:lnTo>
                  <a:pt x="227469" y="16954"/>
                </a:lnTo>
                <a:lnTo>
                  <a:pt x="237731" y="20434"/>
                </a:lnTo>
                <a:lnTo>
                  <a:pt x="241045" y="51003"/>
                </a:lnTo>
                <a:lnTo>
                  <a:pt x="241045" y="68110"/>
                </a:lnTo>
                <a:lnTo>
                  <a:pt x="224142" y="81724"/>
                </a:lnTo>
                <a:lnTo>
                  <a:pt x="207086" y="68110"/>
                </a:lnTo>
                <a:lnTo>
                  <a:pt x="203771" y="81724"/>
                </a:lnTo>
                <a:lnTo>
                  <a:pt x="200304" y="95338"/>
                </a:lnTo>
                <a:lnTo>
                  <a:pt x="203771" y="105473"/>
                </a:lnTo>
                <a:lnTo>
                  <a:pt x="241045" y="115773"/>
                </a:lnTo>
                <a:lnTo>
                  <a:pt x="244525" y="119100"/>
                </a:lnTo>
                <a:lnTo>
                  <a:pt x="258114" y="122580"/>
                </a:lnTo>
                <a:lnTo>
                  <a:pt x="268223" y="98666"/>
                </a:lnTo>
                <a:lnTo>
                  <a:pt x="278485" y="88531"/>
                </a:lnTo>
                <a:lnTo>
                  <a:pt x="292074" y="88531"/>
                </a:lnTo>
                <a:lnTo>
                  <a:pt x="285280" y="102158"/>
                </a:lnTo>
                <a:lnTo>
                  <a:pt x="264909" y="122580"/>
                </a:lnTo>
                <a:lnTo>
                  <a:pt x="268223" y="143014"/>
                </a:lnTo>
                <a:lnTo>
                  <a:pt x="234264" y="156629"/>
                </a:lnTo>
                <a:lnTo>
                  <a:pt x="230949" y="153149"/>
                </a:lnTo>
                <a:lnTo>
                  <a:pt x="193509" y="234861"/>
                </a:lnTo>
                <a:lnTo>
                  <a:pt x="183387" y="234861"/>
                </a:lnTo>
                <a:lnTo>
                  <a:pt x="173126" y="234861"/>
                </a:lnTo>
                <a:lnTo>
                  <a:pt x="145961" y="282536"/>
                </a:lnTo>
                <a:lnTo>
                  <a:pt x="122262" y="292823"/>
                </a:lnTo>
                <a:lnTo>
                  <a:pt x="74714" y="316585"/>
                </a:lnTo>
                <a:lnTo>
                  <a:pt x="74714" y="309765"/>
                </a:lnTo>
                <a:lnTo>
                  <a:pt x="71234" y="309765"/>
                </a:lnTo>
                <a:lnTo>
                  <a:pt x="74714" y="299631"/>
                </a:lnTo>
                <a:lnTo>
                  <a:pt x="27165" y="286016"/>
                </a:lnTo>
                <a:lnTo>
                  <a:pt x="0" y="282536"/>
                </a:lnTo>
                <a:lnTo>
                  <a:pt x="84823" y="234861"/>
                </a:lnTo>
                <a:lnTo>
                  <a:pt x="91617" y="234861"/>
                </a:lnTo>
                <a:lnTo>
                  <a:pt x="91617" y="228053"/>
                </a:lnTo>
                <a:lnTo>
                  <a:pt x="61125" y="221246"/>
                </a:lnTo>
                <a:lnTo>
                  <a:pt x="37274" y="211112"/>
                </a:lnTo>
                <a:lnTo>
                  <a:pt x="27165" y="228053"/>
                </a:lnTo>
                <a:lnTo>
                  <a:pt x="20370" y="221246"/>
                </a:lnTo>
                <a:lnTo>
                  <a:pt x="37274" y="194005"/>
                </a:lnTo>
                <a:lnTo>
                  <a:pt x="33959" y="19400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070951" y="3785654"/>
            <a:ext cx="78041" cy="91846"/>
          </a:xfrm>
          <a:custGeom>
            <a:avLst/>
            <a:gdLst/>
            <a:ahLst/>
            <a:cxnLst/>
            <a:rect l="l" t="t" r="r" b="b"/>
            <a:pathLst>
              <a:path w="78041" h="91846">
                <a:moveTo>
                  <a:pt x="78041" y="54470"/>
                </a:moveTo>
                <a:lnTo>
                  <a:pt x="57657" y="50977"/>
                </a:lnTo>
                <a:lnTo>
                  <a:pt x="50863" y="68084"/>
                </a:lnTo>
                <a:lnTo>
                  <a:pt x="23698" y="78232"/>
                </a:lnTo>
                <a:lnTo>
                  <a:pt x="13588" y="91846"/>
                </a:lnTo>
                <a:lnTo>
                  <a:pt x="6794" y="85026"/>
                </a:lnTo>
                <a:lnTo>
                  <a:pt x="6794" y="71412"/>
                </a:lnTo>
                <a:lnTo>
                  <a:pt x="0" y="71412"/>
                </a:lnTo>
                <a:lnTo>
                  <a:pt x="6794" y="47663"/>
                </a:lnTo>
                <a:lnTo>
                  <a:pt x="0" y="44183"/>
                </a:lnTo>
                <a:lnTo>
                  <a:pt x="3314" y="20421"/>
                </a:lnTo>
                <a:lnTo>
                  <a:pt x="13588" y="10121"/>
                </a:lnTo>
                <a:lnTo>
                  <a:pt x="23698" y="16941"/>
                </a:lnTo>
                <a:lnTo>
                  <a:pt x="33972" y="10121"/>
                </a:lnTo>
                <a:lnTo>
                  <a:pt x="33972" y="3314"/>
                </a:lnTo>
                <a:lnTo>
                  <a:pt x="40754" y="0"/>
                </a:lnTo>
                <a:lnTo>
                  <a:pt x="44068" y="3314"/>
                </a:lnTo>
                <a:lnTo>
                  <a:pt x="61137" y="6794"/>
                </a:lnTo>
                <a:lnTo>
                  <a:pt x="61137" y="13614"/>
                </a:lnTo>
                <a:lnTo>
                  <a:pt x="64452" y="23749"/>
                </a:lnTo>
                <a:lnTo>
                  <a:pt x="71246" y="23749"/>
                </a:lnTo>
                <a:lnTo>
                  <a:pt x="74714" y="37363"/>
                </a:lnTo>
                <a:lnTo>
                  <a:pt x="78041" y="5447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283179" y="3799269"/>
            <a:ext cx="108686" cy="139522"/>
          </a:xfrm>
          <a:custGeom>
            <a:avLst/>
            <a:gdLst/>
            <a:ahLst/>
            <a:cxnLst/>
            <a:rect l="l" t="t" r="r" b="b"/>
            <a:pathLst>
              <a:path w="108686" h="139522">
                <a:moveTo>
                  <a:pt x="10261" y="27228"/>
                </a:moveTo>
                <a:lnTo>
                  <a:pt x="20383" y="16941"/>
                </a:lnTo>
                <a:lnTo>
                  <a:pt x="17068" y="10134"/>
                </a:lnTo>
                <a:lnTo>
                  <a:pt x="37452" y="0"/>
                </a:lnTo>
                <a:lnTo>
                  <a:pt x="40766" y="3327"/>
                </a:lnTo>
                <a:lnTo>
                  <a:pt x="67932" y="0"/>
                </a:lnTo>
                <a:lnTo>
                  <a:pt x="74714" y="10134"/>
                </a:lnTo>
                <a:lnTo>
                  <a:pt x="81521" y="10134"/>
                </a:lnTo>
                <a:lnTo>
                  <a:pt x="84988" y="23749"/>
                </a:lnTo>
                <a:lnTo>
                  <a:pt x="84988" y="37363"/>
                </a:lnTo>
                <a:lnTo>
                  <a:pt x="91782" y="44183"/>
                </a:lnTo>
                <a:lnTo>
                  <a:pt x="108686" y="47663"/>
                </a:lnTo>
                <a:lnTo>
                  <a:pt x="101892" y="64617"/>
                </a:lnTo>
                <a:lnTo>
                  <a:pt x="105371" y="71412"/>
                </a:lnTo>
                <a:lnTo>
                  <a:pt x="95110" y="108953"/>
                </a:lnTo>
                <a:lnTo>
                  <a:pt x="78206" y="119087"/>
                </a:lnTo>
                <a:lnTo>
                  <a:pt x="61137" y="132702"/>
                </a:lnTo>
                <a:lnTo>
                  <a:pt x="51015" y="139522"/>
                </a:lnTo>
                <a:lnTo>
                  <a:pt x="40766" y="129387"/>
                </a:lnTo>
                <a:lnTo>
                  <a:pt x="37452" y="129387"/>
                </a:lnTo>
                <a:lnTo>
                  <a:pt x="0" y="91846"/>
                </a:lnTo>
                <a:lnTo>
                  <a:pt x="17068" y="64617"/>
                </a:lnTo>
                <a:lnTo>
                  <a:pt x="6807" y="57797"/>
                </a:lnTo>
                <a:lnTo>
                  <a:pt x="10261" y="50990"/>
                </a:lnTo>
                <a:lnTo>
                  <a:pt x="6807" y="34048"/>
                </a:lnTo>
                <a:lnTo>
                  <a:pt x="10261" y="2722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933762" y="3799268"/>
            <a:ext cx="142493" cy="183857"/>
          </a:xfrm>
          <a:custGeom>
            <a:avLst/>
            <a:gdLst/>
            <a:ahLst/>
            <a:cxnLst/>
            <a:rect l="l" t="t" r="r" b="b"/>
            <a:pathLst>
              <a:path w="142494" h="183857">
                <a:moveTo>
                  <a:pt x="0" y="47663"/>
                </a:moveTo>
                <a:lnTo>
                  <a:pt x="0" y="37363"/>
                </a:lnTo>
                <a:lnTo>
                  <a:pt x="6654" y="16941"/>
                </a:lnTo>
                <a:lnTo>
                  <a:pt x="30505" y="10134"/>
                </a:lnTo>
                <a:lnTo>
                  <a:pt x="40601" y="0"/>
                </a:lnTo>
                <a:lnTo>
                  <a:pt x="54203" y="3327"/>
                </a:lnTo>
                <a:lnTo>
                  <a:pt x="57670" y="6807"/>
                </a:lnTo>
                <a:lnTo>
                  <a:pt x="74574" y="27228"/>
                </a:lnTo>
                <a:lnTo>
                  <a:pt x="84848" y="30568"/>
                </a:lnTo>
                <a:lnTo>
                  <a:pt x="88150" y="34048"/>
                </a:lnTo>
                <a:lnTo>
                  <a:pt x="84848" y="44183"/>
                </a:lnTo>
                <a:lnTo>
                  <a:pt x="105206" y="47663"/>
                </a:lnTo>
                <a:lnTo>
                  <a:pt x="94945" y="78232"/>
                </a:lnTo>
                <a:lnTo>
                  <a:pt x="98425" y="115760"/>
                </a:lnTo>
                <a:lnTo>
                  <a:pt x="105206" y="125907"/>
                </a:lnTo>
                <a:lnTo>
                  <a:pt x="115328" y="122567"/>
                </a:lnTo>
                <a:lnTo>
                  <a:pt x="122123" y="132702"/>
                </a:lnTo>
                <a:lnTo>
                  <a:pt x="132397" y="132702"/>
                </a:lnTo>
                <a:lnTo>
                  <a:pt x="142493" y="146329"/>
                </a:lnTo>
                <a:lnTo>
                  <a:pt x="128904" y="156629"/>
                </a:lnTo>
                <a:lnTo>
                  <a:pt x="98425" y="170243"/>
                </a:lnTo>
                <a:lnTo>
                  <a:pt x="91630" y="183857"/>
                </a:lnTo>
                <a:lnTo>
                  <a:pt x="78066" y="170243"/>
                </a:lnTo>
                <a:lnTo>
                  <a:pt x="67779" y="177050"/>
                </a:lnTo>
                <a:lnTo>
                  <a:pt x="67779" y="180378"/>
                </a:lnTo>
                <a:lnTo>
                  <a:pt x="60998" y="180378"/>
                </a:lnTo>
                <a:lnTo>
                  <a:pt x="57670" y="183857"/>
                </a:lnTo>
                <a:lnTo>
                  <a:pt x="50876" y="173570"/>
                </a:lnTo>
                <a:lnTo>
                  <a:pt x="44094" y="170243"/>
                </a:lnTo>
                <a:lnTo>
                  <a:pt x="40601" y="173570"/>
                </a:lnTo>
                <a:lnTo>
                  <a:pt x="33972" y="173570"/>
                </a:lnTo>
                <a:lnTo>
                  <a:pt x="33972" y="180378"/>
                </a:lnTo>
                <a:lnTo>
                  <a:pt x="27177" y="180378"/>
                </a:lnTo>
                <a:lnTo>
                  <a:pt x="23698" y="173570"/>
                </a:lnTo>
                <a:lnTo>
                  <a:pt x="0" y="173570"/>
                </a:lnTo>
                <a:lnTo>
                  <a:pt x="6654" y="163423"/>
                </a:lnTo>
                <a:lnTo>
                  <a:pt x="23698" y="153136"/>
                </a:lnTo>
                <a:lnTo>
                  <a:pt x="40601" y="132702"/>
                </a:lnTo>
                <a:lnTo>
                  <a:pt x="54203" y="115760"/>
                </a:lnTo>
                <a:lnTo>
                  <a:pt x="57670" y="95338"/>
                </a:lnTo>
                <a:lnTo>
                  <a:pt x="54203" y="91846"/>
                </a:lnTo>
                <a:lnTo>
                  <a:pt x="54203" y="85039"/>
                </a:lnTo>
                <a:lnTo>
                  <a:pt x="27177" y="74904"/>
                </a:lnTo>
                <a:lnTo>
                  <a:pt x="20243" y="57797"/>
                </a:lnTo>
                <a:lnTo>
                  <a:pt x="0" y="4766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5785820" y="3806075"/>
            <a:ext cx="244538" cy="200812"/>
          </a:xfrm>
          <a:custGeom>
            <a:avLst/>
            <a:gdLst/>
            <a:ahLst/>
            <a:cxnLst/>
            <a:rect l="l" t="t" r="r" b="b"/>
            <a:pathLst>
              <a:path w="244538" h="200812">
                <a:moveTo>
                  <a:pt x="10274" y="166763"/>
                </a:moveTo>
                <a:lnTo>
                  <a:pt x="13614" y="153136"/>
                </a:lnTo>
                <a:lnTo>
                  <a:pt x="0" y="139522"/>
                </a:lnTo>
                <a:lnTo>
                  <a:pt x="13614" y="129387"/>
                </a:lnTo>
                <a:lnTo>
                  <a:pt x="6807" y="115760"/>
                </a:lnTo>
                <a:lnTo>
                  <a:pt x="27190" y="108953"/>
                </a:lnTo>
                <a:lnTo>
                  <a:pt x="37464" y="85039"/>
                </a:lnTo>
                <a:lnTo>
                  <a:pt x="40766" y="64604"/>
                </a:lnTo>
                <a:lnTo>
                  <a:pt x="51028" y="54483"/>
                </a:lnTo>
                <a:lnTo>
                  <a:pt x="67944" y="20421"/>
                </a:lnTo>
                <a:lnTo>
                  <a:pt x="95110" y="0"/>
                </a:lnTo>
                <a:lnTo>
                  <a:pt x="105371" y="0"/>
                </a:lnTo>
                <a:lnTo>
                  <a:pt x="125755" y="0"/>
                </a:lnTo>
                <a:lnTo>
                  <a:pt x="142671" y="10134"/>
                </a:lnTo>
                <a:lnTo>
                  <a:pt x="142671" y="20421"/>
                </a:lnTo>
                <a:lnTo>
                  <a:pt x="159727" y="23761"/>
                </a:lnTo>
                <a:lnTo>
                  <a:pt x="169824" y="20421"/>
                </a:lnTo>
                <a:lnTo>
                  <a:pt x="176618" y="6807"/>
                </a:lnTo>
                <a:lnTo>
                  <a:pt x="183426" y="6807"/>
                </a:lnTo>
                <a:lnTo>
                  <a:pt x="193687" y="10134"/>
                </a:lnTo>
                <a:lnTo>
                  <a:pt x="203784" y="23761"/>
                </a:lnTo>
                <a:lnTo>
                  <a:pt x="217373" y="23761"/>
                </a:lnTo>
                <a:lnTo>
                  <a:pt x="220700" y="57810"/>
                </a:lnTo>
                <a:lnTo>
                  <a:pt x="214058" y="81711"/>
                </a:lnTo>
                <a:lnTo>
                  <a:pt x="210578" y="85039"/>
                </a:lnTo>
                <a:lnTo>
                  <a:pt x="217373" y="91846"/>
                </a:lnTo>
                <a:lnTo>
                  <a:pt x="217373" y="85039"/>
                </a:lnTo>
                <a:lnTo>
                  <a:pt x="237756" y="119100"/>
                </a:lnTo>
                <a:lnTo>
                  <a:pt x="234441" y="136194"/>
                </a:lnTo>
                <a:lnTo>
                  <a:pt x="237756" y="139522"/>
                </a:lnTo>
                <a:lnTo>
                  <a:pt x="244538" y="139522"/>
                </a:lnTo>
                <a:lnTo>
                  <a:pt x="244538" y="143002"/>
                </a:lnTo>
                <a:lnTo>
                  <a:pt x="227634" y="156616"/>
                </a:lnTo>
                <a:lnTo>
                  <a:pt x="224167" y="159943"/>
                </a:lnTo>
                <a:lnTo>
                  <a:pt x="217373" y="156616"/>
                </a:lnTo>
                <a:lnTo>
                  <a:pt x="210578" y="156616"/>
                </a:lnTo>
                <a:lnTo>
                  <a:pt x="210578" y="149821"/>
                </a:lnTo>
                <a:lnTo>
                  <a:pt x="200469" y="159943"/>
                </a:lnTo>
                <a:lnTo>
                  <a:pt x="186880" y="166763"/>
                </a:lnTo>
                <a:lnTo>
                  <a:pt x="169824" y="190665"/>
                </a:lnTo>
                <a:lnTo>
                  <a:pt x="163029" y="183870"/>
                </a:lnTo>
                <a:lnTo>
                  <a:pt x="125755" y="197485"/>
                </a:lnTo>
                <a:lnTo>
                  <a:pt x="118973" y="194005"/>
                </a:lnTo>
                <a:lnTo>
                  <a:pt x="115481" y="200812"/>
                </a:lnTo>
                <a:lnTo>
                  <a:pt x="108699" y="200812"/>
                </a:lnTo>
                <a:lnTo>
                  <a:pt x="105371" y="197485"/>
                </a:lnTo>
                <a:lnTo>
                  <a:pt x="95110" y="183870"/>
                </a:lnTo>
                <a:lnTo>
                  <a:pt x="91795" y="166763"/>
                </a:lnTo>
                <a:lnTo>
                  <a:pt x="85001" y="163436"/>
                </a:lnTo>
                <a:lnTo>
                  <a:pt x="81521" y="170243"/>
                </a:lnTo>
                <a:lnTo>
                  <a:pt x="71412" y="166763"/>
                </a:lnTo>
                <a:lnTo>
                  <a:pt x="57823" y="163436"/>
                </a:lnTo>
                <a:lnTo>
                  <a:pt x="37464" y="166763"/>
                </a:lnTo>
                <a:lnTo>
                  <a:pt x="20396" y="180378"/>
                </a:lnTo>
                <a:lnTo>
                  <a:pt x="10274" y="16676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135565" y="3908221"/>
            <a:ext cx="67932" cy="91859"/>
          </a:xfrm>
          <a:custGeom>
            <a:avLst/>
            <a:gdLst/>
            <a:ahLst/>
            <a:cxnLst/>
            <a:rect l="l" t="t" r="r" b="b"/>
            <a:pathLst>
              <a:path w="67932" h="91859">
                <a:moveTo>
                  <a:pt x="23850" y="91859"/>
                </a:moveTo>
                <a:lnTo>
                  <a:pt x="0" y="54470"/>
                </a:lnTo>
                <a:lnTo>
                  <a:pt x="0" y="40855"/>
                </a:lnTo>
                <a:lnTo>
                  <a:pt x="0" y="30568"/>
                </a:lnTo>
                <a:lnTo>
                  <a:pt x="3492" y="27241"/>
                </a:lnTo>
                <a:lnTo>
                  <a:pt x="20383" y="0"/>
                </a:lnTo>
                <a:lnTo>
                  <a:pt x="44234" y="6807"/>
                </a:lnTo>
                <a:lnTo>
                  <a:pt x="67932" y="0"/>
                </a:lnTo>
                <a:lnTo>
                  <a:pt x="67932" y="13614"/>
                </a:lnTo>
                <a:lnTo>
                  <a:pt x="61137" y="16954"/>
                </a:lnTo>
                <a:lnTo>
                  <a:pt x="57823" y="37376"/>
                </a:lnTo>
                <a:lnTo>
                  <a:pt x="51041" y="54470"/>
                </a:lnTo>
                <a:lnTo>
                  <a:pt x="37439" y="71424"/>
                </a:lnTo>
                <a:lnTo>
                  <a:pt x="23850" y="9185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135566" y="3806075"/>
            <a:ext cx="193675" cy="98666"/>
          </a:xfrm>
          <a:custGeom>
            <a:avLst/>
            <a:gdLst/>
            <a:ahLst/>
            <a:cxnLst/>
            <a:rect l="l" t="t" r="r" b="b"/>
            <a:pathLst>
              <a:path w="193675" h="98666">
                <a:moveTo>
                  <a:pt x="20383" y="68097"/>
                </a:moveTo>
                <a:lnTo>
                  <a:pt x="13576" y="68097"/>
                </a:lnTo>
                <a:lnTo>
                  <a:pt x="3492" y="50990"/>
                </a:lnTo>
                <a:lnTo>
                  <a:pt x="0" y="47663"/>
                </a:lnTo>
                <a:lnTo>
                  <a:pt x="3492" y="40855"/>
                </a:lnTo>
                <a:lnTo>
                  <a:pt x="13576" y="34048"/>
                </a:lnTo>
                <a:lnTo>
                  <a:pt x="37439" y="44183"/>
                </a:lnTo>
                <a:lnTo>
                  <a:pt x="51041" y="16941"/>
                </a:lnTo>
                <a:lnTo>
                  <a:pt x="44234" y="16941"/>
                </a:lnTo>
                <a:lnTo>
                  <a:pt x="44234" y="10134"/>
                </a:lnTo>
                <a:lnTo>
                  <a:pt x="47548" y="10134"/>
                </a:lnTo>
                <a:lnTo>
                  <a:pt x="47548" y="6807"/>
                </a:lnTo>
                <a:lnTo>
                  <a:pt x="51041" y="0"/>
                </a:lnTo>
                <a:lnTo>
                  <a:pt x="57823" y="6807"/>
                </a:lnTo>
                <a:lnTo>
                  <a:pt x="57823" y="10134"/>
                </a:lnTo>
                <a:lnTo>
                  <a:pt x="64604" y="20421"/>
                </a:lnTo>
                <a:lnTo>
                  <a:pt x="81521" y="34048"/>
                </a:lnTo>
                <a:lnTo>
                  <a:pt x="88303" y="34048"/>
                </a:lnTo>
                <a:lnTo>
                  <a:pt x="112153" y="34048"/>
                </a:lnTo>
                <a:lnTo>
                  <a:pt x="132549" y="20421"/>
                </a:lnTo>
                <a:lnTo>
                  <a:pt x="142633" y="16941"/>
                </a:lnTo>
                <a:lnTo>
                  <a:pt x="159702" y="23761"/>
                </a:lnTo>
                <a:lnTo>
                  <a:pt x="173304" y="50990"/>
                </a:lnTo>
                <a:lnTo>
                  <a:pt x="193675" y="74904"/>
                </a:lnTo>
                <a:lnTo>
                  <a:pt x="190195" y="88531"/>
                </a:lnTo>
                <a:lnTo>
                  <a:pt x="180098" y="98666"/>
                </a:lnTo>
                <a:lnTo>
                  <a:pt x="156248" y="74904"/>
                </a:lnTo>
                <a:lnTo>
                  <a:pt x="142633" y="78232"/>
                </a:lnTo>
                <a:lnTo>
                  <a:pt x="112153" y="88531"/>
                </a:lnTo>
                <a:lnTo>
                  <a:pt x="98577" y="88531"/>
                </a:lnTo>
                <a:lnTo>
                  <a:pt x="81521" y="95338"/>
                </a:lnTo>
                <a:lnTo>
                  <a:pt x="61137" y="85039"/>
                </a:lnTo>
                <a:lnTo>
                  <a:pt x="47548" y="64604"/>
                </a:lnTo>
                <a:lnTo>
                  <a:pt x="44234" y="64604"/>
                </a:lnTo>
                <a:lnTo>
                  <a:pt x="33972" y="61290"/>
                </a:lnTo>
                <a:lnTo>
                  <a:pt x="27190" y="61290"/>
                </a:lnTo>
                <a:lnTo>
                  <a:pt x="20383" y="6809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7184941" y="3809403"/>
            <a:ext cx="207251" cy="248627"/>
          </a:xfrm>
          <a:custGeom>
            <a:avLst/>
            <a:gdLst/>
            <a:ahLst/>
            <a:cxnLst/>
            <a:rect l="l" t="t" r="r" b="b"/>
            <a:pathLst>
              <a:path w="207251" h="248627">
                <a:moveTo>
                  <a:pt x="173291" y="221399"/>
                </a:moveTo>
                <a:lnTo>
                  <a:pt x="156235" y="238340"/>
                </a:lnTo>
                <a:lnTo>
                  <a:pt x="135839" y="248627"/>
                </a:lnTo>
                <a:lnTo>
                  <a:pt x="115481" y="221399"/>
                </a:lnTo>
                <a:lnTo>
                  <a:pt x="98564" y="214579"/>
                </a:lnTo>
                <a:lnTo>
                  <a:pt x="40754" y="211099"/>
                </a:lnTo>
                <a:lnTo>
                  <a:pt x="20383" y="183857"/>
                </a:lnTo>
                <a:lnTo>
                  <a:pt x="6781" y="163436"/>
                </a:lnTo>
                <a:lnTo>
                  <a:pt x="10274" y="149809"/>
                </a:lnTo>
                <a:lnTo>
                  <a:pt x="17056" y="143002"/>
                </a:lnTo>
                <a:lnTo>
                  <a:pt x="20383" y="136194"/>
                </a:lnTo>
                <a:lnTo>
                  <a:pt x="40754" y="132867"/>
                </a:lnTo>
                <a:lnTo>
                  <a:pt x="40754" y="115773"/>
                </a:lnTo>
                <a:lnTo>
                  <a:pt x="27177" y="115773"/>
                </a:lnTo>
                <a:lnTo>
                  <a:pt x="30645" y="126060"/>
                </a:lnTo>
                <a:lnTo>
                  <a:pt x="6781" y="126060"/>
                </a:lnTo>
                <a:lnTo>
                  <a:pt x="0" y="108953"/>
                </a:lnTo>
                <a:lnTo>
                  <a:pt x="13588" y="85204"/>
                </a:lnTo>
                <a:lnTo>
                  <a:pt x="20383" y="40855"/>
                </a:lnTo>
                <a:lnTo>
                  <a:pt x="40754" y="40855"/>
                </a:lnTo>
                <a:lnTo>
                  <a:pt x="61125" y="13614"/>
                </a:lnTo>
                <a:lnTo>
                  <a:pt x="84988" y="13614"/>
                </a:lnTo>
                <a:lnTo>
                  <a:pt x="105359" y="3479"/>
                </a:lnTo>
                <a:lnTo>
                  <a:pt x="112140" y="10287"/>
                </a:lnTo>
                <a:lnTo>
                  <a:pt x="122262" y="10287"/>
                </a:lnTo>
                <a:lnTo>
                  <a:pt x="149440" y="6807"/>
                </a:lnTo>
                <a:lnTo>
                  <a:pt x="159702" y="0"/>
                </a:lnTo>
                <a:lnTo>
                  <a:pt x="183400" y="20434"/>
                </a:lnTo>
                <a:lnTo>
                  <a:pt x="193662" y="44335"/>
                </a:lnTo>
                <a:lnTo>
                  <a:pt x="207251" y="81711"/>
                </a:lnTo>
                <a:lnTo>
                  <a:pt x="200456" y="92011"/>
                </a:lnTo>
                <a:lnTo>
                  <a:pt x="176593" y="92011"/>
                </a:lnTo>
                <a:lnTo>
                  <a:pt x="156235" y="88519"/>
                </a:lnTo>
                <a:lnTo>
                  <a:pt x="139318" y="92011"/>
                </a:lnTo>
                <a:lnTo>
                  <a:pt x="146113" y="122567"/>
                </a:lnTo>
                <a:lnTo>
                  <a:pt x="163017" y="173723"/>
                </a:lnTo>
                <a:lnTo>
                  <a:pt x="180085" y="180543"/>
                </a:lnTo>
                <a:lnTo>
                  <a:pt x="190207" y="207772"/>
                </a:lnTo>
                <a:lnTo>
                  <a:pt x="173291" y="2213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5996399" y="3812882"/>
            <a:ext cx="78206" cy="146329"/>
          </a:xfrm>
          <a:custGeom>
            <a:avLst/>
            <a:gdLst/>
            <a:ahLst/>
            <a:cxnLst/>
            <a:rect l="l" t="t" r="r" b="b"/>
            <a:pathLst>
              <a:path w="78206" h="146329">
                <a:moveTo>
                  <a:pt x="78206" y="57797"/>
                </a:moveTo>
                <a:lnTo>
                  <a:pt x="61150" y="115773"/>
                </a:lnTo>
                <a:lnTo>
                  <a:pt x="47548" y="139522"/>
                </a:lnTo>
                <a:lnTo>
                  <a:pt x="40754" y="146329"/>
                </a:lnTo>
                <a:lnTo>
                  <a:pt x="33959" y="136194"/>
                </a:lnTo>
                <a:lnTo>
                  <a:pt x="33959" y="132715"/>
                </a:lnTo>
                <a:lnTo>
                  <a:pt x="27177" y="132715"/>
                </a:lnTo>
                <a:lnTo>
                  <a:pt x="23863" y="129387"/>
                </a:lnTo>
                <a:lnTo>
                  <a:pt x="27177" y="112293"/>
                </a:lnTo>
                <a:lnTo>
                  <a:pt x="6794" y="78231"/>
                </a:lnTo>
                <a:lnTo>
                  <a:pt x="6794" y="85039"/>
                </a:lnTo>
                <a:lnTo>
                  <a:pt x="0" y="78231"/>
                </a:lnTo>
                <a:lnTo>
                  <a:pt x="3479" y="74904"/>
                </a:lnTo>
                <a:lnTo>
                  <a:pt x="10121" y="51003"/>
                </a:lnTo>
                <a:lnTo>
                  <a:pt x="6794" y="16954"/>
                </a:lnTo>
                <a:lnTo>
                  <a:pt x="13588" y="10134"/>
                </a:lnTo>
                <a:lnTo>
                  <a:pt x="23863" y="13614"/>
                </a:lnTo>
                <a:lnTo>
                  <a:pt x="47548" y="20434"/>
                </a:lnTo>
                <a:lnTo>
                  <a:pt x="57657" y="6807"/>
                </a:lnTo>
                <a:lnTo>
                  <a:pt x="61150" y="0"/>
                </a:lnTo>
                <a:lnTo>
                  <a:pt x="64604" y="34048"/>
                </a:lnTo>
                <a:lnTo>
                  <a:pt x="67932" y="51003"/>
                </a:lnTo>
                <a:lnTo>
                  <a:pt x="78206" y="5779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009826" y="3836632"/>
            <a:ext cx="163017" cy="156629"/>
          </a:xfrm>
          <a:custGeom>
            <a:avLst/>
            <a:gdLst/>
            <a:ahLst/>
            <a:cxnLst/>
            <a:rect l="l" t="t" r="r" b="b"/>
            <a:pathLst>
              <a:path w="163017" h="156629">
                <a:moveTo>
                  <a:pt x="0" y="143014"/>
                </a:moveTo>
                <a:lnTo>
                  <a:pt x="10096" y="126060"/>
                </a:lnTo>
                <a:lnTo>
                  <a:pt x="33959" y="92024"/>
                </a:lnTo>
                <a:lnTo>
                  <a:pt x="44068" y="57975"/>
                </a:lnTo>
                <a:lnTo>
                  <a:pt x="44068" y="54482"/>
                </a:lnTo>
                <a:lnTo>
                  <a:pt x="54330" y="20434"/>
                </a:lnTo>
                <a:lnTo>
                  <a:pt x="61125" y="20434"/>
                </a:lnTo>
                <a:lnTo>
                  <a:pt x="67919" y="20434"/>
                </a:lnTo>
                <a:lnTo>
                  <a:pt x="67919" y="34048"/>
                </a:lnTo>
                <a:lnTo>
                  <a:pt x="74714" y="40868"/>
                </a:lnTo>
                <a:lnTo>
                  <a:pt x="84823" y="27254"/>
                </a:lnTo>
                <a:lnTo>
                  <a:pt x="111988" y="17106"/>
                </a:lnTo>
                <a:lnTo>
                  <a:pt x="118783" y="0"/>
                </a:lnTo>
                <a:lnTo>
                  <a:pt x="139166" y="3492"/>
                </a:lnTo>
                <a:lnTo>
                  <a:pt x="132372" y="34048"/>
                </a:lnTo>
                <a:lnTo>
                  <a:pt x="135839" y="54482"/>
                </a:lnTo>
                <a:lnTo>
                  <a:pt x="142633" y="57975"/>
                </a:lnTo>
                <a:lnTo>
                  <a:pt x="152742" y="34048"/>
                </a:lnTo>
                <a:lnTo>
                  <a:pt x="163017" y="30733"/>
                </a:lnTo>
                <a:lnTo>
                  <a:pt x="159537" y="37541"/>
                </a:lnTo>
                <a:lnTo>
                  <a:pt x="118783" y="112445"/>
                </a:lnTo>
                <a:lnTo>
                  <a:pt x="78028" y="156629"/>
                </a:lnTo>
                <a:lnTo>
                  <a:pt x="57657" y="136207"/>
                </a:lnTo>
                <a:lnTo>
                  <a:pt x="47536" y="136207"/>
                </a:lnTo>
                <a:lnTo>
                  <a:pt x="37274" y="149821"/>
                </a:lnTo>
                <a:lnTo>
                  <a:pt x="27165" y="149821"/>
                </a:lnTo>
                <a:lnTo>
                  <a:pt x="20370" y="149821"/>
                </a:lnTo>
                <a:lnTo>
                  <a:pt x="0" y="149821"/>
                </a:lnTo>
                <a:lnTo>
                  <a:pt x="0" y="1430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901141" y="3840124"/>
            <a:ext cx="152755" cy="153136"/>
          </a:xfrm>
          <a:custGeom>
            <a:avLst/>
            <a:gdLst/>
            <a:ahLst/>
            <a:cxnLst/>
            <a:rect l="l" t="t" r="r" b="b"/>
            <a:pathLst>
              <a:path w="152755" h="153136">
                <a:moveTo>
                  <a:pt x="61125" y="149821"/>
                </a:moveTo>
                <a:lnTo>
                  <a:pt x="64452" y="146329"/>
                </a:lnTo>
                <a:lnTo>
                  <a:pt x="54343" y="139522"/>
                </a:lnTo>
                <a:lnTo>
                  <a:pt x="57658" y="136194"/>
                </a:lnTo>
                <a:lnTo>
                  <a:pt x="57658" y="129387"/>
                </a:lnTo>
                <a:lnTo>
                  <a:pt x="44069" y="129387"/>
                </a:lnTo>
                <a:lnTo>
                  <a:pt x="37287" y="132715"/>
                </a:lnTo>
                <a:lnTo>
                  <a:pt x="23685" y="149821"/>
                </a:lnTo>
                <a:lnTo>
                  <a:pt x="0" y="136194"/>
                </a:lnTo>
                <a:lnTo>
                  <a:pt x="3314" y="122567"/>
                </a:lnTo>
                <a:lnTo>
                  <a:pt x="0" y="122567"/>
                </a:lnTo>
                <a:lnTo>
                  <a:pt x="10109" y="91846"/>
                </a:lnTo>
                <a:lnTo>
                  <a:pt x="16903" y="74904"/>
                </a:lnTo>
                <a:lnTo>
                  <a:pt x="23685" y="71424"/>
                </a:lnTo>
                <a:lnTo>
                  <a:pt x="30492" y="74904"/>
                </a:lnTo>
                <a:lnTo>
                  <a:pt x="30492" y="81711"/>
                </a:lnTo>
                <a:lnTo>
                  <a:pt x="37287" y="81711"/>
                </a:lnTo>
                <a:lnTo>
                  <a:pt x="44069" y="74904"/>
                </a:lnTo>
                <a:lnTo>
                  <a:pt x="64452" y="71424"/>
                </a:lnTo>
                <a:lnTo>
                  <a:pt x="71247" y="47663"/>
                </a:lnTo>
                <a:lnTo>
                  <a:pt x="78041" y="44183"/>
                </a:lnTo>
                <a:lnTo>
                  <a:pt x="84823" y="30556"/>
                </a:lnTo>
                <a:lnTo>
                  <a:pt x="98412" y="10134"/>
                </a:lnTo>
                <a:lnTo>
                  <a:pt x="112001" y="23761"/>
                </a:lnTo>
                <a:lnTo>
                  <a:pt x="122262" y="27241"/>
                </a:lnTo>
                <a:lnTo>
                  <a:pt x="135851" y="16941"/>
                </a:lnTo>
                <a:lnTo>
                  <a:pt x="145961" y="0"/>
                </a:lnTo>
                <a:lnTo>
                  <a:pt x="145961" y="30556"/>
                </a:lnTo>
                <a:lnTo>
                  <a:pt x="149428" y="30556"/>
                </a:lnTo>
                <a:lnTo>
                  <a:pt x="152755" y="50990"/>
                </a:lnTo>
                <a:lnTo>
                  <a:pt x="152755" y="54483"/>
                </a:lnTo>
                <a:lnTo>
                  <a:pt x="142646" y="88531"/>
                </a:lnTo>
                <a:lnTo>
                  <a:pt x="118783" y="122567"/>
                </a:lnTo>
                <a:lnTo>
                  <a:pt x="108686" y="139522"/>
                </a:lnTo>
                <a:lnTo>
                  <a:pt x="95097" y="136194"/>
                </a:lnTo>
                <a:lnTo>
                  <a:pt x="91617" y="132715"/>
                </a:lnTo>
                <a:lnTo>
                  <a:pt x="84823" y="153136"/>
                </a:lnTo>
                <a:lnTo>
                  <a:pt x="61125" y="1498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774070" y="3843452"/>
            <a:ext cx="217360" cy="153289"/>
          </a:xfrm>
          <a:custGeom>
            <a:avLst/>
            <a:gdLst/>
            <a:ahLst/>
            <a:cxnLst/>
            <a:rect l="l" t="t" r="r" b="b"/>
            <a:pathLst>
              <a:path w="217360" h="153288">
                <a:moveTo>
                  <a:pt x="159689" y="129387"/>
                </a:moveTo>
                <a:lnTo>
                  <a:pt x="142646" y="132867"/>
                </a:lnTo>
                <a:lnTo>
                  <a:pt x="122275" y="153289"/>
                </a:lnTo>
                <a:lnTo>
                  <a:pt x="118783" y="139674"/>
                </a:lnTo>
                <a:lnTo>
                  <a:pt x="112153" y="129387"/>
                </a:lnTo>
                <a:lnTo>
                  <a:pt x="112153" y="119240"/>
                </a:lnTo>
                <a:lnTo>
                  <a:pt x="101892" y="115760"/>
                </a:lnTo>
                <a:lnTo>
                  <a:pt x="78193" y="108953"/>
                </a:lnTo>
                <a:lnTo>
                  <a:pt x="64604" y="115760"/>
                </a:lnTo>
                <a:lnTo>
                  <a:pt x="47536" y="112445"/>
                </a:lnTo>
                <a:lnTo>
                  <a:pt x="37439" y="112445"/>
                </a:lnTo>
                <a:lnTo>
                  <a:pt x="30632" y="112445"/>
                </a:lnTo>
                <a:lnTo>
                  <a:pt x="17056" y="95338"/>
                </a:lnTo>
                <a:lnTo>
                  <a:pt x="0" y="51155"/>
                </a:lnTo>
                <a:lnTo>
                  <a:pt x="10274" y="40855"/>
                </a:lnTo>
                <a:lnTo>
                  <a:pt x="20383" y="34048"/>
                </a:lnTo>
                <a:lnTo>
                  <a:pt x="27178" y="34048"/>
                </a:lnTo>
                <a:lnTo>
                  <a:pt x="27178" y="13614"/>
                </a:lnTo>
                <a:lnTo>
                  <a:pt x="33972" y="0"/>
                </a:lnTo>
                <a:lnTo>
                  <a:pt x="54330" y="0"/>
                </a:lnTo>
                <a:lnTo>
                  <a:pt x="61137" y="3479"/>
                </a:lnTo>
                <a:lnTo>
                  <a:pt x="74726" y="6807"/>
                </a:lnTo>
                <a:lnTo>
                  <a:pt x="71399" y="10287"/>
                </a:lnTo>
                <a:lnTo>
                  <a:pt x="95084" y="13614"/>
                </a:lnTo>
                <a:lnTo>
                  <a:pt x="115481" y="23914"/>
                </a:lnTo>
                <a:lnTo>
                  <a:pt x="159689" y="3479"/>
                </a:lnTo>
                <a:lnTo>
                  <a:pt x="179933" y="13614"/>
                </a:lnTo>
                <a:lnTo>
                  <a:pt x="186867" y="30721"/>
                </a:lnTo>
                <a:lnTo>
                  <a:pt x="213893" y="40855"/>
                </a:lnTo>
                <a:lnTo>
                  <a:pt x="213893" y="47663"/>
                </a:lnTo>
                <a:lnTo>
                  <a:pt x="217360" y="51155"/>
                </a:lnTo>
                <a:lnTo>
                  <a:pt x="213893" y="71577"/>
                </a:lnTo>
                <a:lnTo>
                  <a:pt x="200291" y="88519"/>
                </a:lnTo>
                <a:lnTo>
                  <a:pt x="183388" y="108953"/>
                </a:lnTo>
                <a:lnTo>
                  <a:pt x="166344" y="119240"/>
                </a:lnTo>
                <a:lnTo>
                  <a:pt x="159689" y="12938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738122" y="3843451"/>
            <a:ext cx="173126" cy="143002"/>
          </a:xfrm>
          <a:custGeom>
            <a:avLst/>
            <a:gdLst/>
            <a:ahLst/>
            <a:cxnLst/>
            <a:rect l="l" t="t" r="r" b="b"/>
            <a:pathLst>
              <a:path w="173126" h="143001">
                <a:moveTo>
                  <a:pt x="44068" y="119240"/>
                </a:moveTo>
                <a:lnTo>
                  <a:pt x="57657" y="92011"/>
                </a:lnTo>
                <a:lnTo>
                  <a:pt x="50863" y="92011"/>
                </a:lnTo>
                <a:lnTo>
                  <a:pt x="54330" y="88519"/>
                </a:lnTo>
                <a:lnTo>
                  <a:pt x="6794" y="78384"/>
                </a:lnTo>
                <a:lnTo>
                  <a:pt x="6794" y="71577"/>
                </a:lnTo>
                <a:lnTo>
                  <a:pt x="30479" y="64770"/>
                </a:lnTo>
                <a:lnTo>
                  <a:pt x="30479" y="61290"/>
                </a:lnTo>
                <a:lnTo>
                  <a:pt x="10109" y="64770"/>
                </a:lnTo>
                <a:lnTo>
                  <a:pt x="0" y="61290"/>
                </a:lnTo>
                <a:lnTo>
                  <a:pt x="10109" y="34048"/>
                </a:lnTo>
                <a:lnTo>
                  <a:pt x="10109" y="23914"/>
                </a:lnTo>
                <a:lnTo>
                  <a:pt x="30479" y="23914"/>
                </a:lnTo>
                <a:lnTo>
                  <a:pt x="44068" y="27228"/>
                </a:lnTo>
                <a:lnTo>
                  <a:pt x="47548" y="23914"/>
                </a:lnTo>
                <a:lnTo>
                  <a:pt x="74714" y="30721"/>
                </a:lnTo>
                <a:lnTo>
                  <a:pt x="74714" y="23914"/>
                </a:lnTo>
                <a:lnTo>
                  <a:pt x="95084" y="30721"/>
                </a:lnTo>
                <a:lnTo>
                  <a:pt x="105206" y="13614"/>
                </a:lnTo>
                <a:lnTo>
                  <a:pt x="118783" y="0"/>
                </a:lnTo>
                <a:lnTo>
                  <a:pt x="145961" y="6807"/>
                </a:lnTo>
                <a:lnTo>
                  <a:pt x="173126" y="3479"/>
                </a:lnTo>
                <a:lnTo>
                  <a:pt x="149428" y="44335"/>
                </a:lnTo>
                <a:lnTo>
                  <a:pt x="139166" y="68097"/>
                </a:lnTo>
                <a:lnTo>
                  <a:pt x="139166" y="78384"/>
                </a:lnTo>
                <a:lnTo>
                  <a:pt x="149428" y="81724"/>
                </a:lnTo>
                <a:lnTo>
                  <a:pt x="142633" y="108953"/>
                </a:lnTo>
                <a:lnTo>
                  <a:pt x="122262" y="102146"/>
                </a:lnTo>
                <a:lnTo>
                  <a:pt x="101892" y="98818"/>
                </a:lnTo>
                <a:lnTo>
                  <a:pt x="91617" y="143002"/>
                </a:lnTo>
                <a:lnTo>
                  <a:pt x="84823" y="143002"/>
                </a:lnTo>
                <a:lnTo>
                  <a:pt x="44068" y="11924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575106" y="3846931"/>
            <a:ext cx="193497" cy="221246"/>
          </a:xfrm>
          <a:custGeom>
            <a:avLst/>
            <a:gdLst/>
            <a:ahLst/>
            <a:cxnLst/>
            <a:rect l="l" t="t" r="r" b="b"/>
            <a:pathLst>
              <a:path w="193497" h="221246">
                <a:moveTo>
                  <a:pt x="101879" y="170243"/>
                </a:moveTo>
                <a:lnTo>
                  <a:pt x="71234" y="180378"/>
                </a:lnTo>
                <a:lnTo>
                  <a:pt x="64439" y="190677"/>
                </a:lnTo>
                <a:lnTo>
                  <a:pt x="67919" y="200812"/>
                </a:lnTo>
                <a:lnTo>
                  <a:pt x="67919" y="221246"/>
                </a:lnTo>
                <a:lnTo>
                  <a:pt x="54330" y="221246"/>
                </a:lnTo>
                <a:lnTo>
                  <a:pt x="47536" y="217919"/>
                </a:lnTo>
                <a:lnTo>
                  <a:pt x="30479" y="200812"/>
                </a:lnTo>
                <a:lnTo>
                  <a:pt x="10096" y="170243"/>
                </a:lnTo>
                <a:lnTo>
                  <a:pt x="3314" y="136194"/>
                </a:lnTo>
                <a:lnTo>
                  <a:pt x="0" y="125907"/>
                </a:lnTo>
                <a:lnTo>
                  <a:pt x="6781" y="102146"/>
                </a:lnTo>
                <a:lnTo>
                  <a:pt x="13576" y="85039"/>
                </a:lnTo>
                <a:lnTo>
                  <a:pt x="13576" y="78244"/>
                </a:lnTo>
                <a:lnTo>
                  <a:pt x="30479" y="74904"/>
                </a:lnTo>
                <a:lnTo>
                  <a:pt x="50850" y="50990"/>
                </a:lnTo>
                <a:lnTo>
                  <a:pt x="47536" y="40855"/>
                </a:lnTo>
                <a:lnTo>
                  <a:pt x="54330" y="23749"/>
                </a:lnTo>
                <a:lnTo>
                  <a:pt x="57645" y="0"/>
                </a:lnTo>
                <a:lnTo>
                  <a:pt x="98412" y="23749"/>
                </a:lnTo>
                <a:lnTo>
                  <a:pt x="129057" y="57810"/>
                </a:lnTo>
                <a:lnTo>
                  <a:pt x="132372" y="47675"/>
                </a:lnTo>
                <a:lnTo>
                  <a:pt x="135839" y="27241"/>
                </a:lnTo>
                <a:lnTo>
                  <a:pt x="149428" y="27241"/>
                </a:lnTo>
                <a:lnTo>
                  <a:pt x="159537" y="13627"/>
                </a:lnTo>
                <a:lnTo>
                  <a:pt x="173126" y="20434"/>
                </a:lnTo>
                <a:lnTo>
                  <a:pt x="173126" y="30568"/>
                </a:lnTo>
                <a:lnTo>
                  <a:pt x="163017" y="57810"/>
                </a:lnTo>
                <a:lnTo>
                  <a:pt x="173126" y="61290"/>
                </a:lnTo>
                <a:lnTo>
                  <a:pt x="193497" y="57810"/>
                </a:lnTo>
                <a:lnTo>
                  <a:pt x="193497" y="61290"/>
                </a:lnTo>
                <a:lnTo>
                  <a:pt x="169811" y="68097"/>
                </a:lnTo>
                <a:lnTo>
                  <a:pt x="169811" y="74904"/>
                </a:lnTo>
                <a:lnTo>
                  <a:pt x="152742" y="71424"/>
                </a:lnTo>
                <a:lnTo>
                  <a:pt x="149428" y="105473"/>
                </a:lnTo>
                <a:lnTo>
                  <a:pt x="179908" y="122580"/>
                </a:lnTo>
                <a:lnTo>
                  <a:pt x="183387" y="132715"/>
                </a:lnTo>
                <a:lnTo>
                  <a:pt x="176593" y="129387"/>
                </a:lnTo>
                <a:lnTo>
                  <a:pt x="169811" y="139522"/>
                </a:lnTo>
                <a:lnTo>
                  <a:pt x="163017" y="139522"/>
                </a:lnTo>
                <a:lnTo>
                  <a:pt x="156222" y="153149"/>
                </a:lnTo>
                <a:lnTo>
                  <a:pt x="129057" y="143014"/>
                </a:lnTo>
                <a:lnTo>
                  <a:pt x="101879" y="17024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877289" y="3846931"/>
            <a:ext cx="40754" cy="108966"/>
          </a:xfrm>
          <a:custGeom>
            <a:avLst/>
            <a:gdLst/>
            <a:ahLst/>
            <a:cxnLst/>
            <a:rect l="l" t="t" r="r" b="b"/>
            <a:pathLst>
              <a:path w="40754" h="108965">
                <a:moveTo>
                  <a:pt x="33959" y="0"/>
                </a:moveTo>
                <a:lnTo>
                  <a:pt x="40754" y="13627"/>
                </a:lnTo>
                <a:lnTo>
                  <a:pt x="33959" y="57810"/>
                </a:lnTo>
                <a:lnTo>
                  <a:pt x="10261" y="108966"/>
                </a:lnTo>
                <a:lnTo>
                  <a:pt x="3467" y="105473"/>
                </a:lnTo>
                <a:lnTo>
                  <a:pt x="10261" y="78244"/>
                </a:lnTo>
                <a:lnTo>
                  <a:pt x="0" y="74904"/>
                </a:lnTo>
                <a:lnTo>
                  <a:pt x="0" y="64617"/>
                </a:lnTo>
                <a:lnTo>
                  <a:pt x="10261" y="40855"/>
                </a:lnTo>
                <a:lnTo>
                  <a:pt x="33959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116687" y="3850258"/>
            <a:ext cx="271691" cy="173723"/>
          </a:xfrm>
          <a:custGeom>
            <a:avLst/>
            <a:gdLst/>
            <a:ahLst/>
            <a:cxnLst/>
            <a:rect l="l" t="t" r="r" b="b"/>
            <a:pathLst>
              <a:path w="271691" h="173723">
                <a:moveTo>
                  <a:pt x="271691" y="129387"/>
                </a:moveTo>
                <a:lnTo>
                  <a:pt x="244525" y="143002"/>
                </a:lnTo>
                <a:lnTo>
                  <a:pt x="122262" y="136194"/>
                </a:lnTo>
                <a:lnTo>
                  <a:pt x="84823" y="136194"/>
                </a:lnTo>
                <a:lnTo>
                  <a:pt x="64452" y="143002"/>
                </a:lnTo>
                <a:lnTo>
                  <a:pt x="61125" y="153301"/>
                </a:lnTo>
                <a:lnTo>
                  <a:pt x="50850" y="160108"/>
                </a:lnTo>
                <a:lnTo>
                  <a:pt x="50850" y="173723"/>
                </a:lnTo>
                <a:lnTo>
                  <a:pt x="30479" y="163436"/>
                </a:lnTo>
                <a:lnTo>
                  <a:pt x="23685" y="149821"/>
                </a:lnTo>
                <a:lnTo>
                  <a:pt x="0" y="129387"/>
                </a:lnTo>
                <a:lnTo>
                  <a:pt x="10096" y="119253"/>
                </a:lnTo>
                <a:lnTo>
                  <a:pt x="20370" y="71577"/>
                </a:lnTo>
                <a:lnTo>
                  <a:pt x="30479" y="54483"/>
                </a:lnTo>
                <a:lnTo>
                  <a:pt x="44068" y="37528"/>
                </a:lnTo>
                <a:lnTo>
                  <a:pt x="64452" y="30721"/>
                </a:lnTo>
                <a:lnTo>
                  <a:pt x="71234" y="13627"/>
                </a:lnTo>
                <a:lnTo>
                  <a:pt x="95097" y="0"/>
                </a:lnTo>
                <a:lnTo>
                  <a:pt x="108673" y="0"/>
                </a:lnTo>
                <a:lnTo>
                  <a:pt x="139166" y="3479"/>
                </a:lnTo>
                <a:lnTo>
                  <a:pt x="169811" y="20421"/>
                </a:lnTo>
                <a:lnTo>
                  <a:pt x="200291" y="37528"/>
                </a:lnTo>
                <a:lnTo>
                  <a:pt x="213880" y="34048"/>
                </a:lnTo>
                <a:lnTo>
                  <a:pt x="217347" y="40855"/>
                </a:lnTo>
                <a:lnTo>
                  <a:pt x="234264" y="68097"/>
                </a:lnTo>
                <a:lnTo>
                  <a:pt x="247840" y="81711"/>
                </a:lnTo>
                <a:lnTo>
                  <a:pt x="258114" y="108953"/>
                </a:lnTo>
                <a:lnTo>
                  <a:pt x="264909" y="119253"/>
                </a:lnTo>
                <a:lnTo>
                  <a:pt x="271691" y="12938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532687" y="3863887"/>
            <a:ext cx="139330" cy="156616"/>
          </a:xfrm>
          <a:custGeom>
            <a:avLst/>
            <a:gdLst/>
            <a:ahLst/>
            <a:cxnLst/>
            <a:rect l="l" t="t" r="r" b="b"/>
            <a:pathLst>
              <a:path w="139331" h="156616">
                <a:moveTo>
                  <a:pt x="139331" y="30721"/>
                </a:moveTo>
                <a:lnTo>
                  <a:pt x="132537" y="54470"/>
                </a:lnTo>
                <a:lnTo>
                  <a:pt x="125742" y="68084"/>
                </a:lnTo>
                <a:lnTo>
                  <a:pt x="125742" y="74904"/>
                </a:lnTo>
                <a:lnTo>
                  <a:pt x="115468" y="92011"/>
                </a:lnTo>
                <a:lnTo>
                  <a:pt x="112153" y="95326"/>
                </a:lnTo>
                <a:lnTo>
                  <a:pt x="98577" y="119240"/>
                </a:lnTo>
                <a:lnTo>
                  <a:pt x="74714" y="156616"/>
                </a:lnTo>
                <a:lnTo>
                  <a:pt x="74714" y="153288"/>
                </a:lnTo>
                <a:lnTo>
                  <a:pt x="54343" y="122567"/>
                </a:lnTo>
                <a:lnTo>
                  <a:pt x="40754" y="98805"/>
                </a:lnTo>
                <a:lnTo>
                  <a:pt x="23850" y="85191"/>
                </a:lnTo>
                <a:lnTo>
                  <a:pt x="3479" y="51142"/>
                </a:lnTo>
                <a:lnTo>
                  <a:pt x="0" y="34035"/>
                </a:lnTo>
                <a:lnTo>
                  <a:pt x="20370" y="20421"/>
                </a:lnTo>
                <a:lnTo>
                  <a:pt x="37439" y="3479"/>
                </a:lnTo>
                <a:lnTo>
                  <a:pt x="40754" y="6794"/>
                </a:lnTo>
                <a:lnTo>
                  <a:pt x="47548" y="0"/>
                </a:lnTo>
                <a:lnTo>
                  <a:pt x="61137" y="10286"/>
                </a:lnTo>
                <a:lnTo>
                  <a:pt x="74714" y="20421"/>
                </a:lnTo>
                <a:lnTo>
                  <a:pt x="88303" y="20421"/>
                </a:lnTo>
                <a:lnTo>
                  <a:pt x="98577" y="23901"/>
                </a:lnTo>
                <a:lnTo>
                  <a:pt x="105371" y="30721"/>
                </a:lnTo>
                <a:lnTo>
                  <a:pt x="132537" y="34035"/>
                </a:lnTo>
                <a:lnTo>
                  <a:pt x="139331" y="307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149143" y="3867366"/>
            <a:ext cx="241223" cy="170243"/>
          </a:xfrm>
          <a:custGeom>
            <a:avLst/>
            <a:gdLst/>
            <a:ahLst/>
            <a:cxnLst/>
            <a:rect l="l" t="t" r="r" b="b"/>
            <a:pathLst>
              <a:path w="241223" h="170243">
                <a:moveTo>
                  <a:pt x="81521" y="112280"/>
                </a:moveTo>
                <a:lnTo>
                  <a:pt x="51028" y="98653"/>
                </a:lnTo>
                <a:lnTo>
                  <a:pt x="44246" y="91846"/>
                </a:lnTo>
                <a:lnTo>
                  <a:pt x="44246" y="78231"/>
                </a:lnTo>
                <a:lnTo>
                  <a:pt x="47561" y="57810"/>
                </a:lnTo>
                <a:lnTo>
                  <a:pt x="54355" y="54470"/>
                </a:lnTo>
                <a:lnTo>
                  <a:pt x="54355" y="40855"/>
                </a:lnTo>
                <a:lnTo>
                  <a:pt x="30657" y="47663"/>
                </a:lnTo>
                <a:lnTo>
                  <a:pt x="6807" y="40855"/>
                </a:lnTo>
                <a:lnTo>
                  <a:pt x="3492" y="37376"/>
                </a:lnTo>
                <a:lnTo>
                  <a:pt x="0" y="34048"/>
                </a:lnTo>
                <a:lnTo>
                  <a:pt x="6807" y="6807"/>
                </a:lnTo>
                <a:lnTo>
                  <a:pt x="13614" y="0"/>
                </a:lnTo>
                <a:lnTo>
                  <a:pt x="20396" y="0"/>
                </a:lnTo>
                <a:lnTo>
                  <a:pt x="30657" y="3314"/>
                </a:lnTo>
                <a:lnTo>
                  <a:pt x="33972" y="3314"/>
                </a:lnTo>
                <a:lnTo>
                  <a:pt x="47561" y="23748"/>
                </a:lnTo>
                <a:lnTo>
                  <a:pt x="67944" y="34048"/>
                </a:lnTo>
                <a:lnTo>
                  <a:pt x="85001" y="27241"/>
                </a:lnTo>
                <a:lnTo>
                  <a:pt x="98577" y="27241"/>
                </a:lnTo>
                <a:lnTo>
                  <a:pt x="129057" y="16941"/>
                </a:lnTo>
                <a:lnTo>
                  <a:pt x="142671" y="13614"/>
                </a:lnTo>
                <a:lnTo>
                  <a:pt x="166522" y="37376"/>
                </a:lnTo>
                <a:lnTo>
                  <a:pt x="176618" y="27241"/>
                </a:lnTo>
                <a:lnTo>
                  <a:pt x="176618" y="37376"/>
                </a:lnTo>
                <a:lnTo>
                  <a:pt x="183426" y="50990"/>
                </a:lnTo>
                <a:lnTo>
                  <a:pt x="190207" y="64604"/>
                </a:lnTo>
                <a:lnTo>
                  <a:pt x="220852" y="78231"/>
                </a:lnTo>
                <a:lnTo>
                  <a:pt x="241223" y="68097"/>
                </a:lnTo>
                <a:lnTo>
                  <a:pt x="220852" y="98653"/>
                </a:lnTo>
                <a:lnTo>
                  <a:pt x="207276" y="108953"/>
                </a:lnTo>
                <a:lnTo>
                  <a:pt x="214058" y="122580"/>
                </a:lnTo>
                <a:lnTo>
                  <a:pt x="210578" y="136194"/>
                </a:lnTo>
                <a:lnTo>
                  <a:pt x="210578" y="156616"/>
                </a:lnTo>
                <a:lnTo>
                  <a:pt x="180098" y="170243"/>
                </a:lnTo>
                <a:lnTo>
                  <a:pt x="159727" y="170243"/>
                </a:lnTo>
                <a:lnTo>
                  <a:pt x="146126" y="119087"/>
                </a:lnTo>
                <a:lnTo>
                  <a:pt x="132549" y="108953"/>
                </a:lnTo>
                <a:lnTo>
                  <a:pt x="105371" y="91846"/>
                </a:lnTo>
                <a:lnTo>
                  <a:pt x="85001" y="102146"/>
                </a:lnTo>
                <a:lnTo>
                  <a:pt x="81521" y="11228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5313837" y="3870680"/>
            <a:ext cx="91606" cy="126060"/>
          </a:xfrm>
          <a:custGeom>
            <a:avLst/>
            <a:gdLst/>
            <a:ahLst/>
            <a:cxnLst/>
            <a:rect l="l" t="t" r="r" b="b"/>
            <a:pathLst>
              <a:path w="91605" h="126060">
                <a:moveTo>
                  <a:pt x="37274" y="112445"/>
                </a:moveTo>
                <a:lnTo>
                  <a:pt x="27165" y="105638"/>
                </a:lnTo>
                <a:lnTo>
                  <a:pt x="16890" y="85217"/>
                </a:lnTo>
                <a:lnTo>
                  <a:pt x="0" y="68110"/>
                </a:lnTo>
                <a:lnTo>
                  <a:pt x="6794" y="57975"/>
                </a:lnTo>
                <a:lnTo>
                  <a:pt x="10109" y="57975"/>
                </a:lnTo>
                <a:lnTo>
                  <a:pt x="20358" y="68110"/>
                </a:lnTo>
                <a:lnTo>
                  <a:pt x="30479" y="61290"/>
                </a:lnTo>
                <a:lnTo>
                  <a:pt x="47548" y="47675"/>
                </a:lnTo>
                <a:lnTo>
                  <a:pt x="64452" y="37541"/>
                </a:lnTo>
                <a:lnTo>
                  <a:pt x="74714" y="0"/>
                </a:lnTo>
                <a:lnTo>
                  <a:pt x="78028" y="13627"/>
                </a:lnTo>
                <a:lnTo>
                  <a:pt x="84810" y="23926"/>
                </a:lnTo>
                <a:lnTo>
                  <a:pt x="91605" y="44348"/>
                </a:lnTo>
                <a:lnTo>
                  <a:pt x="91605" y="64782"/>
                </a:lnTo>
                <a:lnTo>
                  <a:pt x="88303" y="81724"/>
                </a:lnTo>
                <a:lnTo>
                  <a:pt x="84810" y="92011"/>
                </a:lnTo>
                <a:lnTo>
                  <a:pt x="78028" y="119265"/>
                </a:lnTo>
                <a:lnTo>
                  <a:pt x="67906" y="122580"/>
                </a:lnTo>
                <a:lnTo>
                  <a:pt x="64452" y="119265"/>
                </a:lnTo>
                <a:lnTo>
                  <a:pt x="50863" y="126060"/>
                </a:lnTo>
                <a:lnTo>
                  <a:pt x="50863" y="115773"/>
                </a:lnTo>
                <a:lnTo>
                  <a:pt x="37274" y="108966"/>
                </a:lnTo>
                <a:lnTo>
                  <a:pt x="37274" y="11244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648493" y="3880981"/>
            <a:ext cx="169824" cy="248475"/>
          </a:xfrm>
          <a:custGeom>
            <a:avLst/>
            <a:gdLst/>
            <a:ahLst/>
            <a:cxnLst/>
            <a:rect l="l" t="t" r="r" b="b"/>
            <a:pathLst>
              <a:path w="169824" h="248475">
                <a:moveTo>
                  <a:pt x="145961" y="234861"/>
                </a:moveTo>
                <a:lnTo>
                  <a:pt x="108673" y="241668"/>
                </a:lnTo>
                <a:lnTo>
                  <a:pt x="71246" y="248475"/>
                </a:lnTo>
                <a:lnTo>
                  <a:pt x="64439" y="245160"/>
                </a:lnTo>
                <a:lnTo>
                  <a:pt x="57657" y="234861"/>
                </a:lnTo>
                <a:lnTo>
                  <a:pt x="61125" y="214439"/>
                </a:lnTo>
                <a:lnTo>
                  <a:pt x="57657" y="200812"/>
                </a:lnTo>
                <a:lnTo>
                  <a:pt x="50850" y="183870"/>
                </a:lnTo>
                <a:lnTo>
                  <a:pt x="44068" y="173570"/>
                </a:lnTo>
                <a:lnTo>
                  <a:pt x="47548" y="153149"/>
                </a:lnTo>
                <a:lnTo>
                  <a:pt x="20370" y="149821"/>
                </a:lnTo>
                <a:lnTo>
                  <a:pt x="10096" y="143001"/>
                </a:lnTo>
                <a:lnTo>
                  <a:pt x="0" y="125907"/>
                </a:lnTo>
                <a:lnTo>
                  <a:pt x="0" y="115760"/>
                </a:lnTo>
                <a:lnTo>
                  <a:pt x="13576" y="105473"/>
                </a:lnTo>
                <a:lnTo>
                  <a:pt x="27152" y="91859"/>
                </a:lnTo>
                <a:lnTo>
                  <a:pt x="37274" y="68097"/>
                </a:lnTo>
                <a:lnTo>
                  <a:pt x="37274" y="30568"/>
                </a:lnTo>
                <a:lnTo>
                  <a:pt x="40741" y="13627"/>
                </a:lnTo>
                <a:lnTo>
                  <a:pt x="37274" y="0"/>
                </a:lnTo>
                <a:lnTo>
                  <a:pt x="78028" y="0"/>
                </a:lnTo>
                <a:lnTo>
                  <a:pt x="81508" y="0"/>
                </a:lnTo>
                <a:lnTo>
                  <a:pt x="95097" y="0"/>
                </a:lnTo>
                <a:lnTo>
                  <a:pt x="108673" y="6807"/>
                </a:lnTo>
                <a:lnTo>
                  <a:pt x="125577" y="13627"/>
                </a:lnTo>
                <a:lnTo>
                  <a:pt x="142633" y="57810"/>
                </a:lnTo>
                <a:lnTo>
                  <a:pt x="156209" y="74917"/>
                </a:lnTo>
                <a:lnTo>
                  <a:pt x="139153" y="115760"/>
                </a:lnTo>
                <a:lnTo>
                  <a:pt x="149428" y="122580"/>
                </a:lnTo>
                <a:lnTo>
                  <a:pt x="142633" y="143001"/>
                </a:lnTo>
                <a:lnTo>
                  <a:pt x="152755" y="156629"/>
                </a:lnTo>
                <a:lnTo>
                  <a:pt x="159550" y="173570"/>
                </a:lnTo>
                <a:lnTo>
                  <a:pt x="169824" y="187197"/>
                </a:lnTo>
                <a:lnTo>
                  <a:pt x="156209" y="204292"/>
                </a:lnTo>
                <a:lnTo>
                  <a:pt x="135851" y="214439"/>
                </a:lnTo>
                <a:lnTo>
                  <a:pt x="145961" y="23486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420685" y="3935464"/>
            <a:ext cx="33959" cy="23748"/>
          </a:xfrm>
          <a:custGeom>
            <a:avLst/>
            <a:gdLst/>
            <a:ahLst/>
            <a:cxnLst/>
            <a:rect l="l" t="t" r="r" b="b"/>
            <a:pathLst>
              <a:path w="33959" h="23749">
                <a:moveTo>
                  <a:pt x="6794" y="23749"/>
                </a:moveTo>
                <a:lnTo>
                  <a:pt x="0" y="0"/>
                </a:lnTo>
                <a:lnTo>
                  <a:pt x="20383" y="0"/>
                </a:lnTo>
                <a:lnTo>
                  <a:pt x="33959" y="3327"/>
                </a:lnTo>
                <a:lnTo>
                  <a:pt x="27177" y="10134"/>
                </a:lnTo>
                <a:lnTo>
                  <a:pt x="6794" y="2374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475028" y="3894607"/>
            <a:ext cx="112001" cy="119087"/>
          </a:xfrm>
          <a:custGeom>
            <a:avLst/>
            <a:gdLst/>
            <a:ahLst/>
            <a:cxnLst/>
            <a:rect l="l" t="t" r="r" b="b"/>
            <a:pathLst>
              <a:path w="112001" h="119087">
                <a:moveTo>
                  <a:pt x="112001" y="91846"/>
                </a:moveTo>
                <a:lnTo>
                  <a:pt x="95097" y="112280"/>
                </a:lnTo>
                <a:lnTo>
                  <a:pt x="91630" y="119087"/>
                </a:lnTo>
                <a:lnTo>
                  <a:pt x="81508" y="112280"/>
                </a:lnTo>
                <a:lnTo>
                  <a:pt x="67932" y="105473"/>
                </a:lnTo>
                <a:lnTo>
                  <a:pt x="61137" y="105473"/>
                </a:lnTo>
                <a:lnTo>
                  <a:pt x="40754" y="108953"/>
                </a:lnTo>
                <a:lnTo>
                  <a:pt x="33959" y="108953"/>
                </a:lnTo>
                <a:lnTo>
                  <a:pt x="30492" y="108953"/>
                </a:lnTo>
                <a:lnTo>
                  <a:pt x="33959" y="98653"/>
                </a:lnTo>
                <a:lnTo>
                  <a:pt x="27177" y="85039"/>
                </a:lnTo>
                <a:lnTo>
                  <a:pt x="20383" y="74904"/>
                </a:lnTo>
                <a:lnTo>
                  <a:pt x="16903" y="68084"/>
                </a:lnTo>
                <a:lnTo>
                  <a:pt x="13588" y="61290"/>
                </a:lnTo>
                <a:lnTo>
                  <a:pt x="10109" y="34048"/>
                </a:lnTo>
                <a:lnTo>
                  <a:pt x="0" y="20421"/>
                </a:lnTo>
                <a:lnTo>
                  <a:pt x="10109" y="13614"/>
                </a:lnTo>
                <a:lnTo>
                  <a:pt x="16903" y="13614"/>
                </a:lnTo>
                <a:lnTo>
                  <a:pt x="13588" y="0"/>
                </a:lnTo>
                <a:lnTo>
                  <a:pt x="44068" y="3314"/>
                </a:lnTo>
                <a:lnTo>
                  <a:pt x="57657" y="3314"/>
                </a:lnTo>
                <a:lnTo>
                  <a:pt x="61137" y="20421"/>
                </a:lnTo>
                <a:lnTo>
                  <a:pt x="81508" y="54470"/>
                </a:lnTo>
                <a:lnTo>
                  <a:pt x="98412" y="68084"/>
                </a:lnTo>
                <a:lnTo>
                  <a:pt x="112001" y="9184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817978" y="3928656"/>
            <a:ext cx="44234" cy="74904"/>
          </a:xfrm>
          <a:custGeom>
            <a:avLst/>
            <a:gdLst/>
            <a:ahLst/>
            <a:cxnLst/>
            <a:rect l="l" t="t" r="r" b="b"/>
            <a:pathLst>
              <a:path w="44234" h="74904">
                <a:moveTo>
                  <a:pt x="40754" y="30556"/>
                </a:moveTo>
                <a:lnTo>
                  <a:pt x="44234" y="34036"/>
                </a:lnTo>
                <a:lnTo>
                  <a:pt x="40754" y="40855"/>
                </a:lnTo>
                <a:lnTo>
                  <a:pt x="44234" y="61290"/>
                </a:lnTo>
                <a:lnTo>
                  <a:pt x="37439" y="68084"/>
                </a:lnTo>
                <a:lnTo>
                  <a:pt x="37439" y="74904"/>
                </a:lnTo>
                <a:lnTo>
                  <a:pt x="27165" y="68084"/>
                </a:lnTo>
                <a:lnTo>
                  <a:pt x="20370" y="71424"/>
                </a:lnTo>
                <a:lnTo>
                  <a:pt x="17056" y="74904"/>
                </a:lnTo>
                <a:lnTo>
                  <a:pt x="10261" y="74904"/>
                </a:lnTo>
                <a:lnTo>
                  <a:pt x="0" y="64604"/>
                </a:lnTo>
                <a:lnTo>
                  <a:pt x="13589" y="57797"/>
                </a:lnTo>
                <a:lnTo>
                  <a:pt x="17056" y="47663"/>
                </a:lnTo>
                <a:lnTo>
                  <a:pt x="17056" y="34036"/>
                </a:lnTo>
                <a:lnTo>
                  <a:pt x="20370" y="6807"/>
                </a:lnTo>
                <a:lnTo>
                  <a:pt x="27165" y="0"/>
                </a:lnTo>
                <a:lnTo>
                  <a:pt x="40754" y="3055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892692" y="3915030"/>
            <a:ext cx="163017" cy="132715"/>
          </a:xfrm>
          <a:custGeom>
            <a:avLst/>
            <a:gdLst/>
            <a:ahLst/>
            <a:cxnLst/>
            <a:rect l="l" t="t" r="r" b="b"/>
            <a:pathLst>
              <a:path w="163017" h="132714">
                <a:moveTo>
                  <a:pt x="152907" y="0"/>
                </a:moveTo>
                <a:lnTo>
                  <a:pt x="146113" y="16941"/>
                </a:lnTo>
                <a:lnTo>
                  <a:pt x="152907" y="27241"/>
                </a:lnTo>
                <a:lnTo>
                  <a:pt x="152907" y="34048"/>
                </a:lnTo>
                <a:lnTo>
                  <a:pt x="159702" y="34048"/>
                </a:lnTo>
                <a:lnTo>
                  <a:pt x="156222" y="37376"/>
                </a:lnTo>
                <a:lnTo>
                  <a:pt x="163017" y="50990"/>
                </a:lnTo>
                <a:lnTo>
                  <a:pt x="149428" y="71424"/>
                </a:lnTo>
                <a:lnTo>
                  <a:pt x="152907" y="78231"/>
                </a:lnTo>
                <a:lnTo>
                  <a:pt x="132537" y="81711"/>
                </a:lnTo>
                <a:lnTo>
                  <a:pt x="118948" y="68097"/>
                </a:lnTo>
                <a:lnTo>
                  <a:pt x="115468" y="71424"/>
                </a:lnTo>
                <a:lnTo>
                  <a:pt x="101892" y="78231"/>
                </a:lnTo>
                <a:lnTo>
                  <a:pt x="95097" y="74917"/>
                </a:lnTo>
                <a:lnTo>
                  <a:pt x="95097" y="88531"/>
                </a:lnTo>
                <a:lnTo>
                  <a:pt x="78193" y="91859"/>
                </a:lnTo>
                <a:lnTo>
                  <a:pt x="67932" y="122580"/>
                </a:lnTo>
                <a:lnTo>
                  <a:pt x="47548" y="122580"/>
                </a:lnTo>
                <a:lnTo>
                  <a:pt x="51015" y="132714"/>
                </a:lnTo>
                <a:lnTo>
                  <a:pt x="44234" y="132714"/>
                </a:lnTo>
                <a:lnTo>
                  <a:pt x="40754" y="122580"/>
                </a:lnTo>
                <a:lnTo>
                  <a:pt x="47548" y="108953"/>
                </a:lnTo>
                <a:lnTo>
                  <a:pt x="37439" y="105473"/>
                </a:lnTo>
                <a:lnTo>
                  <a:pt x="30645" y="98666"/>
                </a:lnTo>
                <a:lnTo>
                  <a:pt x="23850" y="88531"/>
                </a:lnTo>
                <a:lnTo>
                  <a:pt x="10274" y="88531"/>
                </a:lnTo>
                <a:lnTo>
                  <a:pt x="10274" y="81711"/>
                </a:lnTo>
                <a:lnTo>
                  <a:pt x="0" y="50990"/>
                </a:lnTo>
                <a:lnTo>
                  <a:pt x="51015" y="37376"/>
                </a:lnTo>
                <a:lnTo>
                  <a:pt x="152907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571952" y="3915029"/>
            <a:ext cx="196976" cy="91859"/>
          </a:xfrm>
          <a:custGeom>
            <a:avLst/>
            <a:gdLst/>
            <a:ahLst/>
            <a:cxnLst/>
            <a:rect l="l" t="t" r="r" b="b"/>
            <a:pathLst>
              <a:path w="196976" h="91859">
                <a:moveTo>
                  <a:pt x="95084" y="6807"/>
                </a:moveTo>
                <a:lnTo>
                  <a:pt x="108673" y="0"/>
                </a:lnTo>
                <a:lnTo>
                  <a:pt x="122262" y="6807"/>
                </a:lnTo>
                <a:lnTo>
                  <a:pt x="135839" y="3327"/>
                </a:lnTo>
                <a:lnTo>
                  <a:pt x="145961" y="20434"/>
                </a:lnTo>
                <a:lnTo>
                  <a:pt x="156222" y="23761"/>
                </a:lnTo>
                <a:lnTo>
                  <a:pt x="176606" y="16941"/>
                </a:lnTo>
                <a:lnTo>
                  <a:pt x="183388" y="23761"/>
                </a:lnTo>
                <a:lnTo>
                  <a:pt x="196977" y="30568"/>
                </a:lnTo>
                <a:lnTo>
                  <a:pt x="129057" y="54482"/>
                </a:lnTo>
                <a:lnTo>
                  <a:pt x="105206" y="64617"/>
                </a:lnTo>
                <a:lnTo>
                  <a:pt x="71234" y="74917"/>
                </a:lnTo>
                <a:lnTo>
                  <a:pt x="37274" y="81711"/>
                </a:lnTo>
                <a:lnTo>
                  <a:pt x="0" y="91859"/>
                </a:lnTo>
                <a:lnTo>
                  <a:pt x="3302" y="81711"/>
                </a:lnTo>
                <a:lnTo>
                  <a:pt x="27165" y="61290"/>
                </a:lnTo>
                <a:lnTo>
                  <a:pt x="33972" y="47663"/>
                </a:lnTo>
                <a:lnTo>
                  <a:pt x="54330" y="34048"/>
                </a:lnTo>
                <a:lnTo>
                  <a:pt x="50863" y="23761"/>
                </a:lnTo>
                <a:lnTo>
                  <a:pt x="57670" y="13627"/>
                </a:lnTo>
                <a:lnTo>
                  <a:pt x="74714" y="10147"/>
                </a:lnTo>
                <a:lnTo>
                  <a:pt x="95084" y="680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676986" y="3918356"/>
            <a:ext cx="122262" cy="204292"/>
          </a:xfrm>
          <a:custGeom>
            <a:avLst/>
            <a:gdLst/>
            <a:ahLst/>
            <a:cxnLst/>
            <a:rect l="l" t="t" r="r" b="b"/>
            <a:pathLst>
              <a:path w="122262" h="204292">
                <a:moveTo>
                  <a:pt x="61137" y="194157"/>
                </a:moveTo>
                <a:lnTo>
                  <a:pt x="64452" y="173723"/>
                </a:lnTo>
                <a:lnTo>
                  <a:pt x="50863" y="149821"/>
                </a:lnTo>
                <a:lnTo>
                  <a:pt x="10109" y="119252"/>
                </a:lnTo>
                <a:lnTo>
                  <a:pt x="0" y="98818"/>
                </a:lnTo>
                <a:lnTo>
                  <a:pt x="27178" y="71589"/>
                </a:lnTo>
                <a:lnTo>
                  <a:pt x="54343" y="81724"/>
                </a:lnTo>
                <a:lnTo>
                  <a:pt x="61137" y="68097"/>
                </a:lnTo>
                <a:lnTo>
                  <a:pt x="67932" y="68097"/>
                </a:lnTo>
                <a:lnTo>
                  <a:pt x="74714" y="57962"/>
                </a:lnTo>
                <a:lnTo>
                  <a:pt x="81508" y="61290"/>
                </a:lnTo>
                <a:lnTo>
                  <a:pt x="78028" y="51155"/>
                </a:lnTo>
                <a:lnTo>
                  <a:pt x="47548" y="34048"/>
                </a:lnTo>
                <a:lnTo>
                  <a:pt x="50863" y="0"/>
                </a:lnTo>
                <a:lnTo>
                  <a:pt x="67932" y="3479"/>
                </a:lnTo>
                <a:lnTo>
                  <a:pt x="115468" y="13614"/>
                </a:lnTo>
                <a:lnTo>
                  <a:pt x="112001" y="17106"/>
                </a:lnTo>
                <a:lnTo>
                  <a:pt x="118795" y="17106"/>
                </a:lnTo>
                <a:lnTo>
                  <a:pt x="105206" y="44335"/>
                </a:lnTo>
                <a:lnTo>
                  <a:pt x="105206" y="51155"/>
                </a:lnTo>
                <a:lnTo>
                  <a:pt x="91617" y="57962"/>
                </a:lnTo>
                <a:lnTo>
                  <a:pt x="91617" y="74904"/>
                </a:lnTo>
                <a:lnTo>
                  <a:pt x="81508" y="92011"/>
                </a:lnTo>
                <a:lnTo>
                  <a:pt x="81508" y="105625"/>
                </a:lnTo>
                <a:lnTo>
                  <a:pt x="98412" y="119252"/>
                </a:lnTo>
                <a:lnTo>
                  <a:pt x="122262" y="132880"/>
                </a:lnTo>
                <a:lnTo>
                  <a:pt x="101892" y="163436"/>
                </a:lnTo>
                <a:lnTo>
                  <a:pt x="122262" y="170243"/>
                </a:lnTo>
                <a:lnTo>
                  <a:pt x="108686" y="197484"/>
                </a:lnTo>
                <a:lnTo>
                  <a:pt x="81508" y="204292"/>
                </a:lnTo>
                <a:lnTo>
                  <a:pt x="74714" y="194157"/>
                </a:lnTo>
                <a:lnTo>
                  <a:pt x="61137" y="19415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374801" y="3918357"/>
            <a:ext cx="162852" cy="173723"/>
          </a:xfrm>
          <a:custGeom>
            <a:avLst/>
            <a:gdLst/>
            <a:ahLst/>
            <a:cxnLst/>
            <a:rect l="l" t="t" r="r" b="b"/>
            <a:pathLst>
              <a:path w="162852" h="173723">
                <a:moveTo>
                  <a:pt x="162852" y="64769"/>
                </a:moveTo>
                <a:lnTo>
                  <a:pt x="156222" y="102146"/>
                </a:lnTo>
                <a:lnTo>
                  <a:pt x="142481" y="160108"/>
                </a:lnTo>
                <a:lnTo>
                  <a:pt x="125577" y="153301"/>
                </a:lnTo>
                <a:lnTo>
                  <a:pt x="94932" y="173723"/>
                </a:lnTo>
                <a:lnTo>
                  <a:pt x="81508" y="160108"/>
                </a:lnTo>
                <a:lnTo>
                  <a:pt x="84823" y="146494"/>
                </a:lnTo>
                <a:lnTo>
                  <a:pt x="54330" y="115773"/>
                </a:lnTo>
                <a:lnTo>
                  <a:pt x="37274" y="88531"/>
                </a:lnTo>
                <a:lnTo>
                  <a:pt x="23685" y="74904"/>
                </a:lnTo>
                <a:lnTo>
                  <a:pt x="13576" y="61290"/>
                </a:lnTo>
                <a:lnTo>
                  <a:pt x="6794" y="51155"/>
                </a:lnTo>
                <a:lnTo>
                  <a:pt x="0" y="40855"/>
                </a:lnTo>
                <a:lnTo>
                  <a:pt x="27165" y="27241"/>
                </a:lnTo>
                <a:lnTo>
                  <a:pt x="91617" y="6819"/>
                </a:lnTo>
                <a:lnTo>
                  <a:pt x="98412" y="0"/>
                </a:lnTo>
                <a:lnTo>
                  <a:pt x="122097" y="27241"/>
                </a:lnTo>
                <a:lnTo>
                  <a:pt x="145961" y="47663"/>
                </a:lnTo>
                <a:lnTo>
                  <a:pt x="152742" y="51155"/>
                </a:lnTo>
                <a:lnTo>
                  <a:pt x="156222" y="54482"/>
                </a:lnTo>
                <a:lnTo>
                  <a:pt x="162852" y="54482"/>
                </a:lnTo>
                <a:lnTo>
                  <a:pt x="162852" y="6476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398648" y="3925177"/>
            <a:ext cx="108699" cy="105626"/>
          </a:xfrm>
          <a:custGeom>
            <a:avLst/>
            <a:gdLst/>
            <a:ahLst/>
            <a:cxnLst/>
            <a:rect l="l" t="t" r="r" b="b"/>
            <a:pathLst>
              <a:path w="108699" h="105625">
                <a:moveTo>
                  <a:pt x="0" y="37515"/>
                </a:moveTo>
                <a:lnTo>
                  <a:pt x="3492" y="27228"/>
                </a:lnTo>
                <a:lnTo>
                  <a:pt x="51041" y="27228"/>
                </a:lnTo>
                <a:lnTo>
                  <a:pt x="78206" y="0"/>
                </a:lnTo>
                <a:lnTo>
                  <a:pt x="85001" y="20421"/>
                </a:lnTo>
                <a:lnTo>
                  <a:pt x="108699" y="34036"/>
                </a:lnTo>
                <a:lnTo>
                  <a:pt x="105371" y="44335"/>
                </a:lnTo>
                <a:lnTo>
                  <a:pt x="108699" y="57950"/>
                </a:lnTo>
                <a:lnTo>
                  <a:pt x="95110" y="98806"/>
                </a:lnTo>
                <a:lnTo>
                  <a:pt x="81521" y="95326"/>
                </a:lnTo>
                <a:lnTo>
                  <a:pt x="61150" y="105625"/>
                </a:lnTo>
                <a:lnTo>
                  <a:pt x="44246" y="102133"/>
                </a:lnTo>
                <a:lnTo>
                  <a:pt x="44246" y="95326"/>
                </a:lnTo>
                <a:lnTo>
                  <a:pt x="33972" y="102133"/>
                </a:lnTo>
                <a:lnTo>
                  <a:pt x="10274" y="91998"/>
                </a:lnTo>
                <a:lnTo>
                  <a:pt x="10274" y="85191"/>
                </a:lnTo>
                <a:lnTo>
                  <a:pt x="20396" y="71564"/>
                </a:lnTo>
                <a:lnTo>
                  <a:pt x="17068" y="44335"/>
                </a:lnTo>
                <a:lnTo>
                  <a:pt x="0" y="375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648154" y="3925176"/>
            <a:ext cx="91782" cy="136182"/>
          </a:xfrm>
          <a:custGeom>
            <a:avLst/>
            <a:gdLst/>
            <a:ahLst/>
            <a:cxnLst/>
            <a:rect l="l" t="t" r="r" b="b"/>
            <a:pathLst>
              <a:path w="91782" h="136182">
                <a:moveTo>
                  <a:pt x="71412" y="136182"/>
                </a:moveTo>
                <a:lnTo>
                  <a:pt x="67932" y="136182"/>
                </a:lnTo>
                <a:lnTo>
                  <a:pt x="54343" y="129374"/>
                </a:lnTo>
                <a:lnTo>
                  <a:pt x="30645" y="122567"/>
                </a:lnTo>
                <a:lnTo>
                  <a:pt x="0" y="108953"/>
                </a:lnTo>
                <a:lnTo>
                  <a:pt x="20383" y="57950"/>
                </a:lnTo>
                <a:lnTo>
                  <a:pt x="54343" y="13614"/>
                </a:lnTo>
                <a:lnTo>
                  <a:pt x="71412" y="0"/>
                </a:lnTo>
                <a:lnTo>
                  <a:pt x="74726" y="6794"/>
                </a:lnTo>
                <a:lnTo>
                  <a:pt x="71412" y="40843"/>
                </a:lnTo>
                <a:lnTo>
                  <a:pt x="81521" y="51142"/>
                </a:lnTo>
                <a:lnTo>
                  <a:pt x="85001" y="61277"/>
                </a:lnTo>
                <a:lnTo>
                  <a:pt x="91782" y="64770"/>
                </a:lnTo>
                <a:lnTo>
                  <a:pt x="85001" y="71564"/>
                </a:lnTo>
                <a:lnTo>
                  <a:pt x="85001" y="88519"/>
                </a:lnTo>
                <a:lnTo>
                  <a:pt x="71412" y="13618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054056" y="3931971"/>
            <a:ext cx="105359" cy="115773"/>
          </a:xfrm>
          <a:custGeom>
            <a:avLst/>
            <a:gdLst/>
            <a:ahLst/>
            <a:cxnLst/>
            <a:rect l="l" t="t" r="r" b="b"/>
            <a:pathLst>
              <a:path w="105359" h="115773">
                <a:moveTo>
                  <a:pt x="105359" y="68110"/>
                </a:moveTo>
                <a:lnTo>
                  <a:pt x="105359" y="88531"/>
                </a:lnTo>
                <a:lnTo>
                  <a:pt x="105359" y="102158"/>
                </a:lnTo>
                <a:lnTo>
                  <a:pt x="98577" y="108953"/>
                </a:lnTo>
                <a:lnTo>
                  <a:pt x="78193" y="112445"/>
                </a:lnTo>
                <a:lnTo>
                  <a:pt x="78193" y="115773"/>
                </a:lnTo>
                <a:lnTo>
                  <a:pt x="67945" y="115773"/>
                </a:lnTo>
                <a:lnTo>
                  <a:pt x="54508" y="95338"/>
                </a:lnTo>
                <a:lnTo>
                  <a:pt x="61302" y="71589"/>
                </a:lnTo>
                <a:lnTo>
                  <a:pt x="33972" y="64769"/>
                </a:lnTo>
                <a:lnTo>
                  <a:pt x="17056" y="68110"/>
                </a:lnTo>
                <a:lnTo>
                  <a:pt x="3492" y="64769"/>
                </a:lnTo>
                <a:lnTo>
                  <a:pt x="0" y="61290"/>
                </a:lnTo>
                <a:lnTo>
                  <a:pt x="0" y="51155"/>
                </a:lnTo>
                <a:lnTo>
                  <a:pt x="10274" y="51155"/>
                </a:lnTo>
                <a:lnTo>
                  <a:pt x="20548" y="47675"/>
                </a:lnTo>
                <a:lnTo>
                  <a:pt x="17056" y="23926"/>
                </a:lnTo>
                <a:lnTo>
                  <a:pt x="20548" y="20434"/>
                </a:lnTo>
                <a:lnTo>
                  <a:pt x="27178" y="23926"/>
                </a:lnTo>
                <a:lnTo>
                  <a:pt x="40754" y="0"/>
                </a:lnTo>
                <a:lnTo>
                  <a:pt x="81508" y="6819"/>
                </a:lnTo>
                <a:lnTo>
                  <a:pt x="81508" y="17106"/>
                </a:lnTo>
                <a:lnTo>
                  <a:pt x="81508" y="30721"/>
                </a:lnTo>
                <a:lnTo>
                  <a:pt x="105359" y="6811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719566" y="3931971"/>
            <a:ext cx="118784" cy="156629"/>
          </a:xfrm>
          <a:custGeom>
            <a:avLst/>
            <a:gdLst/>
            <a:ahLst/>
            <a:cxnLst/>
            <a:rect l="l" t="t" r="r" b="b"/>
            <a:pathLst>
              <a:path w="118783" h="156629">
                <a:moveTo>
                  <a:pt x="54330" y="153301"/>
                </a:moveTo>
                <a:lnTo>
                  <a:pt x="37274" y="156629"/>
                </a:lnTo>
                <a:lnTo>
                  <a:pt x="27165" y="146494"/>
                </a:lnTo>
                <a:lnTo>
                  <a:pt x="10109" y="139687"/>
                </a:lnTo>
                <a:lnTo>
                  <a:pt x="0" y="129387"/>
                </a:lnTo>
                <a:lnTo>
                  <a:pt x="13588" y="81724"/>
                </a:lnTo>
                <a:lnTo>
                  <a:pt x="13588" y="64769"/>
                </a:lnTo>
                <a:lnTo>
                  <a:pt x="20370" y="57975"/>
                </a:lnTo>
                <a:lnTo>
                  <a:pt x="30479" y="23926"/>
                </a:lnTo>
                <a:lnTo>
                  <a:pt x="27165" y="17106"/>
                </a:lnTo>
                <a:lnTo>
                  <a:pt x="37274" y="0"/>
                </a:lnTo>
                <a:lnTo>
                  <a:pt x="71234" y="3492"/>
                </a:lnTo>
                <a:lnTo>
                  <a:pt x="95084" y="6819"/>
                </a:lnTo>
                <a:lnTo>
                  <a:pt x="118783" y="3492"/>
                </a:lnTo>
                <a:lnTo>
                  <a:pt x="115468" y="30721"/>
                </a:lnTo>
                <a:lnTo>
                  <a:pt x="115468" y="44348"/>
                </a:lnTo>
                <a:lnTo>
                  <a:pt x="112001" y="54482"/>
                </a:lnTo>
                <a:lnTo>
                  <a:pt x="98412" y="61290"/>
                </a:lnTo>
                <a:lnTo>
                  <a:pt x="98412" y="68110"/>
                </a:lnTo>
                <a:lnTo>
                  <a:pt x="91617" y="74917"/>
                </a:lnTo>
                <a:lnTo>
                  <a:pt x="95084" y="78397"/>
                </a:lnTo>
                <a:lnTo>
                  <a:pt x="88303" y="81724"/>
                </a:lnTo>
                <a:lnTo>
                  <a:pt x="71234" y="105638"/>
                </a:lnTo>
                <a:lnTo>
                  <a:pt x="78028" y="115773"/>
                </a:lnTo>
                <a:lnTo>
                  <a:pt x="67919" y="126060"/>
                </a:lnTo>
                <a:lnTo>
                  <a:pt x="54330" y="143014"/>
                </a:lnTo>
                <a:lnTo>
                  <a:pt x="54330" y="15330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244158" y="4079063"/>
            <a:ext cx="122262" cy="173139"/>
          </a:xfrm>
          <a:custGeom>
            <a:avLst/>
            <a:gdLst/>
            <a:ahLst/>
            <a:cxnLst/>
            <a:rect l="l" t="t" r="r" b="b"/>
            <a:pathLst>
              <a:path w="122262" h="173139">
                <a:moveTo>
                  <a:pt x="10248" y="169824"/>
                </a:moveTo>
                <a:lnTo>
                  <a:pt x="3467" y="159562"/>
                </a:lnTo>
                <a:lnTo>
                  <a:pt x="3467" y="132384"/>
                </a:lnTo>
                <a:lnTo>
                  <a:pt x="6794" y="108686"/>
                </a:lnTo>
                <a:lnTo>
                  <a:pt x="0" y="95110"/>
                </a:lnTo>
                <a:lnTo>
                  <a:pt x="20370" y="88315"/>
                </a:lnTo>
                <a:lnTo>
                  <a:pt x="27165" y="81521"/>
                </a:lnTo>
                <a:lnTo>
                  <a:pt x="27165" y="71259"/>
                </a:lnTo>
                <a:lnTo>
                  <a:pt x="40754" y="61137"/>
                </a:lnTo>
                <a:lnTo>
                  <a:pt x="61125" y="54343"/>
                </a:lnTo>
                <a:lnTo>
                  <a:pt x="67919" y="33972"/>
                </a:lnTo>
                <a:lnTo>
                  <a:pt x="91770" y="0"/>
                </a:lnTo>
                <a:lnTo>
                  <a:pt x="108673" y="16916"/>
                </a:lnTo>
                <a:lnTo>
                  <a:pt x="101879" y="30492"/>
                </a:lnTo>
                <a:lnTo>
                  <a:pt x="108673" y="50876"/>
                </a:lnTo>
                <a:lnTo>
                  <a:pt x="122262" y="78041"/>
                </a:lnTo>
                <a:lnTo>
                  <a:pt x="122262" y="112001"/>
                </a:lnTo>
                <a:lnTo>
                  <a:pt x="112153" y="122275"/>
                </a:lnTo>
                <a:lnTo>
                  <a:pt x="115455" y="173139"/>
                </a:lnTo>
                <a:lnTo>
                  <a:pt x="91770" y="166357"/>
                </a:lnTo>
                <a:lnTo>
                  <a:pt x="84975" y="166357"/>
                </a:lnTo>
                <a:lnTo>
                  <a:pt x="71399" y="142659"/>
                </a:lnTo>
                <a:lnTo>
                  <a:pt x="54343" y="139179"/>
                </a:lnTo>
                <a:lnTo>
                  <a:pt x="33947" y="163042"/>
                </a:lnTo>
                <a:lnTo>
                  <a:pt x="27165" y="166357"/>
                </a:lnTo>
                <a:lnTo>
                  <a:pt x="10248" y="16982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6145745" y="4102761"/>
            <a:ext cx="139166" cy="112166"/>
          </a:xfrm>
          <a:custGeom>
            <a:avLst/>
            <a:gdLst/>
            <a:ahLst/>
            <a:cxnLst/>
            <a:rect l="l" t="t" r="r" b="b"/>
            <a:pathLst>
              <a:path w="139166" h="112166">
                <a:moveTo>
                  <a:pt x="3301" y="74726"/>
                </a:moveTo>
                <a:lnTo>
                  <a:pt x="0" y="67932"/>
                </a:lnTo>
                <a:lnTo>
                  <a:pt x="3301" y="61137"/>
                </a:lnTo>
                <a:lnTo>
                  <a:pt x="0" y="33959"/>
                </a:lnTo>
                <a:lnTo>
                  <a:pt x="6794" y="20383"/>
                </a:lnTo>
                <a:lnTo>
                  <a:pt x="0" y="13589"/>
                </a:lnTo>
                <a:lnTo>
                  <a:pt x="10109" y="10274"/>
                </a:lnTo>
                <a:lnTo>
                  <a:pt x="23698" y="10274"/>
                </a:lnTo>
                <a:lnTo>
                  <a:pt x="27165" y="13589"/>
                </a:lnTo>
                <a:lnTo>
                  <a:pt x="50863" y="17068"/>
                </a:lnTo>
                <a:lnTo>
                  <a:pt x="57657" y="20383"/>
                </a:lnTo>
                <a:lnTo>
                  <a:pt x="101879" y="0"/>
                </a:lnTo>
                <a:lnTo>
                  <a:pt x="139166" y="37439"/>
                </a:lnTo>
                <a:lnTo>
                  <a:pt x="125577" y="47561"/>
                </a:lnTo>
                <a:lnTo>
                  <a:pt x="125577" y="57823"/>
                </a:lnTo>
                <a:lnTo>
                  <a:pt x="118783" y="64617"/>
                </a:lnTo>
                <a:lnTo>
                  <a:pt x="88303" y="37439"/>
                </a:lnTo>
                <a:lnTo>
                  <a:pt x="74714" y="44234"/>
                </a:lnTo>
                <a:lnTo>
                  <a:pt x="71246" y="54343"/>
                </a:lnTo>
                <a:lnTo>
                  <a:pt x="67919" y="47561"/>
                </a:lnTo>
                <a:lnTo>
                  <a:pt x="47548" y="51028"/>
                </a:lnTo>
                <a:lnTo>
                  <a:pt x="33959" y="71412"/>
                </a:lnTo>
                <a:lnTo>
                  <a:pt x="20370" y="112166"/>
                </a:lnTo>
                <a:lnTo>
                  <a:pt x="13576" y="91782"/>
                </a:lnTo>
                <a:lnTo>
                  <a:pt x="3301" y="7472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013360" y="4146994"/>
            <a:ext cx="142494" cy="149440"/>
          </a:xfrm>
          <a:custGeom>
            <a:avLst/>
            <a:gdLst/>
            <a:ahLst/>
            <a:cxnLst/>
            <a:rect l="l" t="t" r="r" b="b"/>
            <a:pathLst>
              <a:path w="142493" h="149440">
                <a:moveTo>
                  <a:pt x="135686" y="30492"/>
                </a:moveTo>
                <a:lnTo>
                  <a:pt x="122110" y="44068"/>
                </a:lnTo>
                <a:lnTo>
                  <a:pt x="128905" y="54343"/>
                </a:lnTo>
                <a:lnTo>
                  <a:pt x="128905" y="57670"/>
                </a:lnTo>
                <a:lnTo>
                  <a:pt x="135686" y="71246"/>
                </a:lnTo>
                <a:lnTo>
                  <a:pt x="142494" y="84835"/>
                </a:lnTo>
                <a:lnTo>
                  <a:pt x="122110" y="105206"/>
                </a:lnTo>
                <a:lnTo>
                  <a:pt x="115328" y="115481"/>
                </a:lnTo>
                <a:lnTo>
                  <a:pt x="108546" y="115481"/>
                </a:lnTo>
                <a:lnTo>
                  <a:pt x="108546" y="122275"/>
                </a:lnTo>
                <a:lnTo>
                  <a:pt x="74574" y="129082"/>
                </a:lnTo>
                <a:lnTo>
                  <a:pt x="67779" y="112013"/>
                </a:lnTo>
                <a:lnTo>
                  <a:pt x="57670" y="122275"/>
                </a:lnTo>
                <a:lnTo>
                  <a:pt x="57670" y="135864"/>
                </a:lnTo>
                <a:lnTo>
                  <a:pt x="50876" y="145973"/>
                </a:lnTo>
                <a:lnTo>
                  <a:pt x="40601" y="149440"/>
                </a:lnTo>
                <a:lnTo>
                  <a:pt x="23698" y="129082"/>
                </a:lnTo>
                <a:lnTo>
                  <a:pt x="3340" y="132384"/>
                </a:lnTo>
                <a:lnTo>
                  <a:pt x="0" y="129082"/>
                </a:lnTo>
                <a:lnTo>
                  <a:pt x="3340" y="91630"/>
                </a:lnTo>
                <a:lnTo>
                  <a:pt x="3340" y="88315"/>
                </a:lnTo>
                <a:lnTo>
                  <a:pt x="13601" y="78041"/>
                </a:lnTo>
                <a:lnTo>
                  <a:pt x="27190" y="71246"/>
                </a:lnTo>
                <a:lnTo>
                  <a:pt x="44094" y="50876"/>
                </a:lnTo>
                <a:lnTo>
                  <a:pt x="40601" y="33972"/>
                </a:lnTo>
                <a:lnTo>
                  <a:pt x="44094" y="0"/>
                </a:lnTo>
                <a:lnTo>
                  <a:pt x="50876" y="3327"/>
                </a:lnTo>
                <a:lnTo>
                  <a:pt x="54356" y="16903"/>
                </a:lnTo>
                <a:lnTo>
                  <a:pt x="57670" y="23698"/>
                </a:lnTo>
                <a:lnTo>
                  <a:pt x="78041" y="16903"/>
                </a:lnTo>
                <a:lnTo>
                  <a:pt x="84848" y="13588"/>
                </a:lnTo>
                <a:lnTo>
                  <a:pt x="88150" y="20383"/>
                </a:lnTo>
                <a:lnTo>
                  <a:pt x="88150" y="27177"/>
                </a:lnTo>
                <a:lnTo>
                  <a:pt x="128905" y="13588"/>
                </a:lnTo>
                <a:lnTo>
                  <a:pt x="132384" y="23698"/>
                </a:lnTo>
                <a:lnTo>
                  <a:pt x="135686" y="3049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203403" y="4218241"/>
            <a:ext cx="125730" cy="176618"/>
          </a:xfrm>
          <a:custGeom>
            <a:avLst/>
            <a:gdLst/>
            <a:ahLst/>
            <a:cxnLst/>
            <a:rect l="l" t="t" r="r" b="b"/>
            <a:pathLst>
              <a:path w="125729" h="176618">
                <a:moveTo>
                  <a:pt x="3467" y="112166"/>
                </a:moveTo>
                <a:lnTo>
                  <a:pt x="0" y="91782"/>
                </a:lnTo>
                <a:lnTo>
                  <a:pt x="6794" y="61137"/>
                </a:lnTo>
                <a:lnTo>
                  <a:pt x="20370" y="57835"/>
                </a:lnTo>
                <a:lnTo>
                  <a:pt x="51003" y="30645"/>
                </a:lnTo>
                <a:lnTo>
                  <a:pt x="67919" y="27178"/>
                </a:lnTo>
                <a:lnTo>
                  <a:pt x="74701" y="23863"/>
                </a:lnTo>
                <a:lnTo>
                  <a:pt x="95097" y="0"/>
                </a:lnTo>
                <a:lnTo>
                  <a:pt x="112153" y="3479"/>
                </a:lnTo>
                <a:lnTo>
                  <a:pt x="125730" y="27178"/>
                </a:lnTo>
                <a:lnTo>
                  <a:pt x="125730" y="57835"/>
                </a:lnTo>
                <a:lnTo>
                  <a:pt x="112153" y="64617"/>
                </a:lnTo>
                <a:lnTo>
                  <a:pt x="108673" y="84988"/>
                </a:lnTo>
                <a:lnTo>
                  <a:pt x="95097" y="115481"/>
                </a:lnTo>
                <a:lnTo>
                  <a:pt x="78181" y="142646"/>
                </a:lnTo>
                <a:lnTo>
                  <a:pt x="71399" y="152920"/>
                </a:lnTo>
                <a:lnTo>
                  <a:pt x="74701" y="166497"/>
                </a:lnTo>
                <a:lnTo>
                  <a:pt x="61125" y="176618"/>
                </a:lnTo>
                <a:lnTo>
                  <a:pt x="47548" y="176618"/>
                </a:lnTo>
                <a:lnTo>
                  <a:pt x="44221" y="159715"/>
                </a:lnTo>
                <a:lnTo>
                  <a:pt x="33959" y="156248"/>
                </a:lnTo>
                <a:lnTo>
                  <a:pt x="30645" y="142646"/>
                </a:lnTo>
                <a:lnTo>
                  <a:pt x="23850" y="142646"/>
                </a:lnTo>
                <a:lnTo>
                  <a:pt x="20370" y="142646"/>
                </a:lnTo>
                <a:lnTo>
                  <a:pt x="23850" y="122288"/>
                </a:lnTo>
                <a:lnTo>
                  <a:pt x="3467" y="11216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308869" y="3935463"/>
            <a:ext cx="186702" cy="143002"/>
          </a:xfrm>
          <a:custGeom>
            <a:avLst/>
            <a:gdLst/>
            <a:ahLst/>
            <a:cxnLst/>
            <a:rect l="l" t="t" r="r" b="b"/>
            <a:pathLst>
              <a:path w="186702" h="143001">
                <a:moveTo>
                  <a:pt x="108661" y="129387"/>
                </a:moveTo>
                <a:lnTo>
                  <a:pt x="95084" y="136194"/>
                </a:lnTo>
                <a:lnTo>
                  <a:pt x="88303" y="129387"/>
                </a:lnTo>
                <a:lnTo>
                  <a:pt x="95084" y="122567"/>
                </a:lnTo>
                <a:lnTo>
                  <a:pt x="88303" y="119087"/>
                </a:lnTo>
                <a:lnTo>
                  <a:pt x="74714" y="115773"/>
                </a:lnTo>
                <a:lnTo>
                  <a:pt x="67906" y="112280"/>
                </a:lnTo>
                <a:lnTo>
                  <a:pt x="57645" y="119087"/>
                </a:lnTo>
                <a:lnTo>
                  <a:pt x="50850" y="122567"/>
                </a:lnTo>
                <a:lnTo>
                  <a:pt x="44056" y="129387"/>
                </a:lnTo>
                <a:lnTo>
                  <a:pt x="37274" y="132715"/>
                </a:lnTo>
                <a:lnTo>
                  <a:pt x="27152" y="143002"/>
                </a:lnTo>
                <a:lnTo>
                  <a:pt x="16890" y="136194"/>
                </a:lnTo>
                <a:lnTo>
                  <a:pt x="13576" y="129387"/>
                </a:lnTo>
                <a:lnTo>
                  <a:pt x="0" y="102146"/>
                </a:lnTo>
                <a:lnTo>
                  <a:pt x="20370" y="102146"/>
                </a:lnTo>
                <a:lnTo>
                  <a:pt x="50850" y="88519"/>
                </a:lnTo>
                <a:lnTo>
                  <a:pt x="50850" y="68097"/>
                </a:lnTo>
                <a:lnTo>
                  <a:pt x="54330" y="54483"/>
                </a:lnTo>
                <a:lnTo>
                  <a:pt x="47548" y="40855"/>
                </a:lnTo>
                <a:lnTo>
                  <a:pt x="61125" y="30556"/>
                </a:lnTo>
                <a:lnTo>
                  <a:pt x="81495" y="0"/>
                </a:lnTo>
                <a:lnTo>
                  <a:pt x="88303" y="3327"/>
                </a:lnTo>
                <a:lnTo>
                  <a:pt x="95084" y="10134"/>
                </a:lnTo>
                <a:lnTo>
                  <a:pt x="129057" y="16941"/>
                </a:lnTo>
                <a:lnTo>
                  <a:pt x="142633" y="10134"/>
                </a:lnTo>
                <a:lnTo>
                  <a:pt x="163017" y="10134"/>
                </a:lnTo>
                <a:lnTo>
                  <a:pt x="183387" y="27228"/>
                </a:lnTo>
                <a:lnTo>
                  <a:pt x="186702" y="47663"/>
                </a:lnTo>
                <a:lnTo>
                  <a:pt x="166331" y="61277"/>
                </a:lnTo>
                <a:lnTo>
                  <a:pt x="156209" y="61277"/>
                </a:lnTo>
                <a:lnTo>
                  <a:pt x="142633" y="44183"/>
                </a:lnTo>
                <a:lnTo>
                  <a:pt x="129057" y="54483"/>
                </a:lnTo>
                <a:lnTo>
                  <a:pt x="118783" y="68097"/>
                </a:lnTo>
                <a:lnTo>
                  <a:pt x="122250" y="95338"/>
                </a:lnTo>
                <a:lnTo>
                  <a:pt x="112001" y="105460"/>
                </a:lnTo>
                <a:lnTo>
                  <a:pt x="108661" y="115773"/>
                </a:lnTo>
                <a:lnTo>
                  <a:pt x="108661" y="12938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148993" y="3935464"/>
            <a:ext cx="163017" cy="159956"/>
          </a:xfrm>
          <a:custGeom>
            <a:avLst/>
            <a:gdLst/>
            <a:ahLst/>
            <a:cxnLst/>
            <a:rect l="l" t="t" r="r" b="b"/>
            <a:pathLst>
              <a:path w="163017" h="159956">
                <a:moveTo>
                  <a:pt x="57810" y="129387"/>
                </a:moveTo>
                <a:lnTo>
                  <a:pt x="47548" y="146329"/>
                </a:lnTo>
                <a:lnTo>
                  <a:pt x="33959" y="156616"/>
                </a:lnTo>
                <a:lnTo>
                  <a:pt x="30645" y="156616"/>
                </a:lnTo>
                <a:lnTo>
                  <a:pt x="20370" y="159956"/>
                </a:lnTo>
                <a:lnTo>
                  <a:pt x="0" y="159956"/>
                </a:lnTo>
                <a:lnTo>
                  <a:pt x="3467" y="156616"/>
                </a:lnTo>
                <a:lnTo>
                  <a:pt x="30645" y="119087"/>
                </a:lnTo>
                <a:lnTo>
                  <a:pt x="37426" y="91846"/>
                </a:lnTo>
                <a:lnTo>
                  <a:pt x="47548" y="91846"/>
                </a:lnTo>
                <a:lnTo>
                  <a:pt x="84988" y="10134"/>
                </a:lnTo>
                <a:lnTo>
                  <a:pt x="88303" y="13614"/>
                </a:lnTo>
                <a:lnTo>
                  <a:pt x="122262" y="0"/>
                </a:lnTo>
                <a:lnTo>
                  <a:pt x="122262" y="20434"/>
                </a:lnTo>
                <a:lnTo>
                  <a:pt x="135839" y="23749"/>
                </a:lnTo>
                <a:lnTo>
                  <a:pt x="163017" y="34048"/>
                </a:lnTo>
                <a:lnTo>
                  <a:pt x="132524" y="57797"/>
                </a:lnTo>
                <a:lnTo>
                  <a:pt x="118948" y="74904"/>
                </a:lnTo>
                <a:lnTo>
                  <a:pt x="108673" y="71424"/>
                </a:lnTo>
                <a:lnTo>
                  <a:pt x="84988" y="78232"/>
                </a:lnTo>
                <a:lnTo>
                  <a:pt x="71386" y="108953"/>
                </a:lnTo>
                <a:lnTo>
                  <a:pt x="64604" y="119087"/>
                </a:lnTo>
                <a:lnTo>
                  <a:pt x="57810" y="12938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5103259" y="3938791"/>
            <a:ext cx="275031" cy="156629"/>
          </a:xfrm>
          <a:custGeom>
            <a:avLst/>
            <a:gdLst/>
            <a:ahLst/>
            <a:cxnLst/>
            <a:rect l="l" t="t" r="r" b="b"/>
            <a:pathLst>
              <a:path w="275031" h="156629">
                <a:moveTo>
                  <a:pt x="258127" y="139674"/>
                </a:moveTo>
                <a:lnTo>
                  <a:pt x="244538" y="132867"/>
                </a:lnTo>
                <a:lnTo>
                  <a:pt x="241058" y="136194"/>
                </a:lnTo>
                <a:lnTo>
                  <a:pt x="224155" y="136194"/>
                </a:lnTo>
                <a:lnTo>
                  <a:pt x="207098" y="143002"/>
                </a:lnTo>
                <a:lnTo>
                  <a:pt x="166331" y="156629"/>
                </a:lnTo>
                <a:lnTo>
                  <a:pt x="159702" y="146481"/>
                </a:lnTo>
                <a:lnTo>
                  <a:pt x="149428" y="143002"/>
                </a:lnTo>
                <a:lnTo>
                  <a:pt x="135851" y="139674"/>
                </a:lnTo>
                <a:lnTo>
                  <a:pt x="125730" y="119240"/>
                </a:lnTo>
                <a:lnTo>
                  <a:pt x="115481" y="115760"/>
                </a:lnTo>
                <a:lnTo>
                  <a:pt x="108673" y="119240"/>
                </a:lnTo>
                <a:lnTo>
                  <a:pt x="98412" y="119240"/>
                </a:lnTo>
                <a:lnTo>
                  <a:pt x="84975" y="122567"/>
                </a:lnTo>
                <a:lnTo>
                  <a:pt x="71399" y="108953"/>
                </a:lnTo>
                <a:lnTo>
                  <a:pt x="37439" y="112445"/>
                </a:lnTo>
                <a:lnTo>
                  <a:pt x="27177" y="112445"/>
                </a:lnTo>
                <a:lnTo>
                  <a:pt x="6794" y="88519"/>
                </a:lnTo>
                <a:lnTo>
                  <a:pt x="0" y="81711"/>
                </a:lnTo>
                <a:lnTo>
                  <a:pt x="17068" y="71577"/>
                </a:lnTo>
                <a:lnTo>
                  <a:pt x="23863" y="71577"/>
                </a:lnTo>
                <a:lnTo>
                  <a:pt x="27177" y="64770"/>
                </a:lnTo>
                <a:lnTo>
                  <a:pt x="57657" y="51155"/>
                </a:lnTo>
                <a:lnTo>
                  <a:pt x="71399" y="44335"/>
                </a:lnTo>
                <a:lnTo>
                  <a:pt x="71399" y="27228"/>
                </a:lnTo>
                <a:lnTo>
                  <a:pt x="57657" y="23901"/>
                </a:lnTo>
                <a:lnTo>
                  <a:pt x="54343" y="10287"/>
                </a:lnTo>
                <a:lnTo>
                  <a:pt x="57657" y="3479"/>
                </a:lnTo>
                <a:lnTo>
                  <a:pt x="71399" y="10287"/>
                </a:lnTo>
                <a:lnTo>
                  <a:pt x="74714" y="13614"/>
                </a:lnTo>
                <a:lnTo>
                  <a:pt x="91630" y="23901"/>
                </a:lnTo>
                <a:lnTo>
                  <a:pt x="101879" y="17106"/>
                </a:lnTo>
                <a:lnTo>
                  <a:pt x="98412" y="3479"/>
                </a:lnTo>
                <a:lnTo>
                  <a:pt x="105219" y="0"/>
                </a:lnTo>
                <a:lnTo>
                  <a:pt x="122275" y="17106"/>
                </a:lnTo>
                <a:lnTo>
                  <a:pt x="122275" y="30721"/>
                </a:lnTo>
                <a:lnTo>
                  <a:pt x="125730" y="27228"/>
                </a:lnTo>
                <a:lnTo>
                  <a:pt x="149428" y="47663"/>
                </a:lnTo>
                <a:lnTo>
                  <a:pt x="183400" y="51155"/>
                </a:lnTo>
                <a:lnTo>
                  <a:pt x="227469" y="40855"/>
                </a:lnTo>
                <a:lnTo>
                  <a:pt x="241058" y="44335"/>
                </a:lnTo>
                <a:lnTo>
                  <a:pt x="237744" y="57950"/>
                </a:lnTo>
                <a:lnTo>
                  <a:pt x="241058" y="57950"/>
                </a:lnTo>
                <a:lnTo>
                  <a:pt x="237744" y="81711"/>
                </a:lnTo>
                <a:lnTo>
                  <a:pt x="251332" y="88519"/>
                </a:lnTo>
                <a:lnTo>
                  <a:pt x="268224" y="102133"/>
                </a:lnTo>
                <a:lnTo>
                  <a:pt x="275031" y="105625"/>
                </a:lnTo>
                <a:lnTo>
                  <a:pt x="275031" y="115760"/>
                </a:lnTo>
                <a:lnTo>
                  <a:pt x="258127" y="13967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758494" y="3942270"/>
            <a:ext cx="166331" cy="115760"/>
          </a:xfrm>
          <a:custGeom>
            <a:avLst/>
            <a:gdLst/>
            <a:ahLst/>
            <a:cxnLst/>
            <a:rect l="l" t="t" r="r" b="b"/>
            <a:pathLst>
              <a:path w="166331" h="115760">
                <a:moveTo>
                  <a:pt x="57657" y="112280"/>
                </a:moveTo>
                <a:lnTo>
                  <a:pt x="40754" y="108966"/>
                </a:lnTo>
                <a:lnTo>
                  <a:pt x="16903" y="95338"/>
                </a:lnTo>
                <a:lnTo>
                  <a:pt x="0" y="81711"/>
                </a:lnTo>
                <a:lnTo>
                  <a:pt x="0" y="68097"/>
                </a:lnTo>
                <a:lnTo>
                  <a:pt x="10109" y="50990"/>
                </a:lnTo>
                <a:lnTo>
                  <a:pt x="10109" y="34048"/>
                </a:lnTo>
                <a:lnTo>
                  <a:pt x="23698" y="27241"/>
                </a:lnTo>
                <a:lnTo>
                  <a:pt x="23698" y="20421"/>
                </a:lnTo>
                <a:lnTo>
                  <a:pt x="64452" y="44183"/>
                </a:lnTo>
                <a:lnTo>
                  <a:pt x="71246" y="44183"/>
                </a:lnTo>
                <a:lnTo>
                  <a:pt x="81521" y="0"/>
                </a:lnTo>
                <a:lnTo>
                  <a:pt x="101892" y="3327"/>
                </a:lnTo>
                <a:lnTo>
                  <a:pt x="122262" y="10134"/>
                </a:lnTo>
                <a:lnTo>
                  <a:pt x="129057" y="13627"/>
                </a:lnTo>
                <a:lnTo>
                  <a:pt x="142646" y="20421"/>
                </a:lnTo>
                <a:lnTo>
                  <a:pt x="145961" y="20421"/>
                </a:lnTo>
                <a:lnTo>
                  <a:pt x="142646" y="34048"/>
                </a:lnTo>
                <a:lnTo>
                  <a:pt x="166331" y="47675"/>
                </a:lnTo>
                <a:lnTo>
                  <a:pt x="149440" y="85039"/>
                </a:lnTo>
                <a:lnTo>
                  <a:pt x="145961" y="91859"/>
                </a:lnTo>
                <a:lnTo>
                  <a:pt x="152755" y="95338"/>
                </a:lnTo>
                <a:lnTo>
                  <a:pt x="142646" y="115760"/>
                </a:lnTo>
                <a:lnTo>
                  <a:pt x="122262" y="115760"/>
                </a:lnTo>
                <a:lnTo>
                  <a:pt x="88303" y="115760"/>
                </a:lnTo>
                <a:lnTo>
                  <a:pt x="88303" y="108966"/>
                </a:lnTo>
                <a:lnTo>
                  <a:pt x="57657" y="11228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021911" y="3945598"/>
            <a:ext cx="224155" cy="153301"/>
          </a:xfrm>
          <a:custGeom>
            <a:avLst/>
            <a:gdLst/>
            <a:ahLst/>
            <a:cxnLst/>
            <a:rect l="l" t="t" r="r" b="b"/>
            <a:pathLst>
              <a:path w="224155" h="153301">
                <a:moveTo>
                  <a:pt x="196989" y="136194"/>
                </a:moveTo>
                <a:lnTo>
                  <a:pt x="159727" y="102146"/>
                </a:lnTo>
                <a:lnTo>
                  <a:pt x="149453" y="112433"/>
                </a:lnTo>
                <a:lnTo>
                  <a:pt x="95097" y="143002"/>
                </a:lnTo>
                <a:lnTo>
                  <a:pt x="61150" y="153301"/>
                </a:lnTo>
                <a:lnTo>
                  <a:pt x="61150" y="146481"/>
                </a:lnTo>
                <a:lnTo>
                  <a:pt x="47561" y="132867"/>
                </a:lnTo>
                <a:lnTo>
                  <a:pt x="44246" y="119253"/>
                </a:lnTo>
                <a:lnTo>
                  <a:pt x="30645" y="98818"/>
                </a:lnTo>
                <a:lnTo>
                  <a:pt x="13601" y="88531"/>
                </a:lnTo>
                <a:lnTo>
                  <a:pt x="0" y="57962"/>
                </a:lnTo>
                <a:lnTo>
                  <a:pt x="3479" y="37528"/>
                </a:lnTo>
                <a:lnTo>
                  <a:pt x="10274" y="23914"/>
                </a:lnTo>
                <a:lnTo>
                  <a:pt x="40754" y="10299"/>
                </a:lnTo>
                <a:lnTo>
                  <a:pt x="54343" y="0"/>
                </a:lnTo>
                <a:lnTo>
                  <a:pt x="88315" y="3479"/>
                </a:lnTo>
                <a:lnTo>
                  <a:pt x="105359" y="6807"/>
                </a:lnTo>
                <a:lnTo>
                  <a:pt x="115481" y="3479"/>
                </a:lnTo>
                <a:lnTo>
                  <a:pt x="135864" y="17094"/>
                </a:lnTo>
                <a:lnTo>
                  <a:pt x="139331" y="30721"/>
                </a:lnTo>
                <a:lnTo>
                  <a:pt x="200469" y="78384"/>
                </a:lnTo>
                <a:lnTo>
                  <a:pt x="220840" y="102146"/>
                </a:lnTo>
                <a:lnTo>
                  <a:pt x="224154" y="115760"/>
                </a:lnTo>
                <a:lnTo>
                  <a:pt x="196989" y="13619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5510746" y="4102761"/>
            <a:ext cx="135839" cy="125755"/>
          </a:xfrm>
          <a:custGeom>
            <a:avLst/>
            <a:gdLst/>
            <a:ahLst/>
            <a:cxnLst/>
            <a:rect l="l" t="t" r="r" b="b"/>
            <a:pathLst>
              <a:path w="135839" h="125755">
                <a:moveTo>
                  <a:pt x="74701" y="122275"/>
                </a:moveTo>
                <a:lnTo>
                  <a:pt x="71234" y="122275"/>
                </a:lnTo>
                <a:lnTo>
                  <a:pt x="61137" y="125755"/>
                </a:lnTo>
                <a:lnTo>
                  <a:pt x="47548" y="112166"/>
                </a:lnTo>
                <a:lnTo>
                  <a:pt x="40741" y="108686"/>
                </a:lnTo>
                <a:lnTo>
                  <a:pt x="23698" y="105371"/>
                </a:lnTo>
                <a:lnTo>
                  <a:pt x="6781" y="95110"/>
                </a:lnTo>
                <a:lnTo>
                  <a:pt x="6781" y="81521"/>
                </a:lnTo>
                <a:lnTo>
                  <a:pt x="3314" y="78206"/>
                </a:lnTo>
                <a:lnTo>
                  <a:pt x="3314" y="64617"/>
                </a:lnTo>
                <a:lnTo>
                  <a:pt x="3314" y="61137"/>
                </a:lnTo>
                <a:lnTo>
                  <a:pt x="3314" y="47561"/>
                </a:lnTo>
                <a:lnTo>
                  <a:pt x="3314" y="44234"/>
                </a:lnTo>
                <a:lnTo>
                  <a:pt x="10109" y="40767"/>
                </a:lnTo>
                <a:lnTo>
                  <a:pt x="10109" y="37439"/>
                </a:lnTo>
                <a:lnTo>
                  <a:pt x="6781" y="37439"/>
                </a:lnTo>
                <a:lnTo>
                  <a:pt x="3314" y="33959"/>
                </a:lnTo>
                <a:lnTo>
                  <a:pt x="0" y="27178"/>
                </a:lnTo>
                <a:lnTo>
                  <a:pt x="3314" y="27178"/>
                </a:lnTo>
                <a:lnTo>
                  <a:pt x="13588" y="20383"/>
                </a:lnTo>
                <a:lnTo>
                  <a:pt x="16890" y="27178"/>
                </a:lnTo>
                <a:lnTo>
                  <a:pt x="23698" y="23863"/>
                </a:lnTo>
                <a:lnTo>
                  <a:pt x="30479" y="23863"/>
                </a:lnTo>
                <a:lnTo>
                  <a:pt x="37287" y="17068"/>
                </a:lnTo>
                <a:lnTo>
                  <a:pt x="44068" y="17068"/>
                </a:lnTo>
                <a:lnTo>
                  <a:pt x="44068" y="10274"/>
                </a:lnTo>
                <a:lnTo>
                  <a:pt x="37287" y="6794"/>
                </a:lnTo>
                <a:lnTo>
                  <a:pt x="44068" y="0"/>
                </a:lnTo>
                <a:lnTo>
                  <a:pt x="57645" y="3479"/>
                </a:lnTo>
                <a:lnTo>
                  <a:pt x="64439" y="3479"/>
                </a:lnTo>
                <a:lnTo>
                  <a:pt x="67919" y="6794"/>
                </a:lnTo>
                <a:lnTo>
                  <a:pt x="71234" y="13589"/>
                </a:lnTo>
                <a:lnTo>
                  <a:pt x="88303" y="20383"/>
                </a:lnTo>
                <a:lnTo>
                  <a:pt x="95097" y="27178"/>
                </a:lnTo>
                <a:lnTo>
                  <a:pt x="101892" y="30645"/>
                </a:lnTo>
                <a:lnTo>
                  <a:pt x="108673" y="23863"/>
                </a:lnTo>
                <a:lnTo>
                  <a:pt x="122250" y="30645"/>
                </a:lnTo>
                <a:lnTo>
                  <a:pt x="118795" y="40767"/>
                </a:lnTo>
                <a:lnTo>
                  <a:pt x="122250" y="54343"/>
                </a:lnTo>
                <a:lnTo>
                  <a:pt x="129057" y="54343"/>
                </a:lnTo>
                <a:lnTo>
                  <a:pt x="135839" y="81521"/>
                </a:lnTo>
                <a:lnTo>
                  <a:pt x="135839" y="95110"/>
                </a:lnTo>
                <a:lnTo>
                  <a:pt x="118795" y="105371"/>
                </a:lnTo>
                <a:lnTo>
                  <a:pt x="115468" y="108686"/>
                </a:lnTo>
                <a:lnTo>
                  <a:pt x="98399" y="105371"/>
                </a:lnTo>
                <a:lnTo>
                  <a:pt x="91617" y="115481"/>
                </a:lnTo>
                <a:lnTo>
                  <a:pt x="88303" y="112166"/>
                </a:lnTo>
                <a:lnTo>
                  <a:pt x="74701" y="12227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5391797" y="4252202"/>
            <a:ext cx="163017" cy="125755"/>
          </a:xfrm>
          <a:custGeom>
            <a:avLst/>
            <a:gdLst/>
            <a:ahLst/>
            <a:cxnLst/>
            <a:rect l="l" t="t" r="r" b="b"/>
            <a:pathLst>
              <a:path w="163017" h="125755">
                <a:moveTo>
                  <a:pt x="54330" y="95110"/>
                </a:moveTo>
                <a:lnTo>
                  <a:pt x="13576" y="85001"/>
                </a:lnTo>
                <a:lnTo>
                  <a:pt x="13576" y="101904"/>
                </a:lnTo>
                <a:lnTo>
                  <a:pt x="6781" y="115481"/>
                </a:lnTo>
                <a:lnTo>
                  <a:pt x="0" y="115481"/>
                </a:lnTo>
                <a:lnTo>
                  <a:pt x="6781" y="81521"/>
                </a:lnTo>
                <a:lnTo>
                  <a:pt x="10274" y="40766"/>
                </a:lnTo>
                <a:lnTo>
                  <a:pt x="10274" y="37452"/>
                </a:lnTo>
                <a:lnTo>
                  <a:pt x="17056" y="33959"/>
                </a:lnTo>
                <a:lnTo>
                  <a:pt x="20383" y="33959"/>
                </a:lnTo>
                <a:lnTo>
                  <a:pt x="40754" y="37452"/>
                </a:lnTo>
                <a:lnTo>
                  <a:pt x="37439" y="27177"/>
                </a:lnTo>
                <a:lnTo>
                  <a:pt x="37439" y="23875"/>
                </a:lnTo>
                <a:lnTo>
                  <a:pt x="84975" y="23875"/>
                </a:lnTo>
                <a:lnTo>
                  <a:pt x="101892" y="20383"/>
                </a:lnTo>
                <a:lnTo>
                  <a:pt x="142646" y="13601"/>
                </a:lnTo>
                <a:lnTo>
                  <a:pt x="146113" y="3479"/>
                </a:lnTo>
                <a:lnTo>
                  <a:pt x="159689" y="0"/>
                </a:lnTo>
                <a:lnTo>
                  <a:pt x="156235" y="6807"/>
                </a:lnTo>
                <a:lnTo>
                  <a:pt x="163017" y="10274"/>
                </a:lnTo>
                <a:lnTo>
                  <a:pt x="159689" y="23875"/>
                </a:lnTo>
                <a:lnTo>
                  <a:pt x="163017" y="27177"/>
                </a:lnTo>
                <a:lnTo>
                  <a:pt x="149428" y="44234"/>
                </a:lnTo>
                <a:lnTo>
                  <a:pt x="152895" y="47574"/>
                </a:lnTo>
                <a:lnTo>
                  <a:pt x="156235" y="85001"/>
                </a:lnTo>
                <a:lnTo>
                  <a:pt x="159689" y="108686"/>
                </a:lnTo>
                <a:lnTo>
                  <a:pt x="146113" y="118960"/>
                </a:lnTo>
                <a:lnTo>
                  <a:pt x="122262" y="125755"/>
                </a:lnTo>
                <a:lnTo>
                  <a:pt x="108673" y="112179"/>
                </a:lnTo>
                <a:lnTo>
                  <a:pt x="105359" y="108686"/>
                </a:lnTo>
                <a:lnTo>
                  <a:pt x="101892" y="95110"/>
                </a:lnTo>
                <a:lnTo>
                  <a:pt x="81508" y="98590"/>
                </a:lnTo>
                <a:lnTo>
                  <a:pt x="54330" y="9511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5571952" y="3945597"/>
            <a:ext cx="227482" cy="129387"/>
          </a:xfrm>
          <a:custGeom>
            <a:avLst/>
            <a:gdLst/>
            <a:ahLst/>
            <a:cxnLst/>
            <a:rect l="l" t="t" r="r" b="b"/>
            <a:pathLst>
              <a:path w="227482" h="129387">
                <a:moveTo>
                  <a:pt x="129057" y="108953"/>
                </a:moveTo>
                <a:lnTo>
                  <a:pt x="98399" y="119253"/>
                </a:lnTo>
                <a:lnTo>
                  <a:pt x="57670" y="129387"/>
                </a:lnTo>
                <a:lnTo>
                  <a:pt x="44056" y="129387"/>
                </a:lnTo>
                <a:lnTo>
                  <a:pt x="33972" y="115760"/>
                </a:lnTo>
                <a:lnTo>
                  <a:pt x="27165" y="98818"/>
                </a:lnTo>
                <a:lnTo>
                  <a:pt x="20358" y="95326"/>
                </a:lnTo>
                <a:lnTo>
                  <a:pt x="23698" y="92011"/>
                </a:lnTo>
                <a:lnTo>
                  <a:pt x="23698" y="68097"/>
                </a:lnTo>
                <a:lnTo>
                  <a:pt x="16903" y="68097"/>
                </a:lnTo>
                <a:lnTo>
                  <a:pt x="16903" y="61290"/>
                </a:lnTo>
                <a:lnTo>
                  <a:pt x="0" y="61290"/>
                </a:lnTo>
                <a:lnTo>
                  <a:pt x="37274" y="51142"/>
                </a:lnTo>
                <a:lnTo>
                  <a:pt x="71234" y="44348"/>
                </a:lnTo>
                <a:lnTo>
                  <a:pt x="105206" y="34048"/>
                </a:lnTo>
                <a:lnTo>
                  <a:pt x="129057" y="23914"/>
                </a:lnTo>
                <a:lnTo>
                  <a:pt x="196977" y="0"/>
                </a:lnTo>
                <a:lnTo>
                  <a:pt x="213868" y="0"/>
                </a:lnTo>
                <a:lnTo>
                  <a:pt x="227482" y="13614"/>
                </a:lnTo>
                <a:lnTo>
                  <a:pt x="224142" y="27241"/>
                </a:lnTo>
                <a:lnTo>
                  <a:pt x="213868" y="27241"/>
                </a:lnTo>
                <a:lnTo>
                  <a:pt x="207086" y="54483"/>
                </a:lnTo>
                <a:lnTo>
                  <a:pt x="200291" y="54483"/>
                </a:lnTo>
                <a:lnTo>
                  <a:pt x="193509" y="47663"/>
                </a:lnTo>
                <a:lnTo>
                  <a:pt x="176606" y="51142"/>
                </a:lnTo>
                <a:lnTo>
                  <a:pt x="179920" y="54483"/>
                </a:lnTo>
                <a:lnTo>
                  <a:pt x="173113" y="57962"/>
                </a:lnTo>
                <a:lnTo>
                  <a:pt x="163029" y="64770"/>
                </a:lnTo>
                <a:lnTo>
                  <a:pt x="166331" y="92011"/>
                </a:lnTo>
                <a:lnTo>
                  <a:pt x="149415" y="92011"/>
                </a:lnTo>
                <a:lnTo>
                  <a:pt x="145961" y="105638"/>
                </a:lnTo>
                <a:lnTo>
                  <a:pt x="129057" y="10895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159415" y="3945597"/>
            <a:ext cx="71246" cy="92011"/>
          </a:xfrm>
          <a:custGeom>
            <a:avLst/>
            <a:gdLst/>
            <a:ahLst/>
            <a:cxnLst/>
            <a:rect l="l" t="t" r="r" b="b"/>
            <a:pathLst>
              <a:path w="71247" h="92011">
                <a:moveTo>
                  <a:pt x="71246" y="34048"/>
                </a:moveTo>
                <a:lnTo>
                  <a:pt x="64452" y="47663"/>
                </a:lnTo>
                <a:lnTo>
                  <a:pt x="47548" y="68097"/>
                </a:lnTo>
                <a:lnTo>
                  <a:pt x="37287" y="78384"/>
                </a:lnTo>
                <a:lnTo>
                  <a:pt x="30492" y="85204"/>
                </a:lnTo>
                <a:lnTo>
                  <a:pt x="6794" y="92011"/>
                </a:lnTo>
                <a:lnTo>
                  <a:pt x="6794" y="88531"/>
                </a:lnTo>
                <a:lnTo>
                  <a:pt x="6794" y="85204"/>
                </a:lnTo>
                <a:lnTo>
                  <a:pt x="0" y="74904"/>
                </a:lnTo>
                <a:lnTo>
                  <a:pt x="0" y="54483"/>
                </a:lnTo>
                <a:lnTo>
                  <a:pt x="13588" y="34048"/>
                </a:lnTo>
                <a:lnTo>
                  <a:pt x="27190" y="17094"/>
                </a:lnTo>
                <a:lnTo>
                  <a:pt x="33972" y="0"/>
                </a:lnTo>
                <a:lnTo>
                  <a:pt x="33972" y="13614"/>
                </a:lnTo>
                <a:lnTo>
                  <a:pt x="40754" y="20421"/>
                </a:lnTo>
                <a:lnTo>
                  <a:pt x="71246" y="3404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806217" y="3969511"/>
            <a:ext cx="84975" cy="71412"/>
          </a:xfrm>
          <a:custGeom>
            <a:avLst/>
            <a:gdLst/>
            <a:ahLst/>
            <a:cxnLst/>
            <a:rect l="l" t="t" r="r" b="b"/>
            <a:pathLst>
              <a:path w="84975" h="71412">
                <a:moveTo>
                  <a:pt x="0" y="16941"/>
                </a:moveTo>
                <a:lnTo>
                  <a:pt x="17068" y="3327"/>
                </a:lnTo>
                <a:lnTo>
                  <a:pt x="37426" y="0"/>
                </a:lnTo>
                <a:lnTo>
                  <a:pt x="51015" y="3327"/>
                </a:lnTo>
                <a:lnTo>
                  <a:pt x="61125" y="6807"/>
                </a:lnTo>
                <a:lnTo>
                  <a:pt x="64604" y="0"/>
                </a:lnTo>
                <a:lnTo>
                  <a:pt x="71399" y="3327"/>
                </a:lnTo>
                <a:lnTo>
                  <a:pt x="74714" y="20434"/>
                </a:lnTo>
                <a:lnTo>
                  <a:pt x="84975" y="34048"/>
                </a:lnTo>
                <a:lnTo>
                  <a:pt x="67919" y="40855"/>
                </a:lnTo>
                <a:lnTo>
                  <a:pt x="61125" y="50990"/>
                </a:lnTo>
                <a:lnTo>
                  <a:pt x="44234" y="54470"/>
                </a:lnTo>
                <a:lnTo>
                  <a:pt x="40754" y="64617"/>
                </a:lnTo>
                <a:lnTo>
                  <a:pt x="23850" y="71412"/>
                </a:lnTo>
                <a:lnTo>
                  <a:pt x="3467" y="57797"/>
                </a:lnTo>
                <a:lnTo>
                  <a:pt x="6794" y="47663"/>
                </a:lnTo>
                <a:lnTo>
                  <a:pt x="0" y="1694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5945548" y="3949078"/>
            <a:ext cx="115455" cy="159956"/>
          </a:xfrm>
          <a:custGeom>
            <a:avLst/>
            <a:gdLst/>
            <a:ahLst/>
            <a:cxnLst/>
            <a:rect l="l" t="t" r="r" b="b"/>
            <a:pathLst>
              <a:path w="115455" h="159956">
                <a:moveTo>
                  <a:pt x="10096" y="47663"/>
                </a:moveTo>
                <a:lnTo>
                  <a:pt x="27152" y="23761"/>
                </a:lnTo>
                <a:lnTo>
                  <a:pt x="40741" y="16941"/>
                </a:lnTo>
                <a:lnTo>
                  <a:pt x="50850" y="6819"/>
                </a:lnTo>
                <a:lnTo>
                  <a:pt x="50850" y="13614"/>
                </a:lnTo>
                <a:lnTo>
                  <a:pt x="57645" y="13614"/>
                </a:lnTo>
                <a:lnTo>
                  <a:pt x="64439" y="16941"/>
                </a:lnTo>
                <a:lnTo>
                  <a:pt x="67906" y="13614"/>
                </a:lnTo>
                <a:lnTo>
                  <a:pt x="84810" y="0"/>
                </a:lnTo>
                <a:lnTo>
                  <a:pt x="91605" y="10134"/>
                </a:lnTo>
                <a:lnTo>
                  <a:pt x="105194" y="20434"/>
                </a:lnTo>
                <a:lnTo>
                  <a:pt x="108508" y="34048"/>
                </a:lnTo>
                <a:lnTo>
                  <a:pt x="108508" y="44183"/>
                </a:lnTo>
                <a:lnTo>
                  <a:pt x="115455" y="61290"/>
                </a:lnTo>
                <a:lnTo>
                  <a:pt x="112001" y="102158"/>
                </a:lnTo>
                <a:lnTo>
                  <a:pt x="95084" y="91846"/>
                </a:lnTo>
                <a:lnTo>
                  <a:pt x="71234" y="132715"/>
                </a:lnTo>
                <a:lnTo>
                  <a:pt x="67906" y="136194"/>
                </a:lnTo>
                <a:lnTo>
                  <a:pt x="57645" y="156629"/>
                </a:lnTo>
                <a:lnTo>
                  <a:pt x="37274" y="149821"/>
                </a:lnTo>
                <a:lnTo>
                  <a:pt x="33959" y="159956"/>
                </a:lnTo>
                <a:lnTo>
                  <a:pt x="30480" y="149821"/>
                </a:lnTo>
                <a:lnTo>
                  <a:pt x="27152" y="146342"/>
                </a:lnTo>
                <a:lnTo>
                  <a:pt x="23698" y="132715"/>
                </a:lnTo>
                <a:lnTo>
                  <a:pt x="33959" y="105473"/>
                </a:lnTo>
                <a:lnTo>
                  <a:pt x="13576" y="81724"/>
                </a:lnTo>
                <a:lnTo>
                  <a:pt x="10096" y="64617"/>
                </a:lnTo>
                <a:lnTo>
                  <a:pt x="0" y="57810"/>
                </a:lnTo>
                <a:lnTo>
                  <a:pt x="10096" y="4766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787647" y="3952405"/>
            <a:ext cx="108699" cy="136194"/>
          </a:xfrm>
          <a:custGeom>
            <a:avLst/>
            <a:gdLst/>
            <a:ahLst/>
            <a:cxnLst/>
            <a:rect l="l" t="t" r="r" b="b"/>
            <a:pathLst>
              <a:path w="108699" h="136194">
                <a:moveTo>
                  <a:pt x="30670" y="115773"/>
                </a:moveTo>
                <a:lnTo>
                  <a:pt x="20396" y="102146"/>
                </a:lnTo>
                <a:lnTo>
                  <a:pt x="13601" y="85204"/>
                </a:lnTo>
                <a:lnTo>
                  <a:pt x="3479" y="71577"/>
                </a:lnTo>
                <a:lnTo>
                  <a:pt x="10274" y="51155"/>
                </a:lnTo>
                <a:lnTo>
                  <a:pt x="0" y="44335"/>
                </a:lnTo>
                <a:lnTo>
                  <a:pt x="17056" y="3492"/>
                </a:lnTo>
                <a:lnTo>
                  <a:pt x="23863" y="3492"/>
                </a:lnTo>
                <a:lnTo>
                  <a:pt x="33959" y="3492"/>
                </a:lnTo>
                <a:lnTo>
                  <a:pt x="51028" y="6807"/>
                </a:lnTo>
                <a:lnTo>
                  <a:pt x="64617" y="0"/>
                </a:lnTo>
                <a:lnTo>
                  <a:pt x="88315" y="6807"/>
                </a:lnTo>
                <a:lnTo>
                  <a:pt x="98577" y="10287"/>
                </a:lnTo>
                <a:lnTo>
                  <a:pt x="98577" y="20434"/>
                </a:lnTo>
                <a:lnTo>
                  <a:pt x="105206" y="30721"/>
                </a:lnTo>
                <a:lnTo>
                  <a:pt x="108699" y="44335"/>
                </a:lnTo>
                <a:lnTo>
                  <a:pt x="105206" y="51155"/>
                </a:lnTo>
                <a:lnTo>
                  <a:pt x="98577" y="74904"/>
                </a:lnTo>
                <a:lnTo>
                  <a:pt x="101904" y="115773"/>
                </a:lnTo>
                <a:lnTo>
                  <a:pt x="91782" y="129387"/>
                </a:lnTo>
                <a:lnTo>
                  <a:pt x="71399" y="126060"/>
                </a:lnTo>
                <a:lnTo>
                  <a:pt x="64617" y="136194"/>
                </a:lnTo>
                <a:lnTo>
                  <a:pt x="51028" y="136194"/>
                </a:lnTo>
                <a:lnTo>
                  <a:pt x="54355" y="132867"/>
                </a:lnTo>
                <a:lnTo>
                  <a:pt x="30670" y="11577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206804" y="3955897"/>
            <a:ext cx="129057" cy="173559"/>
          </a:xfrm>
          <a:custGeom>
            <a:avLst/>
            <a:gdLst/>
            <a:ahLst/>
            <a:cxnLst/>
            <a:rect l="l" t="t" r="r" b="b"/>
            <a:pathLst>
              <a:path w="129057" h="173558">
                <a:moveTo>
                  <a:pt x="118783" y="47663"/>
                </a:moveTo>
                <a:lnTo>
                  <a:pt x="122262" y="57797"/>
                </a:lnTo>
                <a:lnTo>
                  <a:pt x="112001" y="61277"/>
                </a:lnTo>
                <a:lnTo>
                  <a:pt x="105206" y="64604"/>
                </a:lnTo>
                <a:lnTo>
                  <a:pt x="115468" y="68084"/>
                </a:lnTo>
                <a:lnTo>
                  <a:pt x="129057" y="78231"/>
                </a:lnTo>
                <a:lnTo>
                  <a:pt x="129057" y="95338"/>
                </a:lnTo>
                <a:lnTo>
                  <a:pt x="91617" y="170243"/>
                </a:lnTo>
                <a:lnTo>
                  <a:pt x="74714" y="163423"/>
                </a:lnTo>
                <a:lnTo>
                  <a:pt x="61137" y="173558"/>
                </a:lnTo>
                <a:lnTo>
                  <a:pt x="54343" y="153136"/>
                </a:lnTo>
                <a:lnTo>
                  <a:pt x="37274" y="146316"/>
                </a:lnTo>
                <a:lnTo>
                  <a:pt x="40754" y="115760"/>
                </a:lnTo>
                <a:lnTo>
                  <a:pt x="20370" y="102133"/>
                </a:lnTo>
                <a:lnTo>
                  <a:pt x="0" y="108953"/>
                </a:lnTo>
                <a:lnTo>
                  <a:pt x="6794" y="98653"/>
                </a:lnTo>
                <a:lnTo>
                  <a:pt x="13576" y="88518"/>
                </a:lnTo>
                <a:lnTo>
                  <a:pt x="27177" y="57797"/>
                </a:lnTo>
                <a:lnTo>
                  <a:pt x="50863" y="50990"/>
                </a:lnTo>
                <a:lnTo>
                  <a:pt x="61137" y="54470"/>
                </a:lnTo>
                <a:lnTo>
                  <a:pt x="74714" y="37363"/>
                </a:lnTo>
                <a:lnTo>
                  <a:pt x="105206" y="13614"/>
                </a:lnTo>
                <a:lnTo>
                  <a:pt x="115468" y="0"/>
                </a:lnTo>
                <a:lnTo>
                  <a:pt x="125590" y="0"/>
                </a:lnTo>
                <a:lnTo>
                  <a:pt x="108521" y="27228"/>
                </a:lnTo>
                <a:lnTo>
                  <a:pt x="112001" y="40843"/>
                </a:lnTo>
                <a:lnTo>
                  <a:pt x="118783" y="4766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559864" y="3955897"/>
            <a:ext cx="108673" cy="98653"/>
          </a:xfrm>
          <a:custGeom>
            <a:avLst/>
            <a:gdLst/>
            <a:ahLst/>
            <a:cxnLst/>
            <a:rect l="l" t="t" r="r" b="b"/>
            <a:pathLst>
              <a:path w="108673" h="98653">
                <a:moveTo>
                  <a:pt x="108673" y="27228"/>
                </a:moveTo>
                <a:lnTo>
                  <a:pt x="88290" y="78231"/>
                </a:lnTo>
                <a:lnTo>
                  <a:pt x="88290" y="95338"/>
                </a:lnTo>
                <a:lnTo>
                  <a:pt x="57810" y="98653"/>
                </a:lnTo>
                <a:lnTo>
                  <a:pt x="40754" y="91846"/>
                </a:lnTo>
                <a:lnTo>
                  <a:pt x="44221" y="78231"/>
                </a:lnTo>
                <a:lnTo>
                  <a:pt x="0" y="88518"/>
                </a:lnTo>
                <a:lnTo>
                  <a:pt x="6794" y="57797"/>
                </a:lnTo>
                <a:lnTo>
                  <a:pt x="10261" y="50990"/>
                </a:lnTo>
                <a:lnTo>
                  <a:pt x="27165" y="30556"/>
                </a:lnTo>
                <a:lnTo>
                  <a:pt x="47536" y="61277"/>
                </a:lnTo>
                <a:lnTo>
                  <a:pt x="47536" y="64604"/>
                </a:lnTo>
                <a:lnTo>
                  <a:pt x="71399" y="27228"/>
                </a:lnTo>
                <a:lnTo>
                  <a:pt x="84975" y="3314"/>
                </a:lnTo>
                <a:lnTo>
                  <a:pt x="88290" y="0"/>
                </a:lnTo>
                <a:lnTo>
                  <a:pt x="95084" y="10121"/>
                </a:lnTo>
                <a:lnTo>
                  <a:pt x="108673" y="2722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773896" y="3959212"/>
            <a:ext cx="166344" cy="183870"/>
          </a:xfrm>
          <a:custGeom>
            <a:avLst/>
            <a:gdLst/>
            <a:ahLst/>
            <a:cxnLst/>
            <a:rect l="l" t="t" r="r" b="b"/>
            <a:pathLst>
              <a:path w="166344" h="183870">
                <a:moveTo>
                  <a:pt x="0" y="126060"/>
                </a:moveTo>
                <a:lnTo>
                  <a:pt x="0" y="115773"/>
                </a:lnTo>
                <a:lnTo>
                  <a:pt x="13589" y="98818"/>
                </a:lnTo>
                <a:lnTo>
                  <a:pt x="23698" y="88531"/>
                </a:lnTo>
                <a:lnTo>
                  <a:pt x="16903" y="78397"/>
                </a:lnTo>
                <a:lnTo>
                  <a:pt x="33972" y="54483"/>
                </a:lnTo>
                <a:lnTo>
                  <a:pt x="40754" y="51155"/>
                </a:lnTo>
                <a:lnTo>
                  <a:pt x="37287" y="47675"/>
                </a:lnTo>
                <a:lnTo>
                  <a:pt x="44081" y="40868"/>
                </a:lnTo>
                <a:lnTo>
                  <a:pt x="44081" y="34048"/>
                </a:lnTo>
                <a:lnTo>
                  <a:pt x="54343" y="44348"/>
                </a:lnTo>
                <a:lnTo>
                  <a:pt x="61137" y="44348"/>
                </a:lnTo>
                <a:lnTo>
                  <a:pt x="64452" y="40868"/>
                </a:lnTo>
                <a:lnTo>
                  <a:pt x="71247" y="37528"/>
                </a:lnTo>
                <a:lnTo>
                  <a:pt x="81521" y="44348"/>
                </a:lnTo>
                <a:lnTo>
                  <a:pt x="81521" y="37528"/>
                </a:lnTo>
                <a:lnTo>
                  <a:pt x="88315" y="30734"/>
                </a:lnTo>
                <a:lnTo>
                  <a:pt x="84836" y="10299"/>
                </a:lnTo>
                <a:lnTo>
                  <a:pt x="88315" y="3479"/>
                </a:lnTo>
                <a:lnTo>
                  <a:pt x="84836" y="0"/>
                </a:lnTo>
                <a:lnTo>
                  <a:pt x="118795" y="6807"/>
                </a:lnTo>
                <a:lnTo>
                  <a:pt x="129070" y="37528"/>
                </a:lnTo>
                <a:lnTo>
                  <a:pt x="129070" y="44348"/>
                </a:lnTo>
                <a:lnTo>
                  <a:pt x="142646" y="44348"/>
                </a:lnTo>
                <a:lnTo>
                  <a:pt x="149440" y="54483"/>
                </a:lnTo>
                <a:lnTo>
                  <a:pt x="156235" y="61290"/>
                </a:lnTo>
                <a:lnTo>
                  <a:pt x="166344" y="64770"/>
                </a:lnTo>
                <a:lnTo>
                  <a:pt x="159550" y="78397"/>
                </a:lnTo>
                <a:lnTo>
                  <a:pt x="163029" y="88531"/>
                </a:lnTo>
                <a:lnTo>
                  <a:pt x="149440" y="122580"/>
                </a:lnTo>
                <a:lnTo>
                  <a:pt x="135851" y="122580"/>
                </a:lnTo>
                <a:lnTo>
                  <a:pt x="118795" y="129387"/>
                </a:lnTo>
                <a:lnTo>
                  <a:pt x="112001" y="132867"/>
                </a:lnTo>
                <a:lnTo>
                  <a:pt x="112001" y="146494"/>
                </a:lnTo>
                <a:lnTo>
                  <a:pt x="108686" y="149821"/>
                </a:lnTo>
                <a:lnTo>
                  <a:pt x="101892" y="160108"/>
                </a:lnTo>
                <a:lnTo>
                  <a:pt x="98412" y="160108"/>
                </a:lnTo>
                <a:lnTo>
                  <a:pt x="27178" y="183870"/>
                </a:lnTo>
                <a:lnTo>
                  <a:pt x="16903" y="180543"/>
                </a:lnTo>
                <a:lnTo>
                  <a:pt x="13589" y="173736"/>
                </a:lnTo>
                <a:lnTo>
                  <a:pt x="16903" y="166928"/>
                </a:lnTo>
                <a:lnTo>
                  <a:pt x="37287" y="160108"/>
                </a:lnTo>
                <a:lnTo>
                  <a:pt x="64452" y="136207"/>
                </a:lnTo>
                <a:lnTo>
                  <a:pt x="64452" y="129387"/>
                </a:lnTo>
                <a:lnTo>
                  <a:pt x="74726" y="126060"/>
                </a:lnTo>
                <a:lnTo>
                  <a:pt x="74726" y="119253"/>
                </a:lnTo>
                <a:lnTo>
                  <a:pt x="67932" y="119253"/>
                </a:lnTo>
                <a:lnTo>
                  <a:pt x="67932" y="122580"/>
                </a:lnTo>
                <a:lnTo>
                  <a:pt x="61137" y="129387"/>
                </a:lnTo>
                <a:lnTo>
                  <a:pt x="47561" y="119253"/>
                </a:lnTo>
                <a:lnTo>
                  <a:pt x="13589" y="132867"/>
                </a:lnTo>
                <a:lnTo>
                  <a:pt x="0" y="12606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159416" y="3959213"/>
            <a:ext cx="176605" cy="180543"/>
          </a:xfrm>
          <a:custGeom>
            <a:avLst/>
            <a:gdLst/>
            <a:ahLst/>
            <a:cxnLst/>
            <a:rect l="l" t="t" r="r" b="b"/>
            <a:pathLst>
              <a:path w="176606" h="180543">
                <a:moveTo>
                  <a:pt x="13588" y="156629"/>
                </a:moveTo>
                <a:lnTo>
                  <a:pt x="27190" y="149821"/>
                </a:lnTo>
                <a:lnTo>
                  <a:pt x="20383" y="143002"/>
                </a:lnTo>
                <a:lnTo>
                  <a:pt x="13588" y="139687"/>
                </a:lnTo>
                <a:lnTo>
                  <a:pt x="20383" y="126060"/>
                </a:lnTo>
                <a:lnTo>
                  <a:pt x="16916" y="115773"/>
                </a:lnTo>
                <a:lnTo>
                  <a:pt x="3340" y="108966"/>
                </a:lnTo>
                <a:lnTo>
                  <a:pt x="0" y="95338"/>
                </a:lnTo>
                <a:lnTo>
                  <a:pt x="3340" y="85204"/>
                </a:lnTo>
                <a:lnTo>
                  <a:pt x="6794" y="78397"/>
                </a:lnTo>
                <a:lnTo>
                  <a:pt x="30492" y="71589"/>
                </a:lnTo>
                <a:lnTo>
                  <a:pt x="37287" y="64770"/>
                </a:lnTo>
                <a:lnTo>
                  <a:pt x="47548" y="54483"/>
                </a:lnTo>
                <a:lnTo>
                  <a:pt x="64452" y="34048"/>
                </a:lnTo>
                <a:lnTo>
                  <a:pt x="71246" y="20434"/>
                </a:lnTo>
                <a:lnTo>
                  <a:pt x="74726" y="10299"/>
                </a:lnTo>
                <a:lnTo>
                  <a:pt x="95097" y="0"/>
                </a:lnTo>
                <a:lnTo>
                  <a:pt x="122275" y="17106"/>
                </a:lnTo>
                <a:lnTo>
                  <a:pt x="135851" y="27241"/>
                </a:lnTo>
                <a:lnTo>
                  <a:pt x="149453" y="78397"/>
                </a:lnTo>
                <a:lnTo>
                  <a:pt x="163029" y="105638"/>
                </a:lnTo>
                <a:lnTo>
                  <a:pt x="166344" y="112445"/>
                </a:lnTo>
                <a:lnTo>
                  <a:pt x="176606" y="119253"/>
                </a:lnTo>
                <a:lnTo>
                  <a:pt x="152755" y="153301"/>
                </a:lnTo>
                <a:lnTo>
                  <a:pt x="145973" y="173736"/>
                </a:lnTo>
                <a:lnTo>
                  <a:pt x="125590" y="180543"/>
                </a:lnTo>
                <a:lnTo>
                  <a:pt x="88303" y="143002"/>
                </a:lnTo>
                <a:lnTo>
                  <a:pt x="44081" y="163436"/>
                </a:lnTo>
                <a:lnTo>
                  <a:pt x="37287" y="160108"/>
                </a:lnTo>
                <a:lnTo>
                  <a:pt x="13588" y="15662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5341002" y="3962693"/>
            <a:ext cx="105194" cy="132727"/>
          </a:xfrm>
          <a:custGeom>
            <a:avLst/>
            <a:gdLst/>
            <a:ahLst/>
            <a:cxnLst/>
            <a:rect l="l" t="t" r="r" b="b"/>
            <a:pathLst>
              <a:path w="105194" h="132727">
                <a:moveTo>
                  <a:pt x="105194" y="78232"/>
                </a:moveTo>
                <a:lnTo>
                  <a:pt x="88303" y="95338"/>
                </a:lnTo>
                <a:lnTo>
                  <a:pt x="78041" y="98666"/>
                </a:lnTo>
                <a:lnTo>
                  <a:pt x="67919" y="105486"/>
                </a:lnTo>
                <a:lnTo>
                  <a:pt x="64439" y="129387"/>
                </a:lnTo>
                <a:lnTo>
                  <a:pt x="54343" y="129387"/>
                </a:lnTo>
                <a:lnTo>
                  <a:pt x="47548" y="132727"/>
                </a:lnTo>
                <a:lnTo>
                  <a:pt x="20383" y="115773"/>
                </a:lnTo>
                <a:lnTo>
                  <a:pt x="37287" y="91859"/>
                </a:lnTo>
                <a:lnTo>
                  <a:pt x="37287" y="81724"/>
                </a:lnTo>
                <a:lnTo>
                  <a:pt x="30479" y="78232"/>
                </a:lnTo>
                <a:lnTo>
                  <a:pt x="13588" y="64617"/>
                </a:lnTo>
                <a:lnTo>
                  <a:pt x="0" y="57810"/>
                </a:lnTo>
                <a:lnTo>
                  <a:pt x="3314" y="34048"/>
                </a:lnTo>
                <a:lnTo>
                  <a:pt x="0" y="34048"/>
                </a:lnTo>
                <a:lnTo>
                  <a:pt x="3314" y="20434"/>
                </a:lnTo>
                <a:lnTo>
                  <a:pt x="10109" y="20434"/>
                </a:lnTo>
                <a:lnTo>
                  <a:pt x="10109" y="16954"/>
                </a:lnTo>
                <a:lnTo>
                  <a:pt x="23698" y="23761"/>
                </a:lnTo>
                <a:lnTo>
                  <a:pt x="23698" y="34048"/>
                </a:lnTo>
                <a:lnTo>
                  <a:pt x="37287" y="27254"/>
                </a:lnTo>
                <a:lnTo>
                  <a:pt x="40741" y="30568"/>
                </a:lnTo>
                <a:lnTo>
                  <a:pt x="50863" y="27254"/>
                </a:lnTo>
                <a:lnTo>
                  <a:pt x="57645" y="0"/>
                </a:lnTo>
                <a:lnTo>
                  <a:pt x="74714" y="6819"/>
                </a:lnTo>
                <a:lnTo>
                  <a:pt x="78041" y="34048"/>
                </a:lnTo>
                <a:lnTo>
                  <a:pt x="67919" y="47675"/>
                </a:lnTo>
                <a:lnTo>
                  <a:pt x="67919" y="54483"/>
                </a:lnTo>
                <a:lnTo>
                  <a:pt x="91617" y="64617"/>
                </a:lnTo>
                <a:lnTo>
                  <a:pt x="101892" y="57810"/>
                </a:lnTo>
                <a:lnTo>
                  <a:pt x="101892" y="64617"/>
                </a:lnTo>
                <a:lnTo>
                  <a:pt x="105194" y="7823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3904455" y="3969511"/>
            <a:ext cx="61137" cy="71412"/>
          </a:xfrm>
          <a:custGeom>
            <a:avLst/>
            <a:gdLst/>
            <a:ahLst/>
            <a:cxnLst/>
            <a:rect l="l" t="t" r="r" b="b"/>
            <a:pathLst>
              <a:path w="61137" h="71412">
                <a:moveTo>
                  <a:pt x="6794" y="68097"/>
                </a:moveTo>
                <a:lnTo>
                  <a:pt x="0" y="64617"/>
                </a:lnTo>
                <a:lnTo>
                  <a:pt x="3479" y="57797"/>
                </a:lnTo>
                <a:lnTo>
                  <a:pt x="20370" y="20434"/>
                </a:lnTo>
                <a:lnTo>
                  <a:pt x="33972" y="3327"/>
                </a:lnTo>
                <a:lnTo>
                  <a:pt x="40754" y="0"/>
                </a:lnTo>
                <a:lnTo>
                  <a:pt x="54343" y="0"/>
                </a:lnTo>
                <a:lnTo>
                  <a:pt x="54343" y="6807"/>
                </a:lnTo>
                <a:lnTo>
                  <a:pt x="51028" y="10134"/>
                </a:lnTo>
                <a:lnTo>
                  <a:pt x="61137" y="16941"/>
                </a:lnTo>
                <a:lnTo>
                  <a:pt x="57810" y="20434"/>
                </a:lnTo>
                <a:lnTo>
                  <a:pt x="54343" y="40855"/>
                </a:lnTo>
                <a:lnTo>
                  <a:pt x="47548" y="57797"/>
                </a:lnTo>
                <a:lnTo>
                  <a:pt x="40754" y="71412"/>
                </a:lnTo>
                <a:lnTo>
                  <a:pt x="33972" y="68097"/>
                </a:lnTo>
                <a:lnTo>
                  <a:pt x="33972" y="54470"/>
                </a:lnTo>
                <a:lnTo>
                  <a:pt x="33972" y="44183"/>
                </a:lnTo>
                <a:lnTo>
                  <a:pt x="33972" y="47663"/>
                </a:lnTo>
                <a:lnTo>
                  <a:pt x="27178" y="68097"/>
                </a:lnTo>
                <a:lnTo>
                  <a:pt x="20370" y="68097"/>
                </a:lnTo>
                <a:lnTo>
                  <a:pt x="33972" y="34048"/>
                </a:lnTo>
                <a:lnTo>
                  <a:pt x="27178" y="34048"/>
                </a:lnTo>
                <a:lnTo>
                  <a:pt x="30645" y="27228"/>
                </a:lnTo>
                <a:lnTo>
                  <a:pt x="27178" y="27228"/>
                </a:lnTo>
                <a:lnTo>
                  <a:pt x="23850" y="34048"/>
                </a:lnTo>
                <a:lnTo>
                  <a:pt x="6794" y="6809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879430" y="3969512"/>
            <a:ext cx="203631" cy="139522"/>
          </a:xfrm>
          <a:custGeom>
            <a:avLst/>
            <a:gdLst/>
            <a:ahLst/>
            <a:cxnLst/>
            <a:rect l="l" t="t" r="r" b="b"/>
            <a:pathLst>
              <a:path w="203631" h="139522">
                <a:moveTo>
                  <a:pt x="145961" y="13614"/>
                </a:moveTo>
                <a:lnTo>
                  <a:pt x="142481" y="34048"/>
                </a:lnTo>
                <a:lnTo>
                  <a:pt x="156083" y="64617"/>
                </a:lnTo>
                <a:lnTo>
                  <a:pt x="173126" y="74904"/>
                </a:lnTo>
                <a:lnTo>
                  <a:pt x="186728" y="95338"/>
                </a:lnTo>
                <a:lnTo>
                  <a:pt x="190042" y="108953"/>
                </a:lnTo>
                <a:lnTo>
                  <a:pt x="203631" y="122567"/>
                </a:lnTo>
                <a:lnTo>
                  <a:pt x="203631" y="129387"/>
                </a:lnTo>
                <a:lnTo>
                  <a:pt x="183235" y="136194"/>
                </a:lnTo>
                <a:lnTo>
                  <a:pt x="125590" y="139522"/>
                </a:lnTo>
                <a:lnTo>
                  <a:pt x="91630" y="115760"/>
                </a:lnTo>
                <a:lnTo>
                  <a:pt x="64452" y="122567"/>
                </a:lnTo>
                <a:lnTo>
                  <a:pt x="33972" y="122567"/>
                </a:lnTo>
                <a:lnTo>
                  <a:pt x="33972" y="112280"/>
                </a:lnTo>
                <a:lnTo>
                  <a:pt x="20383" y="108953"/>
                </a:lnTo>
                <a:lnTo>
                  <a:pt x="20383" y="119087"/>
                </a:lnTo>
                <a:lnTo>
                  <a:pt x="23698" y="119087"/>
                </a:lnTo>
                <a:lnTo>
                  <a:pt x="27177" y="122567"/>
                </a:lnTo>
                <a:lnTo>
                  <a:pt x="16916" y="125907"/>
                </a:lnTo>
                <a:lnTo>
                  <a:pt x="0" y="112280"/>
                </a:lnTo>
                <a:lnTo>
                  <a:pt x="10121" y="98666"/>
                </a:lnTo>
                <a:lnTo>
                  <a:pt x="6794" y="57797"/>
                </a:lnTo>
                <a:lnTo>
                  <a:pt x="13423" y="34048"/>
                </a:lnTo>
                <a:lnTo>
                  <a:pt x="16916" y="27228"/>
                </a:lnTo>
                <a:lnTo>
                  <a:pt x="37287" y="6807"/>
                </a:lnTo>
                <a:lnTo>
                  <a:pt x="54330" y="3327"/>
                </a:lnTo>
                <a:lnTo>
                  <a:pt x="78028" y="3327"/>
                </a:lnTo>
                <a:lnTo>
                  <a:pt x="81508" y="10134"/>
                </a:lnTo>
                <a:lnTo>
                  <a:pt x="88303" y="10134"/>
                </a:lnTo>
                <a:lnTo>
                  <a:pt x="88303" y="3327"/>
                </a:lnTo>
                <a:lnTo>
                  <a:pt x="94932" y="3327"/>
                </a:lnTo>
                <a:lnTo>
                  <a:pt x="98425" y="0"/>
                </a:lnTo>
                <a:lnTo>
                  <a:pt x="105206" y="3327"/>
                </a:lnTo>
                <a:lnTo>
                  <a:pt x="112001" y="13614"/>
                </a:lnTo>
                <a:lnTo>
                  <a:pt x="115328" y="10134"/>
                </a:lnTo>
                <a:lnTo>
                  <a:pt x="122110" y="10134"/>
                </a:lnTo>
                <a:lnTo>
                  <a:pt x="122110" y="6807"/>
                </a:lnTo>
                <a:lnTo>
                  <a:pt x="132397" y="0"/>
                </a:lnTo>
                <a:lnTo>
                  <a:pt x="145961" y="136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5701010" y="3972841"/>
            <a:ext cx="129057" cy="149809"/>
          </a:xfrm>
          <a:custGeom>
            <a:avLst/>
            <a:gdLst/>
            <a:ahLst/>
            <a:cxnLst/>
            <a:rect l="l" t="t" r="r" b="b"/>
            <a:pathLst>
              <a:path w="129057" h="149809">
                <a:moveTo>
                  <a:pt x="0" y="81711"/>
                </a:moveTo>
                <a:lnTo>
                  <a:pt x="16903" y="78397"/>
                </a:lnTo>
                <a:lnTo>
                  <a:pt x="20358" y="64769"/>
                </a:lnTo>
                <a:lnTo>
                  <a:pt x="37274" y="64769"/>
                </a:lnTo>
                <a:lnTo>
                  <a:pt x="33972" y="37528"/>
                </a:lnTo>
                <a:lnTo>
                  <a:pt x="44056" y="30721"/>
                </a:lnTo>
                <a:lnTo>
                  <a:pt x="50863" y="27241"/>
                </a:lnTo>
                <a:lnTo>
                  <a:pt x="47548" y="23901"/>
                </a:lnTo>
                <a:lnTo>
                  <a:pt x="64452" y="20421"/>
                </a:lnTo>
                <a:lnTo>
                  <a:pt x="71234" y="27241"/>
                </a:lnTo>
                <a:lnTo>
                  <a:pt x="78028" y="27241"/>
                </a:lnTo>
                <a:lnTo>
                  <a:pt x="84810" y="0"/>
                </a:lnTo>
                <a:lnTo>
                  <a:pt x="95084" y="0"/>
                </a:lnTo>
                <a:lnTo>
                  <a:pt x="105206" y="13614"/>
                </a:lnTo>
                <a:lnTo>
                  <a:pt x="112001" y="44335"/>
                </a:lnTo>
                <a:lnTo>
                  <a:pt x="108673" y="54470"/>
                </a:lnTo>
                <a:lnTo>
                  <a:pt x="129057" y="68084"/>
                </a:lnTo>
                <a:lnTo>
                  <a:pt x="112001" y="74904"/>
                </a:lnTo>
                <a:lnTo>
                  <a:pt x="115468" y="95338"/>
                </a:lnTo>
                <a:lnTo>
                  <a:pt x="112001" y="95338"/>
                </a:lnTo>
                <a:lnTo>
                  <a:pt x="101879" y="105625"/>
                </a:lnTo>
                <a:lnTo>
                  <a:pt x="95084" y="122580"/>
                </a:lnTo>
                <a:lnTo>
                  <a:pt x="81508" y="132867"/>
                </a:lnTo>
                <a:lnTo>
                  <a:pt x="81508" y="143001"/>
                </a:lnTo>
                <a:lnTo>
                  <a:pt x="61125" y="149809"/>
                </a:lnTo>
                <a:lnTo>
                  <a:pt x="57657" y="136194"/>
                </a:lnTo>
                <a:lnTo>
                  <a:pt x="40754" y="139674"/>
                </a:lnTo>
                <a:lnTo>
                  <a:pt x="40754" y="129374"/>
                </a:lnTo>
                <a:lnTo>
                  <a:pt x="40754" y="108953"/>
                </a:lnTo>
                <a:lnTo>
                  <a:pt x="30479" y="102146"/>
                </a:lnTo>
                <a:lnTo>
                  <a:pt x="16903" y="92011"/>
                </a:lnTo>
                <a:lnTo>
                  <a:pt x="0" y="8171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3517282" y="3972839"/>
            <a:ext cx="112153" cy="146481"/>
          </a:xfrm>
          <a:custGeom>
            <a:avLst/>
            <a:gdLst/>
            <a:ahLst/>
            <a:cxnLst/>
            <a:rect l="l" t="t" r="r" b="b"/>
            <a:pathLst>
              <a:path w="112153" h="146481">
                <a:moveTo>
                  <a:pt x="64604" y="132867"/>
                </a:moveTo>
                <a:lnTo>
                  <a:pt x="57823" y="146481"/>
                </a:lnTo>
                <a:lnTo>
                  <a:pt x="40754" y="126060"/>
                </a:lnTo>
                <a:lnTo>
                  <a:pt x="0" y="105625"/>
                </a:lnTo>
                <a:lnTo>
                  <a:pt x="13741" y="47663"/>
                </a:lnTo>
                <a:lnTo>
                  <a:pt x="20370" y="10286"/>
                </a:lnTo>
                <a:lnTo>
                  <a:pt x="23850" y="6807"/>
                </a:lnTo>
                <a:lnTo>
                  <a:pt x="57823" y="0"/>
                </a:lnTo>
                <a:lnTo>
                  <a:pt x="61137" y="10286"/>
                </a:lnTo>
                <a:lnTo>
                  <a:pt x="67919" y="44335"/>
                </a:lnTo>
                <a:lnTo>
                  <a:pt x="88303" y="74904"/>
                </a:lnTo>
                <a:lnTo>
                  <a:pt x="105359" y="92011"/>
                </a:lnTo>
                <a:lnTo>
                  <a:pt x="112153" y="95338"/>
                </a:lnTo>
                <a:lnTo>
                  <a:pt x="108673" y="115760"/>
                </a:lnTo>
                <a:lnTo>
                  <a:pt x="64604" y="13286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3952003" y="3979647"/>
            <a:ext cx="142647" cy="98818"/>
          </a:xfrm>
          <a:custGeom>
            <a:avLst/>
            <a:gdLst/>
            <a:ahLst/>
            <a:cxnLst/>
            <a:rect l="l" t="t" r="r" b="b"/>
            <a:pathLst>
              <a:path w="142646" h="98818">
                <a:moveTo>
                  <a:pt x="51028" y="95338"/>
                </a:moveTo>
                <a:lnTo>
                  <a:pt x="47548" y="95338"/>
                </a:lnTo>
                <a:lnTo>
                  <a:pt x="37439" y="98818"/>
                </a:lnTo>
                <a:lnTo>
                  <a:pt x="30645" y="88531"/>
                </a:lnTo>
                <a:lnTo>
                  <a:pt x="10261" y="95338"/>
                </a:lnTo>
                <a:lnTo>
                  <a:pt x="0" y="68097"/>
                </a:lnTo>
                <a:lnTo>
                  <a:pt x="6794" y="64770"/>
                </a:lnTo>
                <a:lnTo>
                  <a:pt x="30645" y="44335"/>
                </a:lnTo>
                <a:lnTo>
                  <a:pt x="33959" y="37528"/>
                </a:lnTo>
                <a:lnTo>
                  <a:pt x="57823" y="0"/>
                </a:lnTo>
                <a:lnTo>
                  <a:pt x="57823" y="6807"/>
                </a:lnTo>
                <a:lnTo>
                  <a:pt x="78193" y="6807"/>
                </a:lnTo>
                <a:lnTo>
                  <a:pt x="84988" y="6807"/>
                </a:lnTo>
                <a:lnTo>
                  <a:pt x="88303" y="6807"/>
                </a:lnTo>
                <a:lnTo>
                  <a:pt x="71399" y="34048"/>
                </a:lnTo>
                <a:lnTo>
                  <a:pt x="78193" y="40855"/>
                </a:lnTo>
                <a:lnTo>
                  <a:pt x="88303" y="23914"/>
                </a:lnTo>
                <a:lnTo>
                  <a:pt x="112153" y="34048"/>
                </a:lnTo>
                <a:lnTo>
                  <a:pt x="142646" y="40855"/>
                </a:lnTo>
                <a:lnTo>
                  <a:pt x="142646" y="47663"/>
                </a:lnTo>
                <a:lnTo>
                  <a:pt x="135851" y="47663"/>
                </a:lnTo>
                <a:lnTo>
                  <a:pt x="51028" y="9533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3952003" y="3972839"/>
            <a:ext cx="44234" cy="71577"/>
          </a:xfrm>
          <a:custGeom>
            <a:avLst/>
            <a:gdLst/>
            <a:ahLst/>
            <a:cxnLst/>
            <a:rect l="l" t="t" r="r" b="b"/>
            <a:pathLst>
              <a:path w="44234" h="71577">
                <a:moveTo>
                  <a:pt x="44234" y="3479"/>
                </a:moveTo>
                <a:lnTo>
                  <a:pt x="37439" y="30721"/>
                </a:lnTo>
                <a:lnTo>
                  <a:pt x="30645" y="40855"/>
                </a:lnTo>
                <a:lnTo>
                  <a:pt x="23850" y="51142"/>
                </a:lnTo>
                <a:lnTo>
                  <a:pt x="13588" y="61290"/>
                </a:lnTo>
                <a:lnTo>
                  <a:pt x="0" y="71577"/>
                </a:lnTo>
                <a:lnTo>
                  <a:pt x="0" y="68084"/>
                </a:lnTo>
                <a:lnTo>
                  <a:pt x="3479" y="61290"/>
                </a:lnTo>
                <a:lnTo>
                  <a:pt x="23850" y="44335"/>
                </a:lnTo>
                <a:lnTo>
                  <a:pt x="33959" y="20421"/>
                </a:lnTo>
                <a:lnTo>
                  <a:pt x="40754" y="0"/>
                </a:lnTo>
                <a:lnTo>
                  <a:pt x="44234" y="34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3880757" y="3976320"/>
            <a:ext cx="129070" cy="166763"/>
          </a:xfrm>
          <a:custGeom>
            <a:avLst/>
            <a:gdLst/>
            <a:ahLst/>
            <a:cxnLst/>
            <a:rect l="l" t="t" r="r" b="b"/>
            <a:pathLst>
              <a:path w="129070" h="166763">
                <a:moveTo>
                  <a:pt x="23698" y="156629"/>
                </a:moveTo>
                <a:lnTo>
                  <a:pt x="3327" y="125895"/>
                </a:lnTo>
                <a:lnTo>
                  <a:pt x="0" y="81711"/>
                </a:lnTo>
                <a:lnTo>
                  <a:pt x="20383" y="81711"/>
                </a:lnTo>
                <a:lnTo>
                  <a:pt x="30492" y="61290"/>
                </a:lnTo>
                <a:lnTo>
                  <a:pt x="47548" y="27241"/>
                </a:lnTo>
                <a:lnTo>
                  <a:pt x="50876" y="20421"/>
                </a:lnTo>
                <a:lnTo>
                  <a:pt x="54343" y="20421"/>
                </a:lnTo>
                <a:lnTo>
                  <a:pt x="50876" y="27241"/>
                </a:lnTo>
                <a:lnTo>
                  <a:pt x="57670" y="27241"/>
                </a:lnTo>
                <a:lnTo>
                  <a:pt x="44068" y="61290"/>
                </a:lnTo>
                <a:lnTo>
                  <a:pt x="50876" y="61290"/>
                </a:lnTo>
                <a:lnTo>
                  <a:pt x="57670" y="40855"/>
                </a:lnTo>
                <a:lnTo>
                  <a:pt x="57670" y="37376"/>
                </a:lnTo>
                <a:lnTo>
                  <a:pt x="57670" y="47663"/>
                </a:lnTo>
                <a:lnTo>
                  <a:pt x="57670" y="61290"/>
                </a:lnTo>
                <a:lnTo>
                  <a:pt x="64452" y="64604"/>
                </a:lnTo>
                <a:lnTo>
                  <a:pt x="71246" y="50990"/>
                </a:lnTo>
                <a:lnTo>
                  <a:pt x="78041" y="34048"/>
                </a:lnTo>
                <a:lnTo>
                  <a:pt x="81508" y="13627"/>
                </a:lnTo>
                <a:lnTo>
                  <a:pt x="105206" y="16941"/>
                </a:lnTo>
                <a:lnTo>
                  <a:pt x="95097" y="40855"/>
                </a:lnTo>
                <a:lnTo>
                  <a:pt x="74726" y="57810"/>
                </a:lnTo>
                <a:lnTo>
                  <a:pt x="71246" y="64604"/>
                </a:lnTo>
                <a:lnTo>
                  <a:pt x="71246" y="68097"/>
                </a:lnTo>
                <a:lnTo>
                  <a:pt x="84835" y="57810"/>
                </a:lnTo>
                <a:lnTo>
                  <a:pt x="95097" y="47663"/>
                </a:lnTo>
                <a:lnTo>
                  <a:pt x="101892" y="37376"/>
                </a:lnTo>
                <a:lnTo>
                  <a:pt x="108686" y="27241"/>
                </a:lnTo>
                <a:lnTo>
                  <a:pt x="115481" y="0"/>
                </a:lnTo>
                <a:lnTo>
                  <a:pt x="129070" y="3327"/>
                </a:lnTo>
                <a:lnTo>
                  <a:pt x="105206" y="40855"/>
                </a:lnTo>
                <a:lnTo>
                  <a:pt x="101892" y="47663"/>
                </a:lnTo>
                <a:lnTo>
                  <a:pt x="78041" y="68097"/>
                </a:lnTo>
                <a:lnTo>
                  <a:pt x="71246" y="71424"/>
                </a:lnTo>
                <a:lnTo>
                  <a:pt x="81508" y="98666"/>
                </a:lnTo>
                <a:lnTo>
                  <a:pt x="101892" y="91859"/>
                </a:lnTo>
                <a:lnTo>
                  <a:pt x="108686" y="102146"/>
                </a:lnTo>
                <a:lnTo>
                  <a:pt x="118795" y="98666"/>
                </a:lnTo>
                <a:lnTo>
                  <a:pt x="112001" y="146329"/>
                </a:lnTo>
                <a:lnTo>
                  <a:pt x="105206" y="156629"/>
                </a:lnTo>
                <a:lnTo>
                  <a:pt x="98424" y="163436"/>
                </a:lnTo>
                <a:lnTo>
                  <a:pt x="81508" y="159943"/>
                </a:lnTo>
                <a:lnTo>
                  <a:pt x="61137" y="166763"/>
                </a:lnTo>
                <a:lnTo>
                  <a:pt x="44068" y="166763"/>
                </a:lnTo>
                <a:lnTo>
                  <a:pt x="23698" y="15662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875483" y="4092652"/>
            <a:ext cx="210565" cy="183426"/>
          </a:xfrm>
          <a:custGeom>
            <a:avLst/>
            <a:gdLst/>
            <a:ahLst/>
            <a:cxnLst/>
            <a:rect l="l" t="t" r="r" b="b"/>
            <a:pathLst>
              <a:path w="210565" h="183426">
                <a:moveTo>
                  <a:pt x="67919" y="0"/>
                </a:moveTo>
                <a:lnTo>
                  <a:pt x="118948" y="44068"/>
                </a:lnTo>
                <a:lnTo>
                  <a:pt x="180073" y="74726"/>
                </a:lnTo>
                <a:lnTo>
                  <a:pt x="203771" y="84836"/>
                </a:lnTo>
                <a:lnTo>
                  <a:pt x="196977" y="122275"/>
                </a:lnTo>
                <a:lnTo>
                  <a:pt x="210565" y="132384"/>
                </a:lnTo>
                <a:lnTo>
                  <a:pt x="190182" y="173151"/>
                </a:lnTo>
                <a:lnTo>
                  <a:pt x="166497" y="159550"/>
                </a:lnTo>
                <a:lnTo>
                  <a:pt x="152907" y="169824"/>
                </a:lnTo>
                <a:lnTo>
                  <a:pt x="105359" y="166357"/>
                </a:lnTo>
                <a:lnTo>
                  <a:pt x="61137" y="176618"/>
                </a:lnTo>
                <a:lnTo>
                  <a:pt x="51028" y="183426"/>
                </a:lnTo>
                <a:lnTo>
                  <a:pt x="44234" y="176618"/>
                </a:lnTo>
                <a:lnTo>
                  <a:pt x="13588" y="115481"/>
                </a:lnTo>
                <a:lnTo>
                  <a:pt x="0" y="112014"/>
                </a:lnTo>
                <a:lnTo>
                  <a:pt x="0" y="74726"/>
                </a:lnTo>
                <a:lnTo>
                  <a:pt x="23850" y="44068"/>
                </a:lnTo>
                <a:lnTo>
                  <a:pt x="67919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2997725" y="3976319"/>
            <a:ext cx="210578" cy="163436"/>
          </a:xfrm>
          <a:custGeom>
            <a:avLst/>
            <a:gdLst/>
            <a:ahLst/>
            <a:cxnLst/>
            <a:rect l="l" t="t" r="r" b="b"/>
            <a:pathLst>
              <a:path w="210578" h="163436">
                <a:moveTo>
                  <a:pt x="180086" y="163436"/>
                </a:moveTo>
                <a:lnTo>
                  <a:pt x="129057" y="149821"/>
                </a:lnTo>
                <a:lnTo>
                  <a:pt x="74714" y="112280"/>
                </a:lnTo>
                <a:lnTo>
                  <a:pt x="0" y="71424"/>
                </a:lnTo>
                <a:lnTo>
                  <a:pt x="6794" y="30568"/>
                </a:lnTo>
                <a:lnTo>
                  <a:pt x="6794" y="13627"/>
                </a:lnTo>
                <a:lnTo>
                  <a:pt x="20383" y="13627"/>
                </a:lnTo>
                <a:lnTo>
                  <a:pt x="91782" y="0"/>
                </a:lnTo>
                <a:lnTo>
                  <a:pt x="118960" y="3327"/>
                </a:lnTo>
                <a:lnTo>
                  <a:pt x="142646" y="23761"/>
                </a:lnTo>
                <a:lnTo>
                  <a:pt x="149440" y="37376"/>
                </a:lnTo>
                <a:lnTo>
                  <a:pt x="169811" y="47663"/>
                </a:lnTo>
                <a:lnTo>
                  <a:pt x="183413" y="88531"/>
                </a:lnTo>
                <a:lnTo>
                  <a:pt x="190195" y="95338"/>
                </a:lnTo>
                <a:lnTo>
                  <a:pt x="203784" y="91859"/>
                </a:lnTo>
                <a:lnTo>
                  <a:pt x="210578" y="108953"/>
                </a:lnTo>
                <a:lnTo>
                  <a:pt x="180086" y="16343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3167538" y="3979647"/>
            <a:ext cx="230949" cy="126060"/>
          </a:xfrm>
          <a:custGeom>
            <a:avLst/>
            <a:gdLst/>
            <a:ahLst/>
            <a:cxnLst/>
            <a:rect l="l" t="t" r="r" b="b"/>
            <a:pathLst>
              <a:path w="230949" h="126060">
                <a:moveTo>
                  <a:pt x="0" y="44335"/>
                </a:moveTo>
                <a:lnTo>
                  <a:pt x="0" y="30721"/>
                </a:lnTo>
                <a:lnTo>
                  <a:pt x="10274" y="23914"/>
                </a:lnTo>
                <a:lnTo>
                  <a:pt x="13601" y="13614"/>
                </a:lnTo>
                <a:lnTo>
                  <a:pt x="33972" y="6807"/>
                </a:lnTo>
                <a:lnTo>
                  <a:pt x="71412" y="6807"/>
                </a:lnTo>
                <a:lnTo>
                  <a:pt x="193674" y="13614"/>
                </a:lnTo>
                <a:lnTo>
                  <a:pt x="220840" y="0"/>
                </a:lnTo>
                <a:lnTo>
                  <a:pt x="230949" y="13614"/>
                </a:lnTo>
                <a:lnTo>
                  <a:pt x="220840" y="20434"/>
                </a:lnTo>
                <a:lnTo>
                  <a:pt x="227634" y="27241"/>
                </a:lnTo>
                <a:lnTo>
                  <a:pt x="217373" y="54483"/>
                </a:lnTo>
                <a:lnTo>
                  <a:pt x="220840" y="74904"/>
                </a:lnTo>
                <a:lnTo>
                  <a:pt x="220840" y="98818"/>
                </a:lnTo>
                <a:lnTo>
                  <a:pt x="214058" y="102146"/>
                </a:lnTo>
                <a:lnTo>
                  <a:pt x="196989" y="102146"/>
                </a:lnTo>
                <a:lnTo>
                  <a:pt x="193674" y="102146"/>
                </a:lnTo>
                <a:lnTo>
                  <a:pt x="190195" y="105625"/>
                </a:lnTo>
                <a:lnTo>
                  <a:pt x="183413" y="112433"/>
                </a:lnTo>
                <a:lnTo>
                  <a:pt x="173291" y="126060"/>
                </a:lnTo>
                <a:lnTo>
                  <a:pt x="163029" y="126060"/>
                </a:lnTo>
                <a:lnTo>
                  <a:pt x="146126" y="126060"/>
                </a:lnTo>
                <a:lnTo>
                  <a:pt x="139331" y="122567"/>
                </a:lnTo>
                <a:lnTo>
                  <a:pt x="132537" y="126060"/>
                </a:lnTo>
                <a:lnTo>
                  <a:pt x="122275" y="119253"/>
                </a:lnTo>
                <a:lnTo>
                  <a:pt x="88315" y="115773"/>
                </a:lnTo>
                <a:lnTo>
                  <a:pt x="67932" y="112433"/>
                </a:lnTo>
                <a:lnTo>
                  <a:pt x="40766" y="105625"/>
                </a:lnTo>
                <a:lnTo>
                  <a:pt x="33972" y="88531"/>
                </a:lnTo>
                <a:lnTo>
                  <a:pt x="20383" y="92011"/>
                </a:lnTo>
                <a:lnTo>
                  <a:pt x="13601" y="85204"/>
                </a:lnTo>
                <a:lnTo>
                  <a:pt x="0" y="4433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923338" y="3983127"/>
            <a:ext cx="122262" cy="125907"/>
          </a:xfrm>
          <a:custGeom>
            <a:avLst/>
            <a:gdLst/>
            <a:ahLst/>
            <a:cxnLst/>
            <a:rect l="l" t="t" r="r" b="b"/>
            <a:pathLst>
              <a:path w="122262" h="125907">
                <a:moveTo>
                  <a:pt x="108686" y="112293"/>
                </a:moveTo>
                <a:lnTo>
                  <a:pt x="98412" y="115773"/>
                </a:lnTo>
                <a:lnTo>
                  <a:pt x="74726" y="115773"/>
                </a:lnTo>
                <a:lnTo>
                  <a:pt x="50863" y="115773"/>
                </a:lnTo>
                <a:lnTo>
                  <a:pt x="37287" y="125907"/>
                </a:lnTo>
                <a:lnTo>
                  <a:pt x="30492" y="119087"/>
                </a:lnTo>
                <a:lnTo>
                  <a:pt x="20370" y="108953"/>
                </a:lnTo>
                <a:lnTo>
                  <a:pt x="0" y="98666"/>
                </a:lnTo>
                <a:lnTo>
                  <a:pt x="13589" y="64617"/>
                </a:lnTo>
                <a:lnTo>
                  <a:pt x="20370" y="64617"/>
                </a:lnTo>
                <a:lnTo>
                  <a:pt x="16903" y="54483"/>
                </a:lnTo>
                <a:lnTo>
                  <a:pt x="37287" y="54483"/>
                </a:lnTo>
                <a:lnTo>
                  <a:pt x="47548" y="23761"/>
                </a:lnTo>
                <a:lnTo>
                  <a:pt x="64452" y="20434"/>
                </a:lnTo>
                <a:lnTo>
                  <a:pt x="64452" y="6819"/>
                </a:lnTo>
                <a:lnTo>
                  <a:pt x="71247" y="10134"/>
                </a:lnTo>
                <a:lnTo>
                  <a:pt x="84823" y="3327"/>
                </a:lnTo>
                <a:lnTo>
                  <a:pt x="88303" y="0"/>
                </a:lnTo>
                <a:lnTo>
                  <a:pt x="101892" y="13614"/>
                </a:lnTo>
                <a:lnTo>
                  <a:pt x="101892" y="16954"/>
                </a:lnTo>
                <a:lnTo>
                  <a:pt x="118783" y="27241"/>
                </a:lnTo>
                <a:lnTo>
                  <a:pt x="122262" y="37376"/>
                </a:lnTo>
                <a:lnTo>
                  <a:pt x="122262" y="47675"/>
                </a:lnTo>
                <a:lnTo>
                  <a:pt x="118783" y="68110"/>
                </a:lnTo>
                <a:lnTo>
                  <a:pt x="115468" y="74904"/>
                </a:lnTo>
                <a:lnTo>
                  <a:pt x="108686" y="85051"/>
                </a:lnTo>
                <a:lnTo>
                  <a:pt x="105206" y="102146"/>
                </a:lnTo>
                <a:lnTo>
                  <a:pt x="108686" y="11229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5442895" y="3983127"/>
            <a:ext cx="132359" cy="146329"/>
          </a:xfrm>
          <a:custGeom>
            <a:avLst/>
            <a:gdLst/>
            <a:ahLst/>
            <a:cxnLst/>
            <a:rect l="l" t="t" r="r" b="b"/>
            <a:pathLst>
              <a:path w="132359" h="146329">
                <a:moveTo>
                  <a:pt x="81508" y="139522"/>
                </a:moveTo>
                <a:lnTo>
                  <a:pt x="71234" y="146329"/>
                </a:lnTo>
                <a:lnTo>
                  <a:pt x="61125" y="119087"/>
                </a:lnTo>
                <a:lnTo>
                  <a:pt x="64452" y="108953"/>
                </a:lnTo>
                <a:lnTo>
                  <a:pt x="54330" y="102146"/>
                </a:lnTo>
                <a:lnTo>
                  <a:pt x="50863" y="102146"/>
                </a:lnTo>
                <a:lnTo>
                  <a:pt x="44056" y="102146"/>
                </a:lnTo>
                <a:lnTo>
                  <a:pt x="44056" y="98666"/>
                </a:lnTo>
                <a:lnTo>
                  <a:pt x="37274" y="98666"/>
                </a:lnTo>
                <a:lnTo>
                  <a:pt x="33959" y="81724"/>
                </a:lnTo>
                <a:lnTo>
                  <a:pt x="20370" y="78232"/>
                </a:lnTo>
                <a:lnTo>
                  <a:pt x="3301" y="57797"/>
                </a:lnTo>
                <a:lnTo>
                  <a:pt x="0" y="44183"/>
                </a:lnTo>
                <a:lnTo>
                  <a:pt x="16903" y="47675"/>
                </a:lnTo>
                <a:lnTo>
                  <a:pt x="37274" y="37376"/>
                </a:lnTo>
                <a:lnTo>
                  <a:pt x="50863" y="40855"/>
                </a:lnTo>
                <a:lnTo>
                  <a:pt x="64452" y="0"/>
                </a:lnTo>
                <a:lnTo>
                  <a:pt x="67919" y="3327"/>
                </a:lnTo>
                <a:lnTo>
                  <a:pt x="132359" y="27241"/>
                </a:lnTo>
                <a:lnTo>
                  <a:pt x="132359" y="51003"/>
                </a:lnTo>
                <a:lnTo>
                  <a:pt x="112001" y="71424"/>
                </a:lnTo>
                <a:lnTo>
                  <a:pt x="122275" y="85051"/>
                </a:lnTo>
                <a:lnTo>
                  <a:pt x="129057" y="91859"/>
                </a:lnTo>
                <a:lnTo>
                  <a:pt x="129057" y="95338"/>
                </a:lnTo>
                <a:lnTo>
                  <a:pt x="118783" y="105473"/>
                </a:lnTo>
                <a:lnTo>
                  <a:pt x="115468" y="105473"/>
                </a:lnTo>
                <a:lnTo>
                  <a:pt x="108661" y="105473"/>
                </a:lnTo>
                <a:lnTo>
                  <a:pt x="101879" y="105473"/>
                </a:lnTo>
                <a:lnTo>
                  <a:pt x="88303" y="122580"/>
                </a:lnTo>
                <a:lnTo>
                  <a:pt x="74714" y="122580"/>
                </a:lnTo>
                <a:lnTo>
                  <a:pt x="74714" y="129387"/>
                </a:lnTo>
                <a:lnTo>
                  <a:pt x="81508" y="13952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5813011" y="3989946"/>
            <a:ext cx="166496" cy="163423"/>
          </a:xfrm>
          <a:custGeom>
            <a:avLst/>
            <a:gdLst/>
            <a:ahLst/>
            <a:cxnLst/>
            <a:rect l="l" t="t" r="r" b="b"/>
            <a:pathLst>
              <a:path w="166497" h="163423">
                <a:moveTo>
                  <a:pt x="3467" y="78231"/>
                </a:moveTo>
                <a:lnTo>
                  <a:pt x="0" y="57797"/>
                </a:lnTo>
                <a:lnTo>
                  <a:pt x="17056" y="50977"/>
                </a:lnTo>
                <a:lnTo>
                  <a:pt x="33959" y="44183"/>
                </a:lnTo>
                <a:lnTo>
                  <a:pt x="37439" y="34035"/>
                </a:lnTo>
                <a:lnTo>
                  <a:pt x="54330" y="30556"/>
                </a:lnTo>
                <a:lnTo>
                  <a:pt x="61125" y="20421"/>
                </a:lnTo>
                <a:lnTo>
                  <a:pt x="78181" y="13614"/>
                </a:lnTo>
                <a:lnTo>
                  <a:pt x="81508" y="16941"/>
                </a:lnTo>
                <a:lnTo>
                  <a:pt x="88290" y="16941"/>
                </a:lnTo>
                <a:lnTo>
                  <a:pt x="91782" y="10134"/>
                </a:lnTo>
                <a:lnTo>
                  <a:pt x="98564" y="13614"/>
                </a:lnTo>
                <a:lnTo>
                  <a:pt x="135839" y="0"/>
                </a:lnTo>
                <a:lnTo>
                  <a:pt x="142633" y="6794"/>
                </a:lnTo>
                <a:lnTo>
                  <a:pt x="132537" y="16941"/>
                </a:lnTo>
                <a:lnTo>
                  <a:pt x="142633" y="23748"/>
                </a:lnTo>
                <a:lnTo>
                  <a:pt x="146113" y="40855"/>
                </a:lnTo>
                <a:lnTo>
                  <a:pt x="166497" y="64604"/>
                </a:lnTo>
                <a:lnTo>
                  <a:pt x="156235" y="91846"/>
                </a:lnTo>
                <a:lnTo>
                  <a:pt x="159689" y="105473"/>
                </a:lnTo>
                <a:lnTo>
                  <a:pt x="163017" y="108953"/>
                </a:lnTo>
                <a:lnTo>
                  <a:pt x="166497" y="119087"/>
                </a:lnTo>
                <a:lnTo>
                  <a:pt x="159689" y="119087"/>
                </a:lnTo>
                <a:lnTo>
                  <a:pt x="142633" y="122567"/>
                </a:lnTo>
                <a:lnTo>
                  <a:pt x="139331" y="139509"/>
                </a:lnTo>
                <a:lnTo>
                  <a:pt x="149428" y="156616"/>
                </a:lnTo>
                <a:lnTo>
                  <a:pt x="135839" y="163423"/>
                </a:lnTo>
                <a:lnTo>
                  <a:pt x="112141" y="149809"/>
                </a:lnTo>
                <a:lnTo>
                  <a:pt x="112141" y="143001"/>
                </a:lnTo>
                <a:lnTo>
                  <a:pt x="112141" y="132702"/>
                </a:lnTo>
                <a:lnTo>
                  <a:pt x="105359" y="125895"/>
                </a:lnTo>
                <a:lnTo>
                  <a:pt x="98564" y="132702"/>
                </a:lnTo>
                <a:lnTo>
                  <a:pt x="91782" y="146316"/>
                </a:lnTo>
                <a:lnTo>
                  <a:pt x="84975" y="136194"/>
                </a:lnTo>
                <a:lnTo>
                  <a:pt x="91782" y="129374"/>
                </a:lnTo>
                <a:lnTo>
                  <a:pt x="95084" y="108953"/>
                </a:lnTo>
                <a:lnTo>
                  <a:pt x="84975" y="102133"/>
                </a:lnTo>
                <a:lnTo>
                  <a:pt x="78181" y="95326"/>
                </a:lnTo>
                <a:lnTo>
                  <a:pt x="61125" y="98653"/>
                </a:lnTo>
                <a:lnTo>
                  <a:pt x="54330" y="91846"/>
                </a:lnTo>
                <a:lnTo>
                  <a:pt x="57810" y="85039"/>
                </a:lnTo>
                <a:lnTo>
                  <a:pt x="33959" y="85039"/>
                </a:lnTo>
                <a:lnTo>
                  <a:pt x="27165" y="85039"/>
                </a:lnTo>
                <a:lnTo>
                  <a:pt x="20370" y="81711"/>
                </a:lnTo>
                <a:lnTo>
                  <a:pt x="3467" y="7823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3384911" y="3993261"/>
            <a:ext cx="84823" cy="115773"/>
          </a:xfrm>
          <a:custGeom>
            <a:avLst/>
            <a:gdLst/>
            <a:ahLst/>
            <a:cxnLst/>
            <a:rect l="l" t="t" r="r" b="b"/>
            <a:pathLst>
              <a:path w="84823" h="115773">
                <a:moveTo>
                  <a:pt x="84823" y="98818"/>
                </a:moveTo>
                <a:lnTo>
                  <a:pt x="47536" y="115773"/>
                </a:lnTo>
                <a:lnTo>
                  <a:pt x="44221" y="115773"/>
                </a:lnTo>
                <a:lnTo>
                  <a:pt x="20370" y="95338"/>
                </a:lnTo>
                <a:lnTo>
                  <a:pt x="3467" y="85204"/>
                </a:lnTo>
                <a:lnTo>
                  <a:pt x="3467" y="61290"/>
                </a:lnTo>
                <a:lnTo>
                  <a:pt x="0" y="40868"/>
                </a:lnTo>
                <a:lnTo>
                  <a:pt x="10261" y="13627"/>
                </a:lnTo>
                <a:lnTo>
                  <a:pt x="3467" y="6819"/>
                </a:lnTo>
                <a:lnTo>
                  <a:pt x="13576" y="0"/>
                </a:lnTo>
                <a:lnTo>
                  <a:pt x="27165" y="13627"/>
                </a:lnTo>
                <a:lnTo>
                  <a:pt x="44221" y="40868"/>
                </a:lnTo>
                <a:lnTo>
                  <a:pt x="74714" y="71589"/>
                </a:lnTo>
                <a:lnTo>
                  <a:pt x="71399" y="85204"/>
                </a:lnTo>
                <a:lnTo>
                  <a:pt x="84823" y="9881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050742" y="3993261"/>
            <a:ext cx="135864" cy="126060"/>
          </a:xfrm>
          <a:custGeom>
            <a:avLst/>
            <a:gdLst/>
            <a:ahLst/>
            <a:cxnLst/>
            <a:rect l="l" t="t" r="r" b="b"/>
            <a:pathLst>
              <a:path w="135864" h="126060">
                <a:moveTo>
                  <a:pt x="122262" y="122580"/>
                </a:moveTo>
                <a:lnTo>
                  <a:pt x="118795" y="119253"/>
                </a:lnTo>
                <a:lnTo>
                  <a:pt x="105206" y="119253"/>
                </a:lnTo>
                <a:lnTo>
                  <a:pt x="95097" y="122580"/>
                </a:lnTo>
                <a:lnTo>
                  <a:pt x="88315" y="115773"/>
                </a:lnTo>
                <a:lnTo>
                  <a:pt x="78041" y="122580"/>
                </a:lnTo>
                <a:lnTo>
                  <a:pt x="67919" y="119253"/>
                </a:lnTo>
                <a:lnTo>
                  <a:pt x="54343" y="126060"/>
                </a:lnTo>
                <a:lnTo>
                  <a:pt x="37287" y="122580"/>
                </a:lnTo>
                <a:lnTo>
                  <a:pt x="13588" y="122580"/>
                </a:lnTo>
                <a:lnTo>
                  <a:pt x="0" y="92011"/>
                </a:lnTo>
                <a:lnTo>
                  <a:pt x="6807" y="74917"/>
                </a:lnTo>
                <a:lnTo>
                  <a:pt x="6807" y="57975"/>
                </a:lnTo>
                <a:lnTo>
                  <a:pt x="10261" y="17106"/>
                </a:lnTo>
                <a:lnTo>
                  <a:pt x="3314" y="0"/>
                </a:lnTo>
                <a:lnTo>
                  <a:pt x="6807" y="3479"/>
                </a:lnTo>
                <a:lnTo>
                  <a:pt x="20370" y="6819"/>
                </a:lnTo>
                <a:lnTo>
                  <a:pt x="37287" y="3479"/>
                </a:lnTo>
                <a:lnTo>
                  <a:pt x="64617" y="10299"/>
                </a:lnTo>
                <a:lnTo>
                  <a:pt x="57823" y="34048"/>
                </a:lnTo>
                <a:lnTo>
                  <a:pt x="71259" y="54483"/>
                </a:lnTo>
                <a:lnTo>
                  <a:pt x="81508" y="54483"/>
                </a:lnTo>
                <a:lnTo>
                  <a:pt x="81508" y="51155"/>
                </a:lnTo>
                <a:lnTo>
                  <a:pt x="101892" y="47663"/>
                </a:lnTo>
                <a:lnTo>
                  <a:pt x="108673" y="40868"/>
                </a:lnTo>
                <a:lnTo>
                  <a:pt x="108673" y="27241"/>
                </a:lnTo>
                <a:lnTo>
                  <a:pt x="115468" y="37541"/>
                </a:lnTo>
                <a:lnTo>
                  <a:pt x="115468" y="40868"/>
                </a:lnTo>
                <a:lnTo>
                  <a:pt x="115468" y="44348"/>
                </a:lnTo>
                <a:lnTo>
                  <a:pt x="112013" y="51155"/>
                </a:lnTo>
                <a:lnTo>
                  <a:pt x="108673" y="61290"/>
                </a:lnTo>
                <a:lnTo>
                  <a:pt x="112013" y="74917"/>
                </a:lnTo>
                <a:lnTo>
                  <a:pt x="125590" y="81724"/>
                </a:lnTo>
                <a:lnTo>
                  <a:pt x="129057" y="92011"/>
                </a:lnTo>
                <a:lnTo>
                  <a:pt x="122262" y="105638"/>
                </a:lnTo>
                <a:lnTo>
                  <a:pt x="129057" y="108953"/>
                </a:lnTo>
                <a:lnTo>
                  <a:pt x="135864" y="115773"/>
                </a:lnTo>
                <a:lnTo>
                  <a:pt x="122262" y="12258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5554895" y="4006889"/>
            <a:ext cx="61112" cy="78384"/>
          </a:xfrm>
          <a:custGeom>
            <a:avLst/>
            <a:gdLst/>
            <a:ahLst/>
            <a:cxnLst/>
            <a:rect l="l" t="t" r="r" b="b"/>
            <a:pathLst>
              <a:path w="61112" h="78384">
                <a:moveTo>
                  <a:pt x="20358" y="3479"/>
                </a:moveTo>
                <a:lnTo>
                  <a:pt x="17056" y="0"/>
                </a:lnTo>
                <a:lnTo>
                  <a:pt x="33959" y="0"/>
                </a:lnTo>
                <a:lnTo>
                  <a:pt x="33959" y="6807"/>
                </a:lnTo>
                <a:lnTo>
                  <a:pt x="40754" y="6807"/>
                </a:lnTo>
                <a:lnTo>
                  <a:pt x="40754" y="30721"/>
                </a:lnTo>
                <a:lnTo>
                  <a:pt x="37414" y="34035"/>
                </a:lnTo>
                <a:lnTo>
                  <a:pt x="44221" y="37528"/>
                </a:lnTo>
                <a:lnTo>
                  <a:pt x="51028" y="54470"/>
                </a:lnTo>
                <a:lnTo>
                  <a:pt x="61112" y="68097"/>
                </a:lnTo>
                <a:lnTo>
                  <a:pt x="30632" y="78384"/>
                </a:lnTo>
                <a:lnTo>
                  <a:pt x="17056" y="71577"/>
                </a:lnTo>
                <a:lnTo>
                  <a:pt x="17056" y="68097"/>
                </a:lnTo>
                <a:lnTo>
                  <a:pt x="10274" y="61290"/>
                </a:lnTo>
                <a:lnTo>
                  <a:pt x="0" y="47663"/>
                </a:lnTo>
                <a:lnTo>
                  <a:pt x="20358" y="27241"/>
                </a:lnTo>
                <a:lnTo>
                  <a:pt x="20358" y="34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970886" y="4010367"/>
            <a:ext cx="207086" cy="177050"/>
          </a:xfrm>
          <a:custGeom>
            <a:avLst/>
            <a:gdLst/>
            <a:ahLst/>
            <a:cxnLst/>
            <a:rect l="l" t="t" r="r" b="b"/>
            <a:pathLst>
              <a:path w="207086" h="177050">
                <a:moveTo>
                  <a:pt x="108673" y="166763"/>
                </a:moveTo>
                <a:lnTo>
                  <a:pt x="88303" y="177050"/>
                </a:lnTo>
                <a:lnTo>
                  <a:pt x="84823" y="177050"/>
                </a:lnTo>
                <a:lnTo>
                  <a:pt x="78028" y="159956"/>
                </a:lnTo>
                <a:lnTo>
                  <a:pt x="57657" y="163436"/>
                </a:lnTo>
                <a:lnTo>
                  <a:pt x="30492" y="153136"/>
                </a:lnTo>
                <a:lnTo>
                  <a:pt x="20383" y="139522"/>
                </a:lnTo>
                <a:lnTo>
                  <a:pt x="6794" y="139522"/>
                </a:lnTo>
                <a:lnTo>
                  <a:pt x="0" y="132714"/>
                </a:lnTo>
                <a:lnTo>
                  <a:pt x="13588" y="125895"/>
                </a:lnTo>
                <a:lnTo>
                  <a:pt x="27178" y="112280"/>
                </a:lnTo>
                <a:lnTo>
                  <a:pt x="47548" y="105473"/>
                </a:lnTo>
                <a:lnTo>
                  <a:pt x="67919" y="108953"/>
                </a:lnTo>
                <a:lnTo>
                  <a:pt x="74714" y="115773"/>
                </a:lnTo>
                <a:lnTo>
                  <a:pt x="95097" y="122580"/>
                </a:lnTo>
                <a:lnTo>
                  <a:pt x="95097" y="115773"/>
                </a:lnTo>
                <a:lnTo>
                  <a:pt x="81508" y="88531"/>
                </a:lnTo>
                <a:lnTo>
                  <a:pt x="71234" y="88531"/>
                </a:lnTo>
                <a:lnTo>
                  <a:pt x="61137" y="85051"/>
                </a:lnTo>
                <a:lnTo>
                  <a:pt x="57657" y="74904"/>
                </a:lnTo>
                <a:lnTo>
                  <a:pt x="61137" y="57810"/>
                </a:lnTo>
                <a:lnTo>
                  <a:pt x="67919" y="47663"/>
                </a:lnTo>
                <a:lnTo>
                  <a:pt x="71234" y="40868"/>
                </a:lnTo>
                <a:lnTo>
                  <a:pt x="74714" y="20434"/>
                </a:lnTo>
                <a:lnTo>
                  <a:pt x="74714" y="10134"/>
                </a:lnTo>
                <a:lnTo>
                  <a:pt x="98412" y="3327"/>
                </a:lnTo>
                <a:lnTo>
                  <a:pt x="101892" y="0"/>
                </a:lnTo>
                <a:lnTo>
                  <a:pt x="132372" y="6807"/>
                </a:lnTo>
                <a:lnTo>
                  <a:pt x="132372" y="10134"/>
                </a:lnTo>
                <a:lnTo>
                  <a:pt x="139166" y="16941"/>
                </a:lnTo>
                <a:lnTo>
                  <a:pt x="159550" y="40868"/>
                </a:lnTo>
                <a:lnTo>
                  <a:pt x="169811" y="40868"/>
                </a:lnTo>
                <a:lnTo>
                  <a:pt x="193497" y="64617"/>
                </a:lnTo>
                <a:lnTo>
                  <a:pt x="196989" y="78231"/>
                </a:lnTo>
                <a:lnTo>
                  <a:pt x="207086" y="85051"/>
                </a:lnTo>
                <a:lnTo>
                  <a:pt x="203771" y="88531"/>
                </a:lnTo>
                <a:lnTo>
                  <a:pt x="193497" y="91846"/>
                </a:lnTo>
                <a:lnTo>
                  <a:pt x="196989" y="115773"/>
                </a:lnTo>
                <a:lnTo>
                  <a:pt x="193497" y="139522"/>
                </a:lnTo>
                <a:lnTo>
                  <a:pt x="173139" y="129387"/>
                </a:lnTo>
                <a:lnTo>
                  <a:pt x="163017" y="136194"/>
                </a:lnTo>
                <a:lnTo>
                  <a:pt x="159550" y="136194"/>
                </a:lnTo>
                <a:lnTo>
                  <a:pt x="159550" y="143001"/>
                </a:lnTo>
                <a:lnTo>
                  <a:pt x="145961" y="143001"/>
                </a:lnTo>
                <a:lnTo>
                  <a:pt x="125590" y="146329"/>
                </a:lnTo>
                <a:lnTo>
                  <a:pt x="118795" y="153136"/>
                </a:lnTo>
                <a:lnTo>
                  <a:pt x="108673" y="153136"/>
                </a:lnTo>
                <a:lnTo>
                  <a:pt x="108673" y="16676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3581886" y="4017176"/>
            <a:ext cx="159550" cy="153149"/>
          </a:xfrm>
          <a:custGeom>
            <a:avLst/>
            <a:gdLst/>
            <a:ahLst/>
            <a:cxnLst/>
            <a:rect l="l" t="t" r="r" b="b"/>
            <a:pathLst>
              <a:path w="159550" h="153149">
                <a:moveTo>
                  <a:pt x="156235" y="95338"/>
                </a:moveTo>
                <a:lnTo>
                  <a:pt x="122275" y="98666"/>
                </a:lnTo>
                <a:lnTo>
                  <a:pt x="118795" y="119087"/>
                </a:lnTo>
                <a:lnTo>
                  <a:pt x="108686" y="119087"/>
                </a:lnTo>
                <a:lnTo>
                  <a:pt x="91630" y="119087"/>
                </a:lnTo>
                <a:lnTo>
                  <a:pt x="61137" y="125907"/>
                </a:lnTo>
                <a:lnTo>
                  <a:pt x="61137" y="149809"/>
                </a:lnTo>
                <a:lnTo>
                  <a:pt x="40754" y="153149"/>
                </a:lnTo>
                <a:lnTo>
                  <a:pt x="33972" y="132714"/>
                </a:lnTo>
                <a:lnTo>
                  <a:pt x="20383" y="112280"/>
                </a:lnTo>
                <a:lnTo>
                  <a:pt x="0" y="88531"/>
                </a:lnTo>
                <a:lnTo>
                  <a:pt x="44069" y="71424"/>
                </a:lnTo>
                <a:lnTo>
                  <a:pt x="47548" y="51003"/>
                </a:lnTo>
                <a:lnTo>
                  <a:pt x="61137" y="51003"/>
                </a:lnTo>
                <a:lnTo>
                  <a:pt x="61137" y="30568"/>
                </a:lnTo>
                <a:lnTo>
                  <a:pt x="57658" y="20434"/>
                </a:lnTo>
                <a:lnTo>
                  <a:pt x="64452" y="10134"/>
                </a:lnTo>
                <a:lnTo>
                  <a:pt x="95097" y="0"/>
                </a:lnTo>
                <a:lnTo>
                  <a:pt x="105206" y="20434"/>
                </a:lnTo>
                <a:lnTo>
                  <a:pt x="145961" y="51003"/>
                </a:lnTo>
                <a:lnTo>
                  <a:pt x="159550" y="74904"/>
                </a:lnTo>
                <a:lnTo>
                  <a:pt x="156235" y="9533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7215587" y="4020502"/>
            <a:ext cx="176605" cy="156629"/>
          </a:xfrm>
          <a:custGeom>
            <a:avLst/>
            <a:gdLst/>
            <a:ahLst/>
            <a:cxnLst/>
            <a:rect l="l" t="t" r="r" b="b"/>
            <a:pathLst>
              <a:path w="176606" h="156629">
                <a:moveTo>
                  <a:pt x="6794" y="3479"/>
                </a:moveTo>
                <a:lnTo>
                  <a:pt x="10109" y="0"/>
                </a:lnTo>
                <a:lnTo>
                  <a:pt x="67919" y="3479"/>
                </a:lnTo>
                <a:lnTo>
                  <a:pt x="84835" y="10299"/>
                </a:lnTo>
                <a:lnTo>
                  <a:pt x="105194" y="37528"/>
                </a:lnTo>
                <a:lnTo>
                  <a:pt x="125590" y="27241"/>
                </a:lnTo>
                <a:lnTo>
                  <a:pt x="142646" y="10299"/>
                </a:lnTo>
                <a:lnTo>
                  <a:pt x="152755" y="23914"/>
                </a:lnTo>
                <a:lnTo>
                  <a:pt x="159562" y="34048"/>
                </a:lnTo>
                <a:lnTo>
                  <a:pt x="166344" y="40855"/>
                </a:lnTo>
                <a:lnTo>
                  <a:pt x="176606" y="47675"/>
                </a:lnTo>
                <a:lnTo>
                  <a:pt x="169811" y="57962"/>
                </a:lnTo>
                <a:lnTo>
                  <a:pt x="156222" y="74917"/>
                </a:lnTo>
                <a:lnTo>
                  <a:pt x="156222" y="81711"/>
                </a:lnTo>
                <a:lnTo>
                  <a:pt x="159562" y="81711"/>
                </a:lnTo>
                <a:lnTo>
                  <a:pt x="156222" y="85204"/>
                </a:lnTo>
                <a:lnTo>
                  <a:pt x="152755" y="85204"/>
                </a:lnTo>
                <a:lnTo>
                  <a:pt x="149440" y="85204"/>
                </a:lnTo>
                <a:lnTo>
                  <a:pt x="149440" y="92011"/>
                </a:lnTo>
                <a:lnTo>
                  <a:pt x="145948" y="95338"/>
                </a:lnTo>
                <a:lnTo>
                  <a:pt x="142646" y="98818"/>
                </a:lnTo>
                <a:lnTo>
                  <a:pt x="139166" y="98818"/>
                </a:lnTo>
                <a:lnTo>
                  <a:pt x="135864" y="98818"/>
                </a:lnTo>
                <a:lnTo>
                  <a:pt x="139166" y="102146"/>
                </a:lnTo>
                <a:lnTo>
                  <a:pt x="135864" y="105638"/>
                </a:lnTo>
                <a:lnTo>
                  <a:pt x="135864" y="108953"/>
                </a:lnTo>
                <a:lnTo>
                  <a:pt x="129057" y="108953"/>
                </a:lnTo>
                <a:lnTo>
                  <a:pt x="122250" y="115760"/>
                </a:lnTo>
                <a:lnTo>
                  <a:pt x="118795" y="119252"/>
                </a:lnTo>
                <a:lnTo>
                  <a:pt x="115468" y="122580"/>
                </a:lnTo>
                <a:lnTo>
                  <a:pt x="115468" y="129387"/>
                </a:lnTo>
                <a:lnTo>
                  <a:pt x="115468" y="132867"/>
                </a:lnTo>
                <a:lnTo>
                  <a:pt x="112001" y="132867"/>
                </a:lnTo>
                <a:lnTo>
                  <a:pt x="101892" y="136194"/>
                </a:lnTo>
                <a:lnTo>
                  <a:pt x="98412" y="139687"/>
                </a:lnTo>
                <a:lnTo>
                  <a:pt x="95110" y="139687"/>
                </a:lnTo>
                <a:lnTo>
                  <a:pt x="91617" y="139687"/>
                </a:lnTo>
                <a:lnTo>
                  <a:pt x="78041" y="146481"/>
                </a:lnTo>
                <a:lnTo>
                  <a:pt x="74714" y="146481"/>
                </a:lnTo>
                <a:lnTo>
                  <a:pt x="64452" y="146481"/>
                </a:lnTo>
                <a:lnTo>
                  <a:pt x="61137" y="146481"/>
                </a:lnTo>
                <a:lnTo>
                  <a:pt x="54343" y="149821"/>
                </a:lnTo>
                <a:lnTo>
                  <a:pt x="57645" y="153301"/>
                </a:lnTo>
                <a:lnTo>
                  <a:pt x="50863" y="156629"/>
                </a:lnTo>
                <a:lnTo>
                  <a:pt x="44081" y="153301"/>
                </a:lnTo>
                <a:lnTo>
                  <a:pt x="44081" y="132867"/>
                </a:lnTo>
                <a:lnTo>
                  <a:pt x="33959" y="119252"/>
                </a:lnTo>
                <a:lnTo>
                  <a:pt x="23698" y="119252"/>
                </a:lnTo>
                <a:lnTo>
                  <a:pt x="23698" y="95338"/>
                </a:lnTo>
                <a:lnTo>
                  <a:pt x="0" y="61290"/>
                </a:lnTo>
                <a:lnTo>
                  <a:pt x="3314" y="61290"/>
                </a:lnTo>
                <a:lnTo>
                  <a:pt x="30479" y="40855"/>
                </a:lnTo>
                <a:lnTo>
                  <a:pt x="27165" y="27241"/>
                </a:lnTo>
                <a:lnTo>
                  <a:pt x="6794" y="34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543122" y="4023982"/>
            <a:ext cx="115467" cy="149821"/>
          </a:xfrm>
          <a:custGeom>
            <a:avLst/>
            <a:gdLst/>
            <a:ahLst/>
            <a:cxnLst/>
            <a:rect l="l" t="t" r="r" b="b"/>
            <a:pathLst>
              <a:path w="115468" h="149821">
                <a:moveTo>
                  <a:pt x="0" y="57810"/>
                </a:moveTo>
                <a:lnTo>
                  <a:pt x="10274" y="51003"/>
                </a:lnTo>
                <a:lnTo>
                  <a:pt x="3467" y="37376"/>
                </a:lnTo>
                <a:lnTo>
                  <a:pt x="3467" y="20434"/>
                </a:lnTo>
                <a:lnTo>
                  <a:pt x="17056" y="0"/>
                </a:lnTo>
                <a:lnTo>
                  <a:pt x="37439" y="13627"/>
                </a:lnTo>
                <a:lnTo>
                  <a:pt x="40754" y="13627"/>
                </a:lnTo>
                <a:lnTo>
                  <a:pt x="74714" y="20434"/>
                </a:lnTo>
                <a:lnTo>
                  <a:pt x="78193" y="34048"/>
                </a:lnTo>
                <a:lnTo>
                  <a:pt x="71412" y="40868"/>
                </a:lnTo>
                <a:lnTo>
                  <a:pt x="78193" y="51003"/>
                </a:lnTo>
                <a:lnTo>
                  <a:pt x="74714" y="54482"/>
                </a:lnTo>
                <a:lnTo>
                  <a:pt x="91770" y="68097"/>
                </a:lnTo>
                <a:lnTo>
                  <a:pt x="101892" y="81724"/>
                </a:lnTo>
                <a:lnTo>
                  <a:pt x="98577" y="91859"/>
                </a:lnTo>
                <a:lnTo>
                  <a:pt x="98577" y="98666"/>
                </a:lnTo>
                <a:lnTo>
                  <a:pt x="105371" y="112280"/>
                </a:lnTo>
                <a:lnTo>
                  <a:pt x="115468" y="125907"/>
                </a:lnTo>
                <a:lnTo>
                  <a:pt x="84988" y="149821"/>
                </a:lnTo>
                <a:lnTo>
                  <a:pt x="78193" y="146342"/>
                </a:lnTo>
                <a:lnTo>
                  <a:pt x="61137" y="136207"/>
                </a:lnTo>
                <a:lnTo>
                  <a:pt x="47561" y="132714"/>
                </a:lnTo>
                <a:lnTo>
                  <a:pt x="30645" y="119100"/>
                </a:lnTo>
                <a:lnTo>
                  <a:pt x="30645" y="112280"/>
                </a:lnTo>
                <a:lnTo>
                  <a:pt x="10274" y="81724"/>
                </a:lnTo>
                <a:lnTo>
                  <a:pt x="0" y="5781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026718" y="4027309"/>
            <a:ext cx="176618" cy="163436"/>
          </a:xfrm>
          <a:custGeom>
            <a:avLst/>
            <a:gdLst/>
            <a:ahLst/>
            <a:cxnLst/>
            <a:rect l="l" t="t" r="r" b="b"/>
            <a:pathLst>
              <a:path w="176618" h="163436">
                <a:moveTo>
                  <a:pt x="44234" y="92011"/>
                </a:moveTo>
                <a:lnTo>
                  <a:pt x="51028" y="81724"/>
                </a:lnTo>
                <a:lnTo>
                  <a:pt x="98577" y="57962"/>
                </a:lnTo>
                <a:lnTo>
                  <a:pt x="122275" y="47675"/>
                </a:lnTo>
                <a:lnTo>
                  <a:pt x="149440" y="0"/>
                </a:lnTo>
                <a:lnTo>
                  <a:pt x="159702" y="0"/>
                </a:lnTo>
                <a:lnTo>
                  <a:pt x="152920" y="27241"/>
                </a:lnTo>
                <a:lnTo>
                  <a:pt x="125742" y="64769"/>
                </a:lnTo>
                <a:lnTo>
                  <a:pt x="122275" y="68110"/>
                </a:lnTo>
                <a:lnTo>
                  <a:pt x="142646" y="68110"/>
                </a:lnTo>
                <a:lnTo>
                  <a:pt x="152920" y="64769"/>
                </a:lnTo>
                <a:lnTo>
                  <a:pt x="156235" y="64769"/>
                </a:lnTo>
                <a:lnTo>
                  <a:pt x="139331" y="74904"/>
                </a:lnTo>
                <a:lnTo>
                  <a:pt x="139331" y="88531"/>
                </a:lnTo>
                <a:lnTo>
                  <a:pt x="166496" y="68110"/>
                </a:lnTo>
                <a:lnTo>
                  <a:pt x="176618" y="92011"/>
                </a:lnTo>
                <a:lnTo>
                  <a:pt x="169824" y="112445"/>
                </a:lnTo>
                <a:lnTo>
                  <a:pt x="142646" y="122580"/>
                </a:lnTo>
                <a:lnTo>
                  <a:pt x="139331" y="119252"/>
                </a:lnTo>
                <a:lnTo>
                  <a:pt x="95097" y="163436"/>
                </a:lnTo>
                <a:lnTo>
                  <a:pt x="71399" y="136194"/>
                </a:lnTo>
                <a:lnTo>
                  <a:pt x="61137" y="146494"/>
                </a:lnTo>
                <a:lnTo>
                  <a:pt x="47548" y="139674"/>
                </a:lnTo>
                <a:lnTo>
                  <a:pt x="33959" y="132880"/>
                </a:lnTo>
                <a:lnTo>
                  <a:pt x="23850" y="136194"/>
                </a:lnTo>
                <a:lnTo>
                  <a:pt x="17068" y="149821"/>
                </a:lnTo>
                <a:lnTo>
                  <a:pt x="0" y="143014"/>
                </a:lnTo>
                <a:lnTo>
                  <a:pt x="51028" y="95338"/>
                </a:lnTo>
                <a:lnTo>
                  <a:pt x="44234" y="9201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943395" y="4027309"/>
            <a:ext cx="635025" cy="541464"/>
          </a:xfrm>
          <a:custGeom>
            <a:avLst/>
            <a:gdLst/>
            <a:ahLst/>
            <a:cxnLst/>
            <a:rect l="l" t="t" r="r" b="b"/>
            <a:pathLst>
              <a:path w="635025" h="541464">
                <a:moveTo>
                  <a:pt x="346417" y="384835"/>
                </a:moveTo>
                <a:lnTo>
                  <a:pt x="332828" y="398449"/>
                </a:lnTo>
                <a:lnTo>
                  <a:pt x="302348" y="323545"/>
                </a:lnTo>
                <a:lnTo>
                  <a:pt x="295554" y="313270"/>
                </a:lnTo>
                <a:lnTo>
                  <a:pt x="295554" y="296316"/>
                </a:lnTo>
                <a:lnTo>
                  <a:pt x="261581" y="248653"/>
                </a:lnTo>
                <a:lnTo>
                  <a:pt x="254787" y="241833"/>
                </a:lnTo>
                <a:lnTo>
                  <a:pt x="258114" y="217919"/>
                </a:lnTo>
                <a:lnTo>
                  <a:pt x="248005" y="207784"/>
                </a:lnTo>
                <a:lnTo>
                  <a:pt x="241211" y="211112"/>
                </a:lnTo>
                <a:lnTo>
                  <a:pt x="190182" y="194170"/>
                </a:lnTo>
                <a:lnTo>
                  <a:pt x="156222" y="200964"/>
                </a:lnTo>
                <a:lnTo>
                  <a:pt x="142646" y="197484"/>
                </a:lnTo>
                <a:lnTo>
                  <a:pt x="129044" y="187350"/>
                </a:lnTo>
                <a:lnTo>
                  <a:pt x="135851" y="149821"/>
                </a:lnTo>
                <a:lnTo>
                  <a:pt x="112153" y="139674"/>
                </a:lnTo>
                <a:lnTo>
                  <a:pt x="51015" y="108953"/>
                </a:lnTo>
                <a:lnTo>
                  <a:pt x="0" y="64769"/>
                </a:lnTo>
                <a:lnTo>
                  <a:pt x="6794" y="57962"/>
                </a:lnTo>
                <a:lnTo>
                  <a:pt x="10261" y="34048"/>
                </a:lnTo>
                <a:lnTo>
                  <a:pt x="13576" y="34048"/>
                </a:lnTo>
                <a:lnTo>
                  <a:pt x="33959" y="0"/>
                </a:lnTo>
                <a:lnTo>
                  <a:pt x="54330" y="20434"/>
                </a:lnTo>
                <a:lnTo>
                  <a:pt x="129044" y="61290"/>
                </a:lnTo>
                <a:lnTo>
                  <a:pt x="183388" y="98831"/>
                </a:lnTo>
                <a:lnTo>
                  <a:pt x="234416" y="112445"/>
                </a:lnTo>
                <a:lnTo>
                  <a:pt x="261581" y="132880"/>
                </a:lnTo>
                <a:lnTo>
                  <a:pt x="268389" y="146494"/>
                </a:lnTo>
                <a:lnTo>
                  <a:pt x="278485" y="153301"/>
                </a:lnTo>
                <a:lnTo>
                  <a:pt x="271703" y="177063"/>
                </a:lnTo>
                <a:lnTo>
                  <a:pt x="288759" y="194170"/>
                </a:lnTo>
                <a:lnTo>
                  <a:pt x="346417" y="221399"/>
                </a:lnTo>
                <a:lnTo>
                  <a:pt x="346417" y="211112"/>
                </a:lnTo>
                <a:lnTo>
                  <a:pt x="356679" y="207784"/>
                </a:lnTo>
                <a:lnTo>
                  <a:pt x="366788" y="207784"/>
                </a:lnTo>
                <a:lnTo>
                  <a:pt x="363474" y="197484"/>
                </a:lnTo>
                <a:lnTo>
                  <a:pt x="359994" y="187350"/>
                </a:lnTo>
                <a:lnTo>
                  <a:pt x="366788" y="187350"/>
                </a:lnTo>
                <a:lnTo>
                  <a:pt x="373583" y="177063"/>
                </a:lnTo>
                <a:lnTo>
                  <a:pt x="377063" y="170243"/>
                </a:lnTo>
                <a:lnTo>
                  <a:pt x="407555" y="187350"/>
                </a:lnTo>
                <a:lnTo>
                  <a:pt x="427926" y="173735"/>
                </a:lnTo>
                <a:lnTo>
                  <a:pt x="431406" y="170243"/>
                </a:lnTo>
                <a:lnTo>
                  <a:pt x="438200" y="170243"/>
                </a:lnTo>
                <a:lnTo>
                  <a:pt x="451777" y="180543"/>
                </a:lnTo>
                <a:lnTo>
                  <a:pt x="472160" y="183870"/>
                </a:lnTo>
                <a:lnTo>
                  <a:pt x="499325" y="194170"/>
                </a:lnTo>
                <a:lnTo>
                  <a:pt x="502653" y="200964"/>
                </a:lnTo>
                <a:lnTo>
                  <a:pt x="502653" y="211112"/>
                </a:lnTo>
                <a:lnTo>
                  <a:pt x="529818" y="235013"/>
                </a:lnTo>
                <a:lnTo>
                  <a:pt x="512914" y="258762"/>
                </a:lnTo>
                <a:lnTo>
                  <a:pt x="533298" y="262254"/>
                </a:lnTo>
                <a:lnTo>
                  <a:pt x="553504" y="258762"/>
                </a:lnTo>
                <a:lnTo>
                  <a:pt x="570572" y="269062"/>
                </a:lnTo>
                <a:lnTo>
                  <a:pt x="590943" y="258762"/>
                </a:lnTo>
                <a:lnTo>
                  <a:pt x="618109" y="255460"/>
                </a:lnTo>
                <a:lnTo>
                  <a:pt x="618109" y="262254"/>
                </a:lnTo>
                <a:lnTo>
                  <a:pt x="604532" y="272402"/>
                </a:lnTo>
                <a:lnTo>
                  <a:pt x="601065" y="299631"/>
                </a:lnTo>
                <a:lnTo>
                  <a:pt x="607847" y="340486"/>
                </a:lnTo>
                <a:lnTo>
                  <a:pt x="635025" y="374535"/>
                </a:lnTo>
                <a:lnTo>
                  <a:pt x="631710" y="374535"/>
                </a:lnTo>
                <a:lnTo>
                  <a:pt x="618109" y="405256"/>
                </a:lnTo>
                <a:lnTo>
                  <a:pt x="607847" y="401789"/>
                </a:lnTo>
                <a:lnTo>
                  <a:pt x="597738" y="408597"/>
                </a:lnTo>
                <a:lnTo>
                  <a:pt x="546874" y="408597"/>
                </a:lnTo>
                <a:lnTo>
                  <a:pt x="523024" y="394969"/>
                </a:lnTo>
                <a:lnTo>
                  <a:pt x="509435" y="408597"/>
                </a:lnTo>
                <a:lnTo>
                  <a:pt x="516229" y="439305"/>
                </a:lnTo>
                <a:lnTo>
                  <a:pt x="533298" y="466559"/>
                </a:lnTo>
                <a:lnTo>
                  <a:pt x="529818" y="483514"/>
                </a:lnTo>
                <a:lnTo>
                  <a:pt x="540080" y="503923"/>
                </a:lnTo>
                <a:lnTo>
                  <a:pt x="529818" y="524357"/>
                </a:lnTo>
                <a:lnTo>
                  <a:pt x="519544" y="537984"/>
                </a:lnTo>
                <a:lnTo>
                  <a:pt x="516229" y="541464"/>
                </a:lnTo>
                <a:lnTo>
                  <a:pt x="499325" y="527837"/>
                </a:lnTo>
                <a:lnTo>
                  <a:pt x="485736" y="493788"/>
                </a:lnTo>
                <a:lnTo>
                  <a:pt x="492531" y="480174"/>
                </a:lnTo>
                <a:lnTo>
                  <a:pt x="489051" y="449452"/>
                </a:lnTo>
                <a:lnTo>
                  <a:pt x="448297" y="439305"/>
                </a:lnTo>
                <a:lnTo>
                  <a:pt x="448297" y="422198"/>
                </a:lnTo>
                <a:lnTo>
                  <a:pt x="468680" y="398449"/>
                </a:lnTo>
                <a:lnTo>
                  <a:pt x="465366" y="388162"/>
                </a:lnTo>
                <a:lnTo>
                  <a:pt x="434721" y="381342"/>
                </a:lnTo>
                <a:lnTo>
                  <a:pt x="417817" y="374535"/>
                </a:lnTo>
                <a:lnTo>
                  <a:pt x="393966" y="381342"/>
                </a:lnTo>
                <a:lnTo>
                  <a:pt x="383857" y="391642"/>
                </a:lnTo>
                <a:lnTo>
                  <a:pt x="377063" y="388162"/>
                </a:lnTo>
                <a:lnTo>
                  <a:pt x="370268" y="391642"/>
                </a:lnTo>
                <a:lnTo>
                  <a:pt x="346417" y="38483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6658589" y="4030803"/>
            <a:ext cx="51028" cy="85039"/>
          </a:xfrm>
          <a:custGeom>
            <a:avLst/>
            <a:gdLst/>
            <a:ahLst/>
            <a:cxnLst/>
            <a:rect l="l" t="t" r="r" b="b"/>
            <a:pathLst>
              <a:path w="51028" h="85039">
                <a:moveTo>
                  <a:pt x="10274" y="0"/>
                </a:moveTo>
                <a:lnTo>
                  <a:pt x="37452" y="3327"/>
                </a:lnTo>
                <a:lnTo>
                  <a:pt x="33972" y="23749"/>
                </a:lnTo>
                <a:lnTo>
                  <a:pt x="40754" y="34048"/>
                </a:lnTo>
                <a:lnTo>
                  <a:pt x="47561" y="50990"/>
                </a:lnTo>
                <a:lnTo>
                  <a:pt x="51028" y="64617"/>
                </a:lnTo>
                <a:lnTo>
                  <a:pt x="47561" y="85039"/>
                </a:lnTo>
                <a:lnTo>
                  <a:pt x="27178" y="64617"/>
                </a:lnTo>
                <a:lnTo>
                  <a:pt x="17056" y="40855"/>
                </a:lnTo>
                <a:lnTo>
                  <a:pt x="20396" y="37376"/>
                </a:lnTo>
                <a:lnTo>
                  <a:pt x="13601" y="27228"/>
                </a:lnTo>
                <a:lnTo>
                  <a:pt x="0" y="20434"/>
                </a:lnTo>
                <a:lnTo>
                  <a:pt x="3479" y="3327"/>
                </a:lnTo>
                <a:lnTo>
                  <a:pt x="10274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580235" y="4034130"/>
            <a:ext cx="135851" cy="108953"/>
          </a:xfrm>
          <a:custGeom>
            <a:avLst/>
            <a:gdLst/>
            <a:ahLst/>
            <a:cxnLst/>
            <a:rect l="l" t="t" r="r" b="b"/>
            <a:pathLst>
              <a:path w="135851" h="108953">
                <a:moveTo>
                  <a:pt x="13588" y="40855"/>
                </a:moveTo>
                <a:lnTo>
                  <a:pt x="20383" y="13614"/>
                </a:lnTo>
                <a:lnTo>
                  <a:pt x="37439" y="20421"/>
                </a:lnTo>
                <a:lnTo>
                  <a:pt x="67919" y="17106"/>
                </a:lnTo>
                <a:lnTo>
                  <a:pt x="67919" y="0"/>
                </a:lnTo>
                <a:lnTo>
                  <a:pt x="98564" y="13614"/>
                </a:lnTo>
                <a:lnTo>
                  <a:pt x="122262" y="20421"/>
                </a:lnTo>
                <a:lnTo>
                  <a:pt x="135851" y="27228"/>
                </a:lnTo>
                <a:lnTo>
                  <a:pt x="122262" y="54470"/>
                </a:lnTo>
                <a:lnTo>
                  <a:pt x="115481" y="61290"/>
                </a:lnTo>
                <a:lnTo>
                  <a:pt x="95097" y="61290"/>
                </a:lnTo>
                <a:lnTo>
                  <a:pt x="84988" y="68084"/>
                </a:lnTo>
                <a:lnTo>
                  <a:pt x="64604" y="92011"/>
                </a:lnTo>
                <a:lnTo>
                  <a:pt x="47548" y="108953"/>
                </a:lnTo>
                <a:lnTo>
                  <a:pt x="37439" y="108953"/>
                </a:lnTo>
                <a:lnTo>
                  <a:pt x="17068" y="92011"/>
                </a:lnTo>
                <a:lnTo>
                  <a:pt x="13588" y="92011"/>
                </a:lnTo>
                <a:lnTo>
                  <a:pt x="13588" y="81711"/>
                </a:lnTo>
                <a:lnTo>
                  <a:pt x="0" y="68084"/>
                </a:lnTo>
                <a:lnTo>
                  <a:pt x="10274" y="61290"/>
                </a:lnTo>
                <a:lnTo>
                  <a:pt x="13588" y="4085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5952343" y="4040925"/>
            <a:ext cx="200291" cy="132880"/>
          </a:xfrm>
          <a:custGeom>
            <a:avLst/>
            <a:gdLst/>
            <a:ahLst/>
            <a:cxnLst/>
            <a:rect l="l" t="t" r="r" b="b"/>
            <a:pathLst>
              <a:path w="200291" h="132880">
                <a:moveTo>
                  <a:pt x="10096" y="105638"/>
                </a:moveTo>
                <a:lnTo>
                  <a:pt x="0" y="88531"/>
                </a:lnTo>
                <a:lnTo>
                  <a:pt x="3302" y="71589"/>
                </a:lnTo>
                <a:lnTo>
                  <a:pt x="20358" y="68110"/>
                </a:lnTo>
                <a:lnTo>
                  <a:pt x="27165" y="68110"/>
                </a:lnTo>
                <a:lnTo>
                  <a:pt x="30480" y="57975"/>
                </a:lnTo>
                <a:lnTo>
                  <a:pt x="50850" y="64782"/>
                </a:lnTo>
                <a:lnTo>
                  <a:pt x="61112" y="44348"/>
                </a:lnTo>
                <a:lnTo>
                  <a:pt x="64439" y="40868"/>
                </a:lnTo>
                <a:lnTo>
                  <a:pt x="88290" y="0"/>
                </a:lnTo>
                <a:lnTo>
                  <a:pt x="105206" y="10312"/>
                </a:lnTo>
                <a:lnTo>
                  <a:pt x="105206" y="27254"/>
                </a:lnTo>
                <a:lnTo>
                  <a:pt x="98399" y="44348"/>
                </a:lnTo>
                <a:lnTo>
                  <a:pt x="111988" y="74917"/>
                </a:lnTo>
                <a:lnTo>
                  <a:pt x="135686" y="74917"/>
                </a:lnTo>
                <a:lnTo>
                  <a:pt x="152742" y="78397"/>
                </a:lnTo>
                <a:lnTo>
                  <a:pt x="166319" y="71589"/>
                </a:lnTo>
                <a:lnTo>
                  <a:pt x="176441" y="74917"/>
                </a:lnTo>
                <a:lnTo>
                  <a:pt x="186715" y="68110"/>
                </a:lnTo>
                <a:lnTo>
                  <a:pt x="193497" y="74917"/>
                </a:lnTo>
                <a:lnTo>
                  <a:pt x="200291" y="81724"/>
                </a:lnTo>
                <a:lnTo>
                  <a:pt x="193497" y="95338"/>
                </a:lnTo>
                <a:lnTo>
                  <a:pt x="196799" y="122580"/>
                </a:lnTo>
                <a:lnTo>
                  <a:pt x="193497" y="129400"/>
                </a:lnTo>
                <a:lnTo>
                  <a:pt x="190017" y="119265"/>
                </a:lnTo>
                <a:lnTo>
                  <a:pt x="149263" y="132880"/>
                </a:lnTo>
                <a:lnTo>
                  <a:pt x="149263" y="126060"/>
                </a:lnTo>
                <a:lnTo>
                  <a:pt x="145961" y="119265"/>
                </a:lnTo>
                <a:lnTo>
                  <a:pt x="139153" y="122580"/>
                </a:lnTo>
                <a:lnTo>
                  <a:pt x="118770" y="129400"/>
                </a:lnTo>
                <a:lnTo>
                  <a:pt x="115455" y="122580"/>
                </a:lnTo>
                <a:lnTo>
                  <a:pt x="111988" y="108965"/>
                </a:lnTo>
                <a:lnTo>
                  <a:pt x="105206" y="105638"/>
                </a:lnTo>
                <a:lnTo>
                  <a:pt x="101714" y="102158"/>
                </a:lnTo>
                <a:lnTo>
                  <a:pt x="78016" y="108965"/>
                </a:lnTo>
                <a:lnTo>
                  <a:pt x="67919" y="112445"/>
                </a:lnTo>
                <a:lnTo>
                  <a:pt x="23685" y="108965"/>
                </a:lnTo>
                <a:lnTo>
                  <a:pt x="10096" y="10563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5344318" y="4040924"/>
            <a:ext cx="176605" cy="160121"/>
          </a:xfrm>
          <a:custGeom>
            <a:avLst/>
            <a:gdLst/>
            <a:ahLst/>
            <a:cxnLst/>
            <a:rect l="l" t="t" r="r" b="b"/>
            <a:pathLst>
              <a:path w="176606" h="160121">
                <a:moveTo>
                  <a:pt x="10274" y="105638"/>
                </a:moveTo>
                <a:lnTo>
                  <a:pt x="6794" y="102158"/>
                </a:lnTo>
                <a:lnTo>
                  <a:pt x="10274" y="92024"/>
                </a:lnTo>
                <a:lnTo>
                  <a:pt x="0" y="34061"/>
                </a:lnTo>
                <a:lnTo>
                  <a:pt x="3479" y="30733"/>
                </a:lnTo>
                <a:lnTo>
                  <a:pt x="17068" y="37541"/>
                </a:lnTo>
                <a:lnTo>
                  <a:pt x="44234" y="54495"/>
                </a:lnTo>
                <a:lnTo>
                  <a:pt x="51028" y="51155"/>
                </a:lnTo>
                <a:lnTo>
                  <a:pt x="61125" y="51155"/>
                </a:lnTo>
                <a:lnTo>
                  <a:pt x="64604" y="27254"/>
                </a:lnTo>
                <a:lnTo>
                  <a:pt x="74726" y="20434"/>
                </a:lnTo>
                <a:lnTo>
                  <a:pt x="84988" y="17106"/>
                </a:lnTo>
                <a:lnTo>
                  <a:pt x="101879" y="0"/>
                </a:lnTo>
                <a:lnTo>
                  <a:pt x="118948" y="20434"/>
                </a:lnTo>
                <a:lnTo>
                  <a:pt x="132537" y="23926"/>
                </a:lnTo>
                <a:lnTo>
                  <a:pt x="135851" y="40868"/>
                </a:lnTo>
                <a:lnTo>
                  <a:pt x="142633" y="40868"/>
                </a:lnTo>
                <a:lnTo>
                  <a:pt x="142633" y="44348"/>
                </a:lnTo>
                <a:lnTo>
                  <a:pt x="149440" y="44348"/>
                </a:lnTo>
                <a:lnTo>
                  <a:pt x="152907" y="44348"/>
                </a:lnTo>
                <a:lnTo>
                  <a:pt x="163029" y="51155"/>
                </a:lnTo>
                <a:lnTo>
                  <a:pt x="159702" y="61290"/>
                </a:lnTo>
                <a:lnTo>
                  <a:pt x="169811" y="88531"/>
                </a:lnTo>
                <a:lnTo>
                  <a:pt x="166497" y="88531"/>
                </a:lnTo>
                <a:lnTo>
                  <a:pt x="169811" y="95338"/>
                </a:lnTo>
                <a:lnTo>
                  <a:pt x="173291" y="98831"/>
                </a:lnTo>
                <a:lnTo>
                  <a:pt x="176606" y="98831"/>
                </a:lnTo>
                <a:lnTo>
                  <a:pt x="176606" y="102158"/>
                </a:lnTo>
                <a:lnTo>
                  <a:pt x="169811" y="105638"/>
                </a:lnTo>
                <a:lnTo>
                  <a:pt x="169811" y="108965"/>
                </a:lnTo>
                <a:lnTo>
                  <a:pt x="169811" y="122580"/>
                </a:lnTo>
                <a:lnTo>
                  <a:pt x="169811" y="126060"/>
                </a:lnTo>
                <a:lnTo>
                  <a:pt x="169811" y="139687"/>
                </a:lnTo>
                <a:lnTo>
                  <a:pt x="173291" y="143014"/>
                </a:lnTo>
                <a:lnTo>
                  <a:pt x="173291" y="156629"/>
                </a:lnTo>
                <a:lnTo>
                  <a:pt x="166497" y="160121"/>
                </a:lnTo>
                <a:lnTo>
                  <a:pt x="149440" y="149821"/>
                </a:lnTo>
                <a:lnTo>
                  <a:pt x="132537" y="149821"/>
                </a:lnTo>
                <a:lnTo>
                  <a:pt x="122275" y="146494"/>
                </a:lnTo>
                <a:lnTo>
                  <a:pt x="115481" y="153314"/>
                </a:lnTo>
                <a:lnTo>
                  <a:pt x="108686" y="149821"/>
                </a:lnTo>
                <a:lnTo>
                  <a:pt x="101879" y="149821"/>
                </a:lnTo>
                <a:lnTo>
                  <a:pt x="95097" y="143014"/>
                </a:lnTo>
                <a:lnTo>
                  <a:pt x="78181" y="149821"/>
                </a:lnTo>
                <a:lnTo>
                  <a:pt x="74726" y="146494"/>
                </a:lnTo>
                <a:lnTo>
                  <a:pt x="67932" y="146494"/>
                </a:lnTo>
                <a:lnTo>
                  <a:pt x="64604" y="156629"/>
                </a:lnTo>
                <a:lnTo>
                  <a:pt x="51028" y="153314"/>
                </a:lnTo>
                <a:lnTo>
                  <a:pt x="37426" y="115773"/>
                </a:lnTo>
                <a:lnTo>
                  <a:pt x="30645" y="112445"/>
                </a:lnTo>
                <a:lnTo>
                  <a:pt x="27165" y="102158"/>
                </a:lnTo>
                <a:lnTo>
                  <a:pt x="10274" y="10563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062664" y="4047743"/>
            <a:ext cx="203785" cy="173736"/>
          </a:xfrm>
          <a:custGeom>
            <a:avLst/>
            <a:gdLst/>
            <a:ahLst/>
            <a:cxnLst/>
            <a:rect l="l" t="t" r="r" b="b"/>
            <a:pathLst>
              <a:path w="203784" h="173736">
                <a:moveTo>
                  <a:pt x="156235" y="34048"/>
                </a:moveTo>
                <a:lnTo>
                  <a:pt x="152920" y="34048"/>
                </a:lnTo>
                <a:lnTo>
                  <a:pt x="176618" y="68097"/>
                </a:lnTo>
                <a:lnTo>
                  <a:pt x="176618" y="92011"/>
                </a:lnTo>
                <a:lnTo>
                  <a:pt x="186880" y="92011"/>
                </a:lnTo>
                <a:lnTo>
                  <a:pt x="197002" y="105625"/>
                </a:lnTo>
                <a:lnTo>
                  <a:pt x="197002" y="126060"/>
                </a:lnTo>
                <a:lnTo>
                  <a:pt x="203784" y="129387"/>
                </a:lnTo>
                <a:lnTo>
                  <a:pt x="197002" y="132867"/>
                </a:lnTo>
                <a:lnTo>
                  <a:pt x="193675" y="132867"/>
                </a:lnTo>
                <a:lnTo>
                  <a:pt x="190207" y="136194"/>
                </a:lnTo>
                <a:lnTo>
                  <a:pt x="186880" y="136194"/>
                </a:lnTo>
                <a:lnTo>
                  <a:pt x="183400" y="132867"/>
                </a:lnTo>
                <a:lnTo>
                  <a:pt x="176618" y="132867"/>
                </a:lnTo>
                <a:lnTo>
                  <a:pt x="173304" y="132867"/>
                </a:lnTo>
                <a:lnTo>
                  <a:pt x="173304" y="136194"/>
                </a:lnTo>
                <a:lnTo>
                  <a:pt x="169811" y="136194"/>
                </a:lnTo>
                <a:lnTo>
                  <a:pt x="166509" y="136194"/>
                </a:lnTo>
                <a:lnTo>
                  <a:pt x="159715" y="139674"/>
                </a:lnTo>
                <a:lnTo>
                  <a:pt x="152920" y="139674"/>
                </a:lnTo>
                <a:lnTo>
                  <a:pt x="149453" y="143002"/>
                </a:lnTo>
                <a:lnTo>
                  <a:pt x="139331" y="139674"/>
                </a:lnTo>
                <a:lnTo>
                  <a:pt x="132549" y="139674"/>
                </a:lnTo>
                <a:lnTo>
                  <a:pt x="118973" y="146494"/>
                </a:lnTo>
                <a:lnTo>
                  <a:pt x="112166" y="149809"/>
                </a:lnTo>
                <a:lnTo>
                  <a:pt x="108699" y="153301"/>
                </a:lnTo>
                <a:lnTo>
                  <a:pt x="105359" y="156629"/>
                </a:lnTo>
                <a:lnTo>
                  <a:pt x="98577" y="153301"/>
                </a:lnTo>
                <a:lnTo>
                  <a:pt x="95110" y="156629"/>
                </a:lnTo>
                <a:lnTo>
                  <a:pt x="85001" y="160108"/>
                </a:lnTo>
                <a:lnTo>
                  <a:pt x="85001" y="163436"/>
                </a:lnTo>
                <a:lnTo>
                  <a:pt x="74726" y="166916"/>
                </a:lnTo>
                <a:lnTo>
                  <a:pt x="67932" y="170243"/>
                </a:lnTo>
                <a:lnTo>
                  <a:pt x="64604" y="173736"/>
                </a:lnTo>
                <a:lnTo>
                  <a:pt x="20396" y="132867"/>
                </a:lnTo>
                <a:lnTo>
                  <a:pt x="13588" y="115760"/>
                </a:lnTo>
                <a:lnTo>
                  <a:pt x="6807" y="78397"/>
                </a:lnTo>
                <a:lnTo>
                  <a:pt x="0" y="68097"/>
                </a:lnTo>
                <a:lnTo>
                  <a:pt x="0" y="57962"/>
                </a:lnTo>
                <a:lnTo>
                  <a:pt x="20396" y="51155"/>
                </a:lnTo>
                <a:lnTo>
                  <a:pt x="54343" y="40855"/>
                </a:lnTo>
                <a:lnTo>
                  <a:pt x="108699" y="10287"/>
                </a:lnTo>
                <a:lnTo>
                  <a:pt x="118973" y="0"/>
                </a:lnTo>
                <a:lnTo>
                  <a:pt x="156235" y="3404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5140698" y="4047745"/>
            <a:ext cx="213893" cy="153301"/>
          </a:xfrm>
          <a:custGeom>
            <a:avLst/>
            <a:gdLst/>
            <a:ahLst/>
            <a:cxnLst/>
            <a:rect l="l" t="t" r="r" b="b"/>
            <a:pathLst>
              <a:path w="213893" h="153301">
                <a:moveTo>
                  <a:pt x="213893" y="98818"/>
                </a:moveTo>
                <a:lnTo>
                  <a:pt x="196837" y="102146"/>
                </a:lnTo>
                <a:lnTo>
                  <a:pt x="173139" y="115760"/>
                </a:lnTo>
                <a:lnTo>
                  <a:pt x="159550" y="126060"/>
                </a:lnTo>
                <a:lnTo>
                  <a:pt x="142481" y="136194"/>
                </a:lnTo>
                <a:lnTo>
                  <a:pt x="128892" y="136194"/>
                </a:lnTo>
                <a:lnTo>
                  <a:pt x="125590" y="129387"/>
                </a:lnTo>
                <a:lnTo>
                  <a:pt x="115316" y="132867"/>
                </a:lnTo>
                <a:lnTo>
                  <a:pt x="94932" y="132867"/>
                </a:lnTo>
                <a:lnTo>
                  <a:pt x="88290" y="136194"/>
                </a:lnTo>
                <a:lnTo>
                  <a:pt x="57658" y="153301"/>
                </a:lnTo>
                <a:lnTo>
                  <a:pt x="50876" y="139674"/>
                </a:lnTo>
                <a:lnTo>
                  <a:pt x="37274" y="139674"/>
                </a:lnTo>
                <a:lnTo>
                  <a:pt x="33959" y="126060"/>
                </a:lnTo>
                <a:lnTo>
                  <a:pt x="27178" y="119240"/>
                </a:lnTo>
                <a:lnTo>
                  <a:pt x="23685" y="102146"/>
                </a:lnTo>
                <a:lnTo>
                  <a:pt x="27178" y="78397"/>
                </a:lnTo>
                <a:lnTo>
                  <a:pt x="23685" y="54470"/>
                </a:lnTo>
                <a:lnTo>
                  <a:pt x="33959" y="51155"/>
                </a:lnTo>
                <a:lnTo>
                  <a:pt x="37274" y="47675"/>
                </a:lnTo>
                <a:lnTo>
                  <a:pt x="27178" y="40855"/>
                </a:lnTo>
                <a:lnTo>
                  <a:pt x="23685" y="27241"/>
                </a:lnTo>
                <a:lnTo>
                  <a:pt x="0" y="3492"/>
                </a:lnTo>
                <a:lnTo>
                  <a:pt x="33959" y="0"/>
                </a:lnTo>
                <a:lnTo>
                  <a:pt x="47536" y="13614"/>
                </a:lnTo>
                <a:lnTo>
                  <a:pt x="60972" y="10287"/>
                </a:lnTo>
                <a:lnTo>
                  <a:pt x="71234" y="10287"/>
                </a:lnTo>
                <a:lnTo>
                  <a:pt x="78041" y="6807"/>
                </a:lnTo>
                <a:lnTo>
                  <a:pt x="88290" y="10287"/>
                </a:lnTo>
                <a:lnTo>
                  <a:pt x="98412" y="30721"/>
                </a:lnTo>
                <a:lnTo>
                  <a:pt x="111988" y="34048"/>
                </a:lnTo>
                <a:lnTo>
                  <a:pt x="122262" y="37528"/>
                </a:lnTo>
                <a:lnTo>
                  <a:pt x="128892" y="47675"/>
                </a:lnTo>
                <a:lnTo>
                  <a:pt x="169659" y="34048"/>
                </a:lnTo>
                <a:lnTo>
                  <a:pt x="186715" y="27241"/>
                </a:lnTo>
                <a:lnTo>
                  <a:pt x="203619" y="27241"/>
                </a:lnTo>
                <a:lnTo>
                  <a:pt x="213893" y="85204"/>
                </a:lnTo>
                <a:lnTo>
                  <a:pt x="210413" y="95338"/>
                </a:lnTo>
                <a:lnTo>
                  <a:pt x="213893" y="9881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6336022" y="4047744"/>
            <a:ext cx="135864" cy="204292"/>
          </a:xfrm>
          <a:custGeom>
            <a:avLst/>
            <a:gdLst/>
            <a:ahLst/>
            <a:cxnLst/>
            <a:rect l="l" t="t" r="r" b="b"/>
            <a:pathLst>
              <a:path w="135864" h="204292">
                <a:moveTo>
                  <a:pt x="125603" y="190677"/>
                </a:moveTo>
                <a:lnTo>
                  <a:pt x="122262" y="194157"/>
                </a:lnTo>
                <a:lnTo>
                  <a:pt x="78041" y="190677"/>
                </a:lnTo>
                <a:lnTo>
                  <a:pt x="47561" y="204292"/>
                </a:lnTo>
                <a:lnTo>
                  <a:pt x="23698" y="204292"/>
                </a:lnTo>
                <a:lnTo>
                  <a:pt x="20396" y="153301"/>
                </a:lnTo>
                <a:lnTo>
                  <a:pt x="30492" y="143002"/>
                </a:lnTo>
                <a:lnTo>
                  <a:pt x="30492" y="108953"/>
                </a:lnTo>
                <a:lnTo>
                  <a:pt x="16903" y="81711"/>
                </a:lnTo>
                <a:lnTo>
                  <a:pt x="10121" y="61290"/>
                </a:lnTo>
                <a:lnTo>
                  <a:pt x="16903" y="47675"/>
                </a:lnTo>
                <a:lnTo>
                  <a:pt x="0" y="30721"/>
                </a:lnTo>
                <a:lnTo>
                  <a:pt x="10121" y="20434"/>
                </a:lnTo>
                <a:lnTo>
                  <a:pt x="16903" y="17106"/>
                </a:lnTo>
                <a:lnTo>
                  <a:pt x="23698" y="10287"/>
                </a:lnTo>
                <a:lnTo>
                  <a:pt x="30492" y="6807"/>
                </a:lnTo>
                <a:lnTo>
                  <a:pt x="40754" y="0"/>
                </a:lnTo>
                <a:lnTo>
                  <a:pt x="47561" y="3492"/>
                </a:lnTo>
                <a:lnTo>
                  <a:pt x="61150" y="6807"/>
                </a:lnTo>
                <a:lnTo>
                  <a:pt x="67932" y="10287"/>
                </a:lnTo>
                <a:lnTo>
                  <a:pt x="61150" y="17106"/>
                </a:lnTo>
                <a:lnTo>
                  <a:pt x="67932" y="23914"/>
                </a:lnTo>
                <a:lnTo>
                  <a:pt x="81508" y="17106"/>
                </a:lnTo>
                <a:lnTo>
                  <a:pt x="84848" y="30721"/>
                </a:lnTo>
                <a:lnTo>
                  <a:pt x="78041" y="44335"/>
                </a:lnTo>
                <a:lnTo>
                  <a:pt x="95097" y="64770"/>
                </a:lnTo>
                <a:lnTo>
                  <a:pt x="95097" y="71577"/>
                </a:lnTo>
                <a:lnTo>
                  <a:pt x="78041" y="81711"/>
                </a:lnTo>
                <a:lnTo>
                  <a:pt x="84848" y="88519"/>
                </a:lnTo>
                <a:lnTo>
                  <a:pt x="95097" y="126060"/>
                </a:lnTo>
                <a:lnTo>
                  <a:pt x="101904" y="139674"/>
                </a:lnTo>
                <a:lnTo>
                  <a:pt x="108699" y="146494"/>
                </a:lnTo>
                <a:lnTo>
                  <a:pt x="135864" y="177050"/>
                </a:lnTo>
                <a:lnTo>
                  <a:pt x="125603" y="19067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622642" y="4112514"/>
            <a:ext cx="173139" cy="159956"/>
          </a:xfrm>
          <a:custGeom>
            <a:avLst/>
            <a:gdLst/>
            <a:ahLst/>
            <a:cxnLst/>
            <a:rect l="l" t="t" r="r" b="b"/>
            <a:pathLst>
              <a:path w="173139" h="159956">
                <a:moveTo>
                  <a:pt x="173139" y="64617"/>
                </a:moveTo>
                <a:lnTo>
                  <a:pt x="163029" y="50990"/>
                </a:lnTo>
                <a:lnTo>
                  <a:pt x="142646" y="50990"/>
                </a:lnTo>
                <a:lnTo>
                  <a:pt x="145961" y="64617"/>
                </a:lnTo>
                <a:lnTo>
                  <a:pt x="132372" y="74904"/>
                </a:lnTo>
                <a:lnTo>
                  <a:pt x="129057" y="95338"/>
                </a:lnTo>
                <a:lnTo>
                  <a:pt x="166344" y="105473"/>
                </a:lnTo>
                <a:lnTo>
                  <a:pt x="145961" y="132714"/>
                </a:lnTo>
                <a:lnTo>
                  <a:pt x="105206" y="159956"/>
                </a:lnTo>
                <a:lnTo>
                  <a:pt x="67932" y="149809"/>
                </a:lnTo>
                <a:lnTo>
                  <a:pt x="57657" y="149809"/>
                </a:lnTo>
                <a:lnTo>
                  <a:pt x="30492" y="132714"/>
                </a:lnTo>
                <a:lnTo>
                  <a:pt x="0" y="105473"/>
                </a:lnTo>
                <a:lnTo>
                  <a:pt x="0" y="88531"/>
                </a:lnTo>
                <a:lnTo>
                  <a:pt x="3314" y="74904"/>
                </a:lnTo>
                <a:lnTo>
                  <a:pt x="0" y="57810"/>
                </a:lnTo>
                <a:lnTo>
                  <a:pt x="20383" y="54470"/>
                </a:lnTo>
                <a:lnTo>
                  <a:pt x="20383" y="30568"/>
                </a:lnTo>
                <a:lnTo>
                  <a:pt x="50876" y="23748"/>
                </a:lnTo>
                <a:lnTo>
                  <a:pt x="67932" y="23748"/>
                </a:lnTo>
                <a:lnTo>
                  <a:pt x="78041" y="23748"/>
                </a:lnTo>
                <a:lnTo>
                  <a:pt x="81521" y="3327"/>
                </a:lnTo>
                <a:lnTo>
                  <a:pt x="115481" y="0"/>
                </a:lnTo>
                <a:lnTo>
                  <a:pt x="129057" y="0"/>
                </a:lnTo>
                <a:lnTo>
                  <a:pt x="135851" y="10134"/>
                </a:lnTo>
                <a:lnTo>
                  <a:pt x="163029" y="3327"/>
                </a:lnTo>
                <a:lnTo>
                  <a:pt x="173139" y="6461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778877" y="4051237"/>
            <a:ext cx="40754" cy="37363"/>
          </a:xfrm>
          <a:custGeom>
            <a:avLst/>
            <a:gdLst/>
            <a:ahLst/>
            <a:cxnLst/>
            <a:rect l="l" t="t" r="r" b="b"/>
            <a:pathLst>
              <a:path w="40754" h="37363">
                <a:moveTo>
                  <a:pt x="20370" y="37363"/>
                </a:moveTo>
                <a:lnTo>
                  <a:pt x="0" y="30556"/>
                </a:lnTo>
                <a:lnTo>
                  <a:pt x="20370" y="0"/>
                </a:lnTo>
                <a:lnTo>
                  <a:pt x="37274" y="3314"/>
                </a:lnTo>
                <a:lnTo>
                  <a:pt x="40754" y="23748"/>
                </a:lnTo>
                <a:lnTo>
                  <a:pt x="23698" y="37363"/>
                </a:lnTo>
                <a:lnTo>
                  <a:pt x="20370" y="3736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785671" y="4051237"/>
            <a:ext cx="118784" cy="143001"/>
          </a:xfrm>
          <a:custGeom>
            <a:avLst/>
            <a:gdLst/>
            <a:ahLst/>
            <a:cxnLst/>
            <a:rect l="l" t="t" r="r" b="b"/>
            <a:pathLst>
              <a:path w="118783" h="143001">
                <a:moveTo>
                  <a:pt x="118783" y="81711"/>
                </a:moveTo>
                <a:lnTo>
                  <a:pt x="101879" y="91846"/>
                </a:lnTo>
                <a:lnTo>
                  <a:pt x="98412" y="132702"/>
                </a:lnTo>
                <a:lnTo>
                  <a:pt x="88303" y="139509"/>
                </a:lnTo>
                <a:lnTo>
                  <a:pt x="44069" y="143001"/>
                </a:lnTo>
                <a:lnTo>
                  <a:pt x="44069" y="132702"/>
                </a:lnTo>
                <a:lnTo>
                  <a:pt x="27165" y="139509"/>
                </a:lnTo>
                <a:lnTo>
                  <a:pt x="10109" y="136182"/>
                </a:lnTo>
                <a:lnTo>
                  <a:pt x="10109" y="125895"/>
                </a:lnTo>
                <a:lnTo>
                  <a:pt x="0" y="64604"/>
                </a:lnTo>
                <a:lnTo>
                  <a:pt x="13576" y="37363"/>
                </a:lnTo>
                <a:lnTo>
                  <a:pt x="16903" y="37363"/>
                </a:lnTo>
                <a:lnTo>
                  <a:pt x="33959" y="23748"/>
                </a:lnTo>
                <a:lnTo>
                  <a:pt x="30480" y="3314"/>
                </a:lnTo>
                <a:lnTo>
                  <a:pt x="61125" y="0"/>
                </a:lnTo>
                <a:lnTo>
                  <a:pt x="61125" y="6794"/>
                </a:lnTo>
                <a:lnTo>
                  <a:pt x="95084" y="6794"/>
                </a:lnTo>
                <a:lnTo>
                  <a:pt x="98412" y="50977"/>
                </a:lnTo>
                <a:lnTo>
                  <a:pt x="118783" y="8171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5517608" y="4054551"/>
            <a:ext cx="224154" cy="102146"/>
          </a:xfrm>
          <a:custGeom>
            <a:avLst/>
            <a:gdLst/>
            <a:ahLst/>
            <a:cxnLst/>
            <a:rect l="l" t="t" r="r" b="b"/>
            <a:pathLst>
              <a:path w="224154" h="102146">
                <a:moveTo>
                  <a:pt x="6794" y="68097"/>
                </a:moveTo>
                <a:lnTo>
                  <a:pt x="0" y="57962"/>
                </a:lnTo>
                <a:lnTo>
                  <a:pt x="0" y="51155"/>
                </a:lnTo>
                <a:lnTo>
                  <a:pt x="13589" y="51155"/>
                </a:lnTo>
                <a:lnTo>
                  <a:pt x="27165" y="34048"/>
                </a:lnTo>
                <a:lnTo>
                  <a:pt x="33947" y="34048"/>
                </a:lnTo>
                <a:lnTo>
                  <a:pt x="40754" y="34048"/>
                </a:lnTo>
                <a:lnTo>
                  <a:pt x="44069" y="34048"/>
                </a:lnTo>
                <a:lnTo>
                  <a:pt x="54343" y="23914"/>
                </a:lnTo>
                <a:lnTo>
                  <a:pt x="67919" y="30721"/>
                </a:lnTo>
                <a:lnTo>
                  <a:pt x="98399" y="20434"/>
                </a:lnTo>
                <a:lnTo>
                  <a:pt x="112014" y="20434"/>
                </a:lnTo>
                <a:lnTo>
                  <a:pt x="152742" y="10299"/>
                </a:lnTo>
                <a:lnTo>
                  <a:pt x="183400" y="0"/>
                </a:lnTo>
                <a:lnTo>
                  <a:pt x="200304" y="10299"/>
                </a:lnTo>
                <a:lnTo>
                  <a:pt x="213880" y="20434"/>
                </a:lnTo>
                <a:lnTo>
                  <a:pt x="224155" y="27241"/>
                </a:lnTo>
                <a:lnTo>
                  <a:pt x="224155" y="47663"/>
                </a:lnTo>
                <a:lnTo>
                  <a:pt x="224155" y="57962"/>
                </a:lnTo>
                <a:lnTo>
                  <a:pt x="224155" y="71589"/>
                </a:lnTo>
                <a:lnTo>
                  <a:pt x="207098" y="81711"/>
                </a:lnTo>
                <a:lnTo>
                  <a:pt x="203758" y="92011"/>
                </a:lnTo>
                <a:lnTo>
                  <a:pt x="196977" y="92011"/>
                </a:lnTo>
                <a:lnTo>
                  <a:pt x="190182" y="88531"/>
                </a:lnTo>
                <a:lnTo>
                  <a:pt x="176606" y="92011"/>
                </a:lnTo>
                <a:lnTo>
                  <a:pt x="152742" y="92011"/>
                </a:lnTo>
                <a:lnTo>
                  <a:pt x="142646" y="95338"/>
                </a:lnTo>
                <a:lnTo>
                  <a:pt x="135851" y="98818"/>
                </a:lnTo>
                <a:lnTo>
                  <a:pt x="122262" y="102146"/>
                </a:lnTo>
                <a:lnTo>
                  <a:pt x="115468" y="102146"/>
                </a:lnTo>
                <a:lnTo>
                  <a:pt x="112014" y="88531"/>
                </a:lnTo>
                <a:lnTo>
                  <a:pt x="115468" y="78397"/>
                </a:lnTo>
                <a:lnTo>
                  <a:pt x="101892" y="71589"/>
                </a:lnTo>
                <a:lnTo>
                  <a:pt x="95097" y="78397"/>
                </a:lnTo>
                <a:lnTo>
                  <a:pt x="88315" y="74904"/>
                </a:lnTo>
                <a:lnTo>
                  <a:pt x="81508" y="68097"/>
                </a:lnTo>
                <a:lnTo>
                  <a:pt x="64452" y="61290"/>
                </a:lnTo>
                <a:lnTo>
                  <a:pt x="61137" y="54483"/>
                </a:lnTo>
                <a:lnTo>
                  <a:pt x="57645" y="51155"/>
                </a:lnTo>
                <a:lnTo>
                  <a:pt x="50863" y="51155"/>
                </a:lnTo>
                <a:lnTo>
                  <a:pt x="37287" y="47663"/>
                </a:lnTo>
                <a:lnTo>
                  <a:pt x="30492" y="54483"/>
                </a:lnTo>
                <a:lnTo>
                  <a:pt x="37287" y="57962"/>
                </a:lnTo>
                <a:lnTo>
                  <a:pt x="37287" y="64770"/>
                </a:lnTo>
                <a:lnTo>
                  <a:pt x="30492" y="64770"/>
                </a:lnTo>
                <a:lnTo>
                  <a:pt x="23698" y="71589"/>
                </a:lnTo>
                <a:lnTo>
                  <a:pt x="16903" y="71589"/>
                </a:lnTo>
                <a:lnTo>
                  <a:pt x="10096" y="74904"/>
                </a:lnTo>
                <a:lnTo>
                  <a:pt x="6794" y="6809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128610" y="4058030"/>
            <a:ext cx="254635" cy="302958"/>
          </a:xfrm>
          <a:custGeom>
            <a:avLst/>
            <a:gdLst/>
            <a:ahLst/>
            <a:cxnLst/>
            <a:rect l="l" t="t" r="r" b="b"/>
            <a:pathLst>
              <a:path w="254635" h="302958">
                <a:moveTo>
                  <a:pt x="214045" y="279209"/>
                </a:moveTo>
                <a:lnTo>
                  <a:pt x="183400" y="292823"/>
                </a:lnTo>
                <a:lnTo>
                  <a:pt x="176606" y="302958"/>
                </a:lnTo>
                <a:lnTo>
                  <a:pt x="169811" y="289344"/>
                </a:lnTo>
                <a:lnTo>
                  <a:pt x="163017" y="289344"/>
                </a:lnTo>
                <a:lnTo>
                  <a:pt x="146126" y="268909"/>
                </a:lnTo>
                <a:lnTo>
                  <a:pt x="118948" y="272402"/>
                </a:lnTo>
                <a:lnTo>
                  <a:pt x="81508" y="292823"/>
                </a:lnTo>
                <a:lnTo>
                  <a:pt x="54343" y="299631"/>
                </a:lnTo>
                <a:lnTo>
                  <a:pt x="47548" y="299631"/>
                </a:lnTo>
                <a:lnTo>
                  <a:pt x="64604" y="275729"/>
                </a:lnTo>
                <a:lnTo>
                  <a:pt x="57810" y="258787"/>
                </a:lnTo>
                <a:lnTo>
                  <a:pt x="67932" y="231533"/>
                </a:lnTo>
                <a:lnTo>
                  <a:pt x="78193" y="234861"/>
                </a:lnTo>
                <a:lnTo>
                  <a:pt x="84988" y="231533"/>
                </a:lnTo>
                <a:lnTo>
                  <a:pt x="84988" y="211112"/>
                </a:lnTo>
                <a:lnTo>
                  <a:pt x="88303" y="204292"/>
                </a:lnTo>
                <a:lnTo>
                  <a:pt x="81508" y="194005"/>
                </a:lnTo>
                <a:lnTo>
                  <a:pt x="78193" y="183870"/>
                </a:lnTo>
                <a:lnTo>
                  <a:pt x="112153" y="156629"/>
                </a:lnTo>
                <a:lnTo>
                  <a:pt x="95097" y="143014"/>
                </a:lnTo>
                <a:lnTo>
                  <a:pt x="84988" y="125907"/>
                </a:lnTo>
                <a:lnTo>
                  <a:pt x="81508" y="122580"/>
                </a:lnTo>
                <a:lnTo>
                  <a:pt x="47548" y="149821"/>
                </a:lnTo>
                <a:lnTo>
                  <a:pt x="0" y="136207"/>
                </a:lnTo>
                <a:lnTo>
                  <a:pt x="6794" y="132715"/>
                </a:lnTo>
                <a:lnTo>
                  <a:pt x="30645" y="122580"/>
                </a:lnTo>
                <a:lnTo>
                  <a:pt x="71399" y="88531"/>
                </a:lnTo>
                <a:lnTo>
                  <a:pt x="67932" y="81724"/>
                </a:lnTo>
                <a:lnTo>
                  <a:pt x="74726" y="61290"/>
                </a:lnTo>
                <a:lnTo>
                  <a:pt x="64604" y="37388"/>
                </a:lnTo>
                <a:lnTo>
                  <a:pt x="37439" y="57810"/>
                </a:lnTo>
                <a:lnTo>
                  <a:pt x="37439" y="44183"/>
                </a:lnTo>
                <a:lnTo>
                  <a:pt x="54343" y="34048"/>
                </a:lnTo>
                <a:lnTo>
                  <a:pt x="67932" y="23761"/>
                </a:lnTo>
                <a:lnTo>
                  <a:pt x="78193" y="6819"/>
                </a:lnTo>
                <a:lnTo>
                  <a:pt x="98564" y="0"/>
                </a:lnTo>
                <a:lnTo>
                  <a:pt x="118948" y="13627"/>
                </a:lnTo>
                <a:lnTo>
                  <a:pt x="115468" y="44183"/>
                </a:lnTo>
                <a:lnTo>
                  <a:pt x="132537" y="51003"/>
                </a:lnTo>
                <a:lnTo>
                  <a:pt x="139331" y="71424"/>
                </a:lnTo>
                <a:lnTo>
                  <a:pt x="152908" y="61290"/>
                </a:lnTo>
                <a:lnTo>
                  <a:pt x="169811" y="68110"/>
                </a:lnTo>
                <a:lnTo>
                  <a:pt x="190195" y="78232"/>
                </a:lnTo>
                <a:lnTo>
                  <a:pt x="203784" y="74917"/>
                </a:lnTo>
                <a:lnTo>
                  <a:pt x="234264" y="51003"/>
                </a:lnTo>
                <a:lnTo>
                  <a:pt x="254635" y="61290"/>
                </a:lnTo>
                <a:lnTo>
                  <a:pt x="241223" y="78232"/>
                </a:lnTo>
                <a:lnTo>
                  <a:pt x="230949" y="119100"/>
                </a:lnTo>
                <a:lnTo>
                  <a:pt x="224155" y="129387"/>
                </a:lnTo>
                <a:lnTo>
                  <a:pt x="217360" y="129387"/>
                </a:lnTo>
                <a:lnTo>
                  <a:pt x="217360" y="149821"/>
                </a:lnTo>
                <a:lnTo>
                  <a:pt x="217360" y="153149"/>
                </a:lnTo>
                <a:lnTo>
                  <a:pt x="220675" y="156629"/>
                </a:lnTo>
                <a:lnTo>
                  <a:pt x="220675" y="163449"/>
                </a:lnTo>
                <a:lnTo>
                  <a:pt x="224155" y="187198"/>
                </a:lnTo>
                <a:lnTo>
                  <a:pt x="224155" y="190677"/>
                </a:lnTo>
                <a:lnTo>
                  <a:pt x="227469" y="207632"/>
                </a:lnTo>
                <a:lnTo>
                  <a:pt x="217360" y="211112"/>
                </a:lnTo>
                <a:lnTo>
                  <a:pt x="220675" y="248488"/>
                </a:lnTo>
                <a:lnTo>
                  <a:pt x="214045" y="27920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468246" y="4058031"/>
            <a:ext cx="64439" cy="102158"/>
          </a:xfrm>
          <a:custGeom>
            <a:avLst/>
            <a:gdLst/>
            <a:ahLst/>
            <a:cxnLst/>
            <a:rect l="l" t="t" r="r" b="b"/>
            <a:pathLst>
              <a:path w="64439" h="102158">
                <a:moveTo>
                  <a:pt x="0" y="81724"/>
                </a:moveTo>
                <a:lnTo>
                  <a:pt x="23685" y="23761"/>
                </a:lnTo>
                <a:lnTo>
                  <a:pt x="44068" y="3327"/>
                </a:lnTo>
                <a:lnTo>
                  <a:pt x="61125" y="0"/>
                </a:lnTo>
                <a:lnTo>
                  <a:pt x="64439" y="30568"/>
                </a:lnTo>
                <a:lnTo>
                  <a:pt x="57645" y="44183"/>
                </a:lnTo>
                <a:lnTo>
                  <a:pt x="54330" y="57810"/>
                </a:lnTo>
                <a:lnTo>
                  <a:pt x="33959" y="74917"/>
                </a:lnTo>
                <a:lnTo>
                  <a:pt x="30479" y="102158"/>
                </a:lnTo>
                <a:lnTo>
                  <a:pt x="0" y="88531"/>
                </a:lnTo>
                <a:lnTo>
                  <a:pt x="0" y="8172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597303" y="4061358"/>
            <a:ext cx="159537" cy="183870"/>
          </a:xfrm>
          <a:custGeom>
            <a:avLst/>
            <a:gdLst/>
            <a:ahLst/>
            <a:cxnLst/>
            <a:rect l="l" t="t" r="r" b="b"/>
            <a:pathLst>
              <a:path w="159537" h="183870">
                <a:moveTo>
                  <a:pt x="30479" y="81724"/>
                </a:moveTo>
                <a:lnTo>
                  <a:pt x="47536" y="64782"/>
                </a:lnTo>
                <a:lnTo>
                  <a:pt x="67919" y="40855"/>
                </a:lnTo>
                <a:lnTo>
                  <a:pt x="78028" y="34061"/>
                </a:lnTo>
                <a:lnTo>
                  <a:pt x="98412" y="34061"/>
                </a:lnTo>
                <a:lnTo>
                  <a:pt x="105194" y="27241"/>
                </a:lnTo>
                <a:lnTo>
                  <a:pt x="118783" y="0"/>
                </a:lnTo>
                <a:lnTo>
                  <a:pt x="122262" y="0"/>
                </a:lnTo>
                <a:lnTo>
                  <a:pt x="132372" y="10299"/>
                </a:lnTo>
                <a:lnTo>
                  <a:pt x="149428" y="17106"/>
                </a:lnTo>
                <a:lnTo>
                  <a:pt x="159537" y="27241"/>
                </a:lnTo>
                <a:lnTo>
                  <a:pt x="145948" y="30721"/>
                </a:lnTo>
                <a:lnTo>
                  <a:pt x="84823" y="88531"/>
                </a:lnTo>
                <a:lnTo>
                  <a:pt x="115468" y="92011"/>
                </a:lnTo>
                <a:lnTo>
                  <a:pt x="105194" y="112445"/>
                </a:lnTo>
                <a:lnTo>
                  <a:pt x="118783" y="115773"/>
                </a:lnTo>
                <a:lnTo>
                  <a:pt x="118783" y="132880"/>
                </a:lnTo>
                <a:lnTo>
                  <a:pt x="98412" y="149821"/>
                </a:lnTo>
                <a:lnTo>
                  <a:pt x="78028" y="153301"/>
                </a:lnTo>
                <a:lnTo>
                  <a:pt x="71234" y="160121"/>
                </a:lnTo>
                <a:lnTo>
                  <a:pt x="67919" y="153301"/>
                </a:lnTo>
                <a:lnTo>
                  <a:pt x="20370" y="183870"/>
                </a:lnTo>
                <a:lnTo>
                  <a:pt x="0" y="177063"/>
                </a:lnTo>
                <a:lnTo>
                  <a:pt x="3314" y="170243"/>
                </a:lnTo>
                <a:lnTo>
                  <a:pt x="0" y="170243"/>
                </a:lnTo>
                <a:lnTo>
                  <a:pt x="3314" y="166916"/>
                </a:lnTo>
                <a:lnTo>
                  <a:pt x="33959" y="143014"/>
                </a:lnTo>
                <a:lnTo>
                  <a:pt x="44068" y="143014"/>
                </a:lnTo>
                <a:lnTo>
                  <a:pt x="47536" y="146494"/>
                </a:lnTo>
                <a:lnTo>
                  <a:pt x="61125" y="146494"/>
                </a:lnTo>
                <a:lnTo>
                  <a:pt x="64452" y="122580"/>
                </a:lnTo>
                <a:lnTo>
                  <a:pt x="81495" y="105625"/>
                </a:lnTo>
                <a:lnTo>
                  <a:pt x="81495" y="88531"/>
                </a:lnTo>
                <a:lnTo>
                  <a:pt x="71234" y="85204"/>
                </a:lnTo>
                <a:lnTo>
                  <a:pt x="54330" y="85204"/>
                </a:lnTo>
                <a:lnTo>
                  <a:pt x="33959" y="95338"/>
                </a:lnTo>
                <a:lnTo>
                  <a:pt x="30479" y="8172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6784344" y="4068179"/>
            <a:ext cx="57658" cy="47663"/>
          </a:xfrm>
          <a:custGeom>
            <a:avLst/>
            <a:gdLst/>
            <a:ahLst/>
            <a:cxnLst/>
            <a:rect l="l" t="t" r="r" b="b"/>
            <a:pathLst>
              <a:path w="57657" h="47663">
                <a:moveTo>
                  <a:pt x="10109" y="47663"/>
                </a:moveTo>
                <a:lnTo>
                  <a:pt x="0" y="27241"/>
                </a:lnTo>
                <a:lnTo>
                  <a:pt x="20358" y="17094"/>
                </a:lnTo>
                <a:lnTo>
                  <a:pt x="33972" y="0"/>
                </a:lnTo>
                <a:lnTo>
                  <a:pt x="57658" y="17094"/>
                </a:lnTo>
                <a:lnTo>
                  <a:pt x="54330" y="20421"/>
                </a:lnTo>
                <a:lnTo>
                  <a:pt x="47536" y="20421"/>
                </a:lnTo>
                <a:lnTo>
                  <a:pt x="37261" y="37528"/>
                </a:lnTo>
                <a:lnTo>
                  <a:pt x="10109" y="4766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5762134" y="4068178"/>
            <a:ext cx="163017" cy="95326"/>
          </a:xfrm>
          <a:custGeom>
            <a:avLst/>
            <a:gdLst/>
            <a:ahLst/>
            <a:cxnLst/>
            <a:rect l="l" t="t" r="r" b="b"/>
            <a:pathLst>
              <a:path w="163017" h="95326">
                <a:moveTo>
                  <a:pt x="122262" y="95326"/>
                </a:moveTo>
                <a:lnTo>
                  <a:pt x="112001" y="88519"/>
                </a:lnTo>
                <a:lnTo>
                  <a:pt x="98412" y="85191"/>
                </a:lnTo>
                <a:lnTo>
                  <a:pt x="84836" y="85191"/>
                </a:lnTo>
                <a:lnTo>
                  <a:pt x="67932" y="85191"/>
                </a:lnTo>
                <a:lnTo>
                  <a:pt x="50876" y="81711"/>
                </a:lnTo>
                <a:lnTo>
                  <a:pt x="33959" y="74904"/>
                </a:lnTo>
                <a:lnTo>
                  <a:pt x="27177" y="78384"/>
                </a:lnTo>
                <a:lnTo>
                  <a:pt x="13601" y="95326"/>
                </a:lnTo>
                <a:lnTo>
                  <a:pt x="10109" y="95326"/>
                </a:lnTo>
                <a:lnTo>
                  <a:pt x="3327" y="68084"/>
                </a:lnTo>
                <a:lnTo>
                  <a:pt x="0" y="54470"/>
                </a:lnTo>
                <a:lnTo>
                  <a:pt x="20383" y="47663"/>
                </a:lnTo>
                <a:lnTo>
                  <a:pt x="20383" y="37528"/>
                </a:lnTo>
                <a:lnTo>
                  <a:pt x="33959" y="27241"/>
                </a:lnTo>
                <a:lnTo>
                  <a:pt x="40754" y="10287"/>
                </a:lnTo>
                <a:lnTo>
                  <a:pt x="50876" y="0"/>
                </a:lnTo>
                <a:lnTo>
                  <a:pt x="54343" y="0"/>
                </a:lnTo>
                <a:lnTo>
                  <a:pt x="71247" y="3479"/>
                </a:lnTo>
                <a:lnTo>
                  <a:pt x="78041" y="6807"/>
                </a:lnTo>
                <a:lnTo>
                  <a:pt x="84836" y="6807"/>
                </a:lnTo>
                <a:lnTo>
                  <a:pt x="108686" y="6807"/>
                </a:lnTo>
                <a:lnTo>
                  <a:pt x="105206" y="13614"/>
                </a:lnTo>
                <a:lnTo>
                  <a:pt x="112001" y="20421"/>
                </a:lnTo>
                <a:lnTo>
                  <a:pt x="129057" y="17094"/>
                </a:lnTo>
                <a:lnTo>
                  <a:pt x="135851" y="23901"/>
                </a:lnTo>
                <a:lnTo>
                  <a:pt x="145961" y="30721"/>
                </a:lnTo>
                <a:lnTo>
                  <a:pt x="142659" y="51142"/>
                </a:lnTo>
                <a:lnTo>
                  <a:pt x="135851" y="57962"/>
                </a:lnTo>
                <a:lnTo>
                  <a:pt x="142659" y="68084"/>
                </a:lnTo>
                <a:lnTo>
                  <a:pt x="149440" y="54470"/>
                </a:lnTo>
                <a:lnTo>
                  <a:pt x="156235" y="47663"/>
                </a:lnTo>
                <a:lnTo>
                  <a:pt x="163017" y="54470"/>
                </a:lnTo>
                <a:lnTo>
                  <a:pt x="163017" y="64770"/>
                </a:lnTo>
                <a:lnTo>
                  <a:pt x="163017" y="71577"/>
                </a:lnTo>
                <a:lnTo>
                  <a:pt x="142659" y="81711"/>
                </a:lnTo>
                <a:lnTo>
                  <a:pt x="139166" y="92011"/>
                </a:lnTo>
                <a:lnTo>
                  <a:pt x="122262" y="9532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469733" y="4071658"/>
            <a:ext cx="105372" cy="78232"/>
          </a:xfrm>
          <a:custGeom>
            <a:avLst/>
            <a:gdLst/>
            <a:ahLst/>
            <a:cxnLst/>
            <a:rect l="l" t="t" r="r" b="b"/>
            <a:pathLst>
              <a:path w="105371" h="78232">
                <a:moveTo>
                  <a:pt x="105371" y="47663"/>
                </a:moveTo>
                <a:lnTo>
                  <a:pt x="84988" y="68097"/>
                </a:lnTo>
                <a:lnTo>
                  <a:pt x="71399" y="61290"/>
                </a:lnTo>
                <a:lnTo>
                  <a:pt x="67919" y="64604"/>
                </a:lnTo>
                <a:lnTo>
                  <a:pt x="57810" y="78232"/>
                </a:lnTo>
                <a:lnTo>
                  <a:pt x="51028" y="68097"/>
                </a:lnTo>
                <a:lnTo>
                  <a:pt x="37439" y="78232"/>
                </a:lnTo>
                <a:lnTo>
                  <a:pt x="23850" y="47663"/>
                </a:lnTo>
                <a:lnTo>
                  <a:pt x="10274" y="37376"/>
                </a:lnTo>
                <a:lnTo>
                  <a:pt x="0" y="20421"/>
                </a:lnTo>
                <a:lnTo>
                  <a:pt x="30645" y="0"/>
                </a:lnTo>
                <a:lnTo>
                  <a:pt x="47548" y="6807"/>
                </a:lnTo>
                <a:lnTo>
                  <a:pt x="88303" y="27241"/>
                </a:lnTo>
                <a:lnTo>
                  <a:pt x="105371" y="4766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420685" y="4074986"/>
            <a:ext cx="179933" cy="258775"/>
          </a:xfrm>
          <a:custGeom>
            <a:avLst/>
            <a:gdLst/>
            <a:ahLst/>
            <a:cxnLst/>
            <a:rect l="l" t="t" r="r" b="b"/>
            <a:pathLst>
              <a:path w="179933" h="258775">
                <a:moveTo>
                  <a:pt x="50876" y="235013"/>
                </a:moveTo>
                <a:lnTo>
                  <a:pt x="44081" y="224726"/>
                </a:lnTo>
                <a:lnTo>
                  <a:pt x="20383" y="228193"/>
                </a:lnTo>
                <a:lnTo>
                  <a:pt x="16903" y="224726"/>
                </a:lnTo>
                <a:lnTo>
                  <a:pt x="20383" y="217906"/>
                </a:lnTo>
                <a:lnTo>
                  <a:pt x="6794" y="190677"/>
                </a:lnTo>
                <a:lnTo>
                  <a:pt x="6794" y="173723"/>
                </a:lnTo>
                <a:lnTo>
                  <a:pt x="20383" y="153289"/>
                </a:lnTo>
                <a:lnTo>
                  <a:pt x="23698" y="132867"/>
                </a:lnTo>
                <a:lnTo>
                  <a:pt x="0" y="119253"/>
                </a:lnTo>
                <a:lnTo>
                  <a:pt x="0" y="112433"/>
                </a:lnTo>
                <a:lnTo>
                  <a:pt x="10121" y="98818"/>
                </a:lnTo>
                <a:lnTo>
                  <a:pt x="16903" y="81711"/>
                </a:lnTo>
                <a:lnTo>
                  <a:pt x="47561" y="64770"/>
                </a:lnTo>
                <a:lnTo>
                  <a:pt x="47561" y="71577"/>
                </a:lnTo>
                <a:lnTo>
                  <a:pt x="78041" y="85204"/>
                </a:lnTo>
                <a:lnTo>
                  <a:pt x="81521" y="57962"/>
                </a:lnTo>
                <a:lnTo>
                  <a:pt x="101892" y="40855"/>
                </a:lnTo>
                <a:lnTo>
                  <a:pt x="105206" y="27228"/>
                </a:lnTo>
                <a:lnTo>
                  <a:pt x="145973" y="10287"/>
                </a:lnTo>
                <a:lnTo>
                  <a:pt x="152755" y="0"/>
                </a:lnTo>
                <a:lnTo>
                  <a:pt x="173139" y="0"/>
                </a:lnTo>
                <a:lnTo>
                  <a:pt x="169824" y="20434"/>
                </a:lnTo>
                <a:lnTo>
                  <a:pt x="159550" y="27228"/>
                </a:lnTo>
                <a:lnTo>
                  <a:pt x="173139" y="40855"/>
                </a:lnTo>
                <a:lnTo>
                  <a:pt x="173139" y="51155"/>
                </a:lnTo>
                <a:lnTo>
                  <a:pt x="169824" y="54470"/>
                </a:lnTo>
                <a:lnTo>
                  <a:pt x="166344" y="61277"/>
                </a:lnTo>
                <a:lnTo>
                  <a:pt x="112001" y="105625"/>
                </a:lnTo>
                <a:lnTo>
                  <a:pt x="115481" y="112433"/>
                </a:lnTo>
                <a:lnTo>
                  <a:pt x="118795" y="115760"/>
                </a:lnTo>
                <a:lnTo>
                  <a:pt x="135851" y="126060"/>
                </a:lnTo>
                <a:lnTo>
                  <a:pt x="156235" y="132867"/>
                </a:lnTo>
                <a:lnTo>
                  <a:pt x="152755" y="136194"/>
                </a:lnTo>
                <a:lnTo>
                  <a:pt x="166344" y="139674"/>
                </a:lnTo>
                <a:lnTo>
                  <a:pt x="179933" y="153289"/>
                </a:lnTo>
                <a:lnTo>
                  <a:pt x="176618" y="156616"/>
                </a:lnTo>
                <a:lnTo>
                  <a:pt x="173139" y="160108"/>
                </a:lnTo>
                <a:lnTo>
                  <a:pt x="166344" y="173723"/>
                </a:lnTo>
                <a:lnTo>
                  <a:pt x="145973" y="211086"/>
                </a:lnTo>
                <a:lnTo>
                  <a:pt x="122275" y="177050"/>
                </a:lnTo>
                <a:lnTo>
                  <a:pt x="95097" y="190677"/>
                </a:lnTo>
                <a:lnTo>
                  <a:pt x="88303" y="207784"/>
                </a:lnTo>
                <a:lnTo>
                  <a:pt x="78041" y="214579"/>
                </a:lnTo>
                <a:lnTo>
                  <a:pt x="78041" y="245148"/>
                </a:lnTo>
                <a:lnTo>
                  <a:pt x="84835" y="258775"/>
                </a:lnTo>
                <a:lnTo>
                  <a:pt x="81521" y="258775"/>
                </a:lnTo>
                <a:lnTo>
                  <a:pt x="67932" y="251955"/>
                </a:lnTo>
                <a:lnTo>
                  <a:pt x="54343" y="238340"/>
                </a:lnTo>
                <a:lnTo>
                  <a:pt x="50876" y="23501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985963" y="4074986"/>
            <a:ext cx="91782" cy="78384"/>
          </a:xfrm>
          <a:custGeom>
            <a:avLst/>
            <a:gdLst/>
            <a:ahLst/>
            <a:cxnLst/>
            <a:rect l="l" t="t" r="r" b="b"/>
            <a:pathLst>
              <a:path w="91782" h="78384">
                <a:moveTo>
                  <a:pt x="13588" y="0"/>
                </a:moveTo>
                <a:lnTo>
                  <a:pt x="17068" y="0"/>
                </a:lnTo>
                <a:lnTo>
                  <a:pt x="44234" y="3479"/>
                </a:lnTo>
                <a:lnTo>
                  <a:pt x="91782" y="17094"/>
                </a:lnTo>
                <a:lnTo>
                  <a:pt x="88303" y="27228"/>
                </a:lnTo>
                <a:lnTo>
                  <a:pt x="91782" y="27228"/>
                </a:lnTo>
                <a:lnTo>
                  <a:pt x="91782" y="34048"/>
                </a:lnTo>
                <a:lnTo>
                  <a:pt x="84988" y="44335"/>
                </a:lnTo>
                <a:lnTo>
                  <a:pt x="67932" y="61277"/>
                </a:lnTo>
                <a:lnTo>
                  <a:pt x="40754" y="78384"/>
                </a:lnTo>
                <a:lnTo>
                  <a:pt x="23863" y="68097"/>
                </a:lnTo>
                <a:lnTo>
                  <a:pt x="6794" y="61277"/>
                </a:lnTo>
                <a:lnTo>
                  <a:pt x="0" y="57962"/>
                </a:lnTo>
                <a:lnTo>
                  <a:pt x="6794" y="47663"/>
                </a:lnTo>
                <a:lnTo>
                  <a:pt x="13588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6740098" y="4078466"/>
            <a:ext cx="230962" cy="146329"/>
          </a:xfrm>
          <a:custGeom>
            <a:avLst/>
            <a:gdLst/>
            <a:ahLst/>
            <a:cxnLst/>
            <a:rect l="l" t="t" r="r" b="b"/>
            <a:pathLst>
              <a:path w="230962" h="146329">
                <a:moveTo>
                  <a:pt x="54356" y="37376"/>
                </a:moveTo>
                <a:lnTo>
                  <a:pt x="81508" y="27241"/>
                </a:lnTo>
                <a:lnTo>
                  <a:pt x="91782" y="10134"/>
                </a:lnTo>
                <a:lnTo>
                  <a:pt x="98577" y="10134"/>
                </a:lnTo>
                <a:lnTo>
                  <a:pt x="112166" y="10134"/>
                </a:lnTo>
                <a:lnTo>
                  <a:pt x="118948" y="0"/>
                </a:lnTo>
                <a:lnTo>
                  <a:pt x="139331" y="3327"/>
                </a:lnTo>
                <a:lnTo>
                  <a:pt x="156248" y="16954"/>
                </a:lnTo>
                <a:lnTo>
                  <a:pt x="166509" y="13614"/>
                </a:lnTo>
                <a:lnTo>
                  <a:pt x="163029" y="10134"/>
                </a:lnTo>
                <a:lnTo>
                  <a:pt x="159715" y="10134"/>
                </a:lnTo>
                <a:lnTo>
                  <a:pt x="159715" y="0"/>
                </a:lnTo>
                <a:lnTo>
                  <a:pt x="173304" y="3327"/>
                </a:lnTo>
                <a:lnTo>
                  <a:pt x="173304" y="13614"/>
                </a:lnTo>
                <a:lnTo>
                  <a:pt x="203784" y="13614"/>
                </a:lnTo>
                <a:lnTo>
                  <a:pt x="230962" y="6807"/>
                </a:lnTo>
                <a:lnTo>
                  <a:pt x="193662" y="44183"/>
                </a:lnTo>
                <a:lnTo>
                  <a:pt x="139331" y="74904"/>
                </a:lnTo>
                <a:lnTo>
                  <a:pt x="132549" y="68097"/>
                </a:lnTo>
                <a:lnTo>
                  <a:pt x="112166" y="57797"/>
                </a:lnTo>
                <a:lnTo>
                  <a:pt x="101904" y="68097"/>
                </a:lnTo>
                <a:lnTo>
                  <a:pt x="91782" y="78232"/>
                </a:lnTo>
                <a:lnTo>
                  <a:pt x="71412" y="132715"/>
                </a:lnTo>
                <a:lnTo>
                  <a:pt x="47548" y="129387"/>
                </a:lnTo>
                <a:lnTo>
                  <a:pt x="20396" y="146329"/>
                </a:lnTo>
                <a:lnTo>
                  <a:pt x="13588" y="143014"/>
                </a:lnTo>
                <a:lnTo>
                  <a:pt x="6807" y="129387"/>
                </a:lnTo>
                <a:lnTo>
                  <a:pt x="0" y="108953"/>
                </a:lnTo>
                <a:lnTo>
                  <a:pt x="10274" y="91859"/>
                </a:lnTo>
                <a:lnTo>
                  <a:pt x="20396" y="71424"/>
                </a:lnTo>
                <a:lnTo>
                  <a:pt x="13588" y="61290"/>
                </a:lnTo>
                <a:lnTo>
                  <a:pt x="17068" y="44183"/>
                </a:lnTo>
                <a:lnTo>
                  <a:pt x="54356" y="3737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300076" y="4078465"/>
            <a:ext cx="129057" cy="57797"/>
          </a:xfrm>
          <a:custGeom>
            <a:avLst/>
            <a:gdLst/>
            <a:ahLst/>
            <a:cxnLst/>
            <a:rect l="l" t="t" r="r" b="b"/>
            <a:pathLst>
              <a:path w="129057" h="57797">
                <a:moveTo>
                  <a:pt x="129057" y="30568"/>
                </a:moveTo>
                <a:lnTo>
                  <a:pt x="129057" y="40855"/>
                </a:lnTo>
                <a:lnTo>
                  <a:pt x="105206" y="54483"/>
                </a:lnTo>
                <a:lnTo>
                  <a:pt x="81521" y="54483"/>
                </a:lnTo>
                <a:lnTo>
                  <a:pt x="78041" y="47675"/>
                </a:lnTo>
                <a:lnTo>
                  <a:pt x="74726" y="54483"/>
                </a:lnTo>
                <a:lnTo>
                  <a:pt x="71247" y="57797"/>
                </a:lnTo>
                <a:lnTo>
                  <a:pt x="61137" y="40855"/>
                </a:lnTo>
                <a:lnTo>
                  <a:pt x="50876" y="34048"/>
                </a:lnTo>
                <a:lnTo>
                  <a:pt x="27177" y="34048"/>
                </a:lnTo>
                <a:lnTo>
                  <a:pt x="10109" y="34048"/>
                </a:lnTo>
                <a:lnTo>
                  <a:pt x="0" y="30568"/>
                </a:lnTo>
                <a:lnTo>
                  <a:pt x="0" y="27241"/>
                </a:lnTo>
                <a:lnTo>
                  <a:pt x="6794" y="23749"/>
                </a:lnTo>
                <a:lnTo>
                  <a:pt x="13588" y="27241"/>
                </a:lnTo>
                <a:lnTo>
                  <a:pt x="30492" y="27241"/>
                </a:lnTo>
                <a:lnTo>
                  <a:pt x="40754" y="27241"/>
                </a:lnTo>
                <a:lnTo>
                  <a:pt x="50876" y="13614"/>
                </a:lnTo>
                <a:lnTo>
                  <a:pt x="57657" y="6807"/>
                </a:lnTo>
                <a:lnTo>
                  <a:pt x="61137" y="3327"/>
                </a:lnTo>
                <a:lnTo>
                  <a:pt x="64452" y="3327"/>
                </a:lnTo>
                <a:lnTo>
                  <a:pt x="81521" y="3327"/>
                </a:lnTo>
                <a:lnTo>
                  <a:pt x="88303" y="0"/>
                </a:lnTo>
                <a:lnTo>
                  <a:pt x="105206" y="10134"/>
                </a:lnTo>
                <a:lnTo>
                  <a:pt x="129057" y="3056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682126" y="4078466"/>
            <a:ext cx="180086" cy="153136"/>
          </a:xfrm>
          <a:custGeom>
            <a:avLst/>
            <a:gdLst/>
            <a:ahLst/>
            <a:cxnLst/>
            <a:rect l="l" t="t" r="r" b="b"/>
            <a:pathLst>
              <a:path w="180086" h="153136">
                <a:moveTo>
                  <a:pt x="74714" y="10134"/>
                </a:moveTo>
                <a:lnTo>
                  <a:pt x="91770" y="6807"/>
                </a:lnTo>
                <a:lnTo>
                  <a:pt x="105359" y="13614"/>
                </a:lnTo>
                <a:lnTo>
                  <a:pt x="139331" y="0"/>
                </a:lnTo>
                <a:lnTo>
                  <a:pt x="152908" y="10134"/>
                </a:lnTo>
                <a:lnTo>
                  <a:pt x="159702" y="3327"/>
                </a:lnTo>
                <a:lnTo>
                  <a:pt x="159702" y="0"/>
                </a:lnTo>
                <a:lnTo>
                  <a:pt x="166497" y="0"/>
                </a:lnTo>
                <a:lnTo>
                  <a:pt x="166497" y="6807"/>
                </a:lnTo>
                <a:lnTo>
                  <a:pt x="156222" y="10134"/>
                </a:lnTo>
                <a:lnTo>
                  <a:pt x="156222" y="16954"/>
                </a:lnTo>
                <a:lnTo>
                  <a:pt x="129057" y="40855"/>
                </a:lnTo>
                <a:lnTo>
                  <a:pt x="108673" y="47675"/>
                </a:lnTo>
                <a:lnTo>
                  <a:pt x="105359" y="54483"/>
                </a:lnTo>
                <a:lnTo>
                  <a:pt x="108673" y="61290"/>
                </a:lnTo>
                <a:lnTo>
                  <a:pt x="118948" y="64617"/>
                </a:lnTo>
                <a:lnTo>
                  <a:pt x="142646" y="61290"/>
                </a:lnTo>
                <a:lnTo>
                  <a:pt x="149440" y="68097"/>
                </a:lnTo>
                <a:lnTo>
                  <a:pt x="180086" y="71424"/>
                </a:lnTo>
                <a:lnTo>
                  <a:pt x="173291" y="88519"/>
                </a:lnTo>
                <a:lnTo>
                  <a:pt x="180086" y="95338"/>
                </a:lnTo>
                <a:lnTo>
                  <a:pt x="166497" y="95338"/>
                </a:lnTo>
                <a:lnTo>
                  <a:pt x="129057" y="91859"/>
                </a:lnTo>
                <a:lnTo>
                  <a:pt x="112153" y="98666"/>
                </a:lnTo>
                <a:lnTo>
                  <a:pt x="105359" y="143014"/>
                </a:lnTo>
                <a:lnTo>
                  <a:pt x="98564" y="153136"/>
                </a:lnTo>
                <a:lnTo>
                  <a:pt x="61125" y="139522"/>
                </a:lnTo>
                <a:lnTo>
                  <a:pt x="64604" y="119087"/>
                </a:lnTo>
                <a:lnTo>
                  <a:pt x="33959" y="115773"/>
                </a:lnTo>
                <a:lnTo>
                  <a:pt x="33959" y="98666"/>
                </a:lnTo>
                <a:lnTo>
                  <a:pt x="20370" y="95338"/>
                </a:lnTo>
                <a:lnTo>
                  <a:pt x="30645" y="74904"/>
                </a:lnTo>
                <a:lnTo>
                  <a:pt x="0" y="71424"/>
                </a:lnTo>
                <a:lnTo>
                  <a:pt x="61125" y="13614"/>
                </a:lnTo>
                <a:lnTo>
                  <a:pt x="74714" y="1013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801074" y="4081793"/>
            <a:ext cx="152755" cy="68097"/>
          </a:xfrm>
          <a:custGeom>
            <a:avLst/>
            <a:gdLst/>
            <a:ahLst/>
            <a:cxnLst/>
            <a:rect l="l" t="t" r="r" b="b"/>
            <a:pathLst>
              <a:path w="152755" h="68097">
                <a:moveTo>
                  <a:pt x="108673" y="54470"/>
                </a:moveTo>
                <a:lnTo>
                  <a:pt x="61137" y="68097"/>
                </a:lnTo>
                <a:lnTo>
                  <a:pt x="30492" y="64770"/>
                </a:lnTo>
                <a:lnTo>
                  <a:pt x="23698" y="57962"/>
                </a:lnTo>
                <a:lnTo>
                  <a:pt x="0" y="61290"/>
                </a:lnTo>
                <a:lnTo>
                  <a:pt x="71234" y="37528"/>
                </a:lnTo>
                <a:lnTo>
                  <a:pt x="74714" y="37528"/>
                </a:lnTo>
                <a:lnTo>
                  <a:pt x="81508" y="27241"/>
                </a:lnTo>
                <a:lnTo>
                  <a:pt x="84823" y="23914"/>
                </a:lnTo>
                <a:lnTo>
                  <a:pt x="84823" y="10287"/>
                </a:lnTo>
                <a:lnTo>
                  <a:pt x="91617" y="6807"/>
                </a:lnTo>
                <a:lnTo>
                  <a:pt x="108673" y="0"/>
                </a:lnTo>
                <a:lnTo>
                  <a:pt x="122262" y="0"/>
                </a:lnTo>
                <a:lnTo>
                  <a:pt x="142633" y="10287"/>
                </a:lnTo>
                <a:lnTo>
                  <a:pt x="152755" y="20421"/>
                </a:lnTo>
                <a:lnTo>
                  <a:pt x="129057" y="30721"/>
                </a:lnTo>
                <a:lnTo>
                  <a:pt x="108673" y="5447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6512642" y="4081793"/>
            <a:ext cx="61125" cy="88531"/>
          </a:xfrm>
          <a:custGeom>
            <a:avLst/>
            <a:gdLst/>
            <a:ahLst/>
            <a:cxnLst/>
            <a:rect l="l" t="t" r="r" b="b"/>
            <a:pathLst>
              <a:path w="61125" h="88531">
                <a:moveTo>
                  <a:pt x="30479" y="88531"/>
                </a:moveTo>
                <a:lnTo>
                  <a:pt x="16890" y="71577"/>
                </a:lnTo>
                <a:lnTo>
                  <a:pt x="0" y="47663"/>
                </a:lnTo>
                <a:lnTo>
                  <a:pt x="6781" y="20421"/>
                </a:lnTo>
                <a:lnTo>
                  <a:pt x="30479" y="0"/>
                </a:lnTo>
                <a:lnTo>
                  <a:pt x="40754" y="23914"/>
                </a:lnTo>
                <a:lnTo>
                  <a:pt x="61125" y="54470"/>
                </a:lnTo>
                <a:lnTo>
                  <a:pt x="61125" y="61290"/>
                </a:lnTo>
                <a:lnTo>
                  <a:pt x="47536" y="64770"/>
                </a:lnTo>
                <a:lnTo>
                  <a:pt x="30479" y="8853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750373" y="4085272"/>
            <a:ext cx="312292" cy="231546"/>
          </a:xfrm>
          <a:custGeom>
            <a:avLst/>
            <a:gdLst/>
            <a:ahLst/>
            <a:cxnLst/>
            <a:rect l="l" t="t" r="r" b="b"/>
            <a:pathLst>
              <a:path w="312292" h="231546">
                <a:moveTo>
                  <a:pt x="169811" y="170256"/>
                </a:moveTo>
                <a:lnTo>
                  <a:pt x="159537" y="166763"/>
                </a:lnTo>
                <a:lnTo>
                  <a:pt x="122275" y="183870"/>
                </a:lnTo>
                <a:lnTo>
                  <a:pt x="112001" y="183870"/>
                </a:lnTo>
                <a:lnTo>
                  <a:pt x="112001" y="187198"/>
                </a:lnTo>
                <a:lnTo>
                  <a:pt x="115481" y="197497"/>
                </a:lnTo>
                <a:lnTo>
                  <a:pt x="132372" y="204292"/>
                </a:lnTo>
                <a:lnTo>
                  <a:pt x="149440" y="217906"/>
                </a:lnTo>
                <a:lnTo>
                  <a:pt x="142481" y="231546"/>
                </a:lnTo>
                <a:lnTo>
                  <a:pt x="74726" y="231546"/>
                </a:lnTo>
                <a:lnTo>
                  <a:pt x="54330" y="221246"/>
                </a:lnTo>
                <a:lnTo>
                  <a:pt x="50876" y="221246"/>
                </a:lnTo>
                <a:lnTo>
                  <a:pt x="33972" y="224726"/>
                </a:lnTo>
                <a:lnTo>
                  <a:pt x="23698" y="217906"/>
                </a:lnTo>
                <a:lnTo>
                  <a:pt x="20383" y="197497"/>
                </a:lnTo>
                <a:lnTo>
                  <a:pt x="0" y="193992"/>
                </a:lnTo>
                <a:lnTo>
                  <a:pt x="6794" y="170256"/>
                </a:lnTo>
                <a:lnTo>
                  <a:pt x="23698" y="156629"/>
                </a:lnTo>
                <a:lnTo>
                  <a:pt x="20383" y="153149"/>
                </a:lnTo>
                <a:lnTo>
                  <a:pt x="10121" y="139522"/>
                </a:lnTo>
                <a:lnTo>
                  <a:pt x="37274" y="122580"/>
                </a:lnTo>
                <a:lnTo>
                  <a:pt x="61137" y="125907"/>
                </a:lnTo>
                <a:lnTo>
                  <a:pt x="81508" y="71424"/>
                </a:lnTo>
                <a:lnTo>
                  <a:pt x="91630" y="61290"/>
                </a:lnTo>
                <a:lnTo>
                  <a:pt x="101892" y="50990"/>
                </a:lnTo>
                <a:lnTo>
                  <a:pt x="122275" y="61290"/>
                </a:lnTo>
                <a:lnTo>
                  <a:pt x="129057" y="68097"/>
                </a:lnTo>
                <a:lnTo>
                  <a:pt x="183388" y="37376"/>
                </a:lnTo>
                <a:lnTo>
                  <a:pt x="220687" y="0"/>
                </a:lnTo>
                <a:lnTo>
                  <a:pt x="254647" y="23761"/>
                </a:lnTo>
                <a:lnTo>
                  <a:pt x="312293" y="20434"/>
                </a:lnTo>
                <a:lnTo>
                  <a:pt x="312293" y="30568"/>
                </a:lnTo>
                <a:lnTo>
                  <a:pt x="291934" y="44183"/>
                </a:lnTo>
                <a:lnTo>
                  <a:pt x="302183" y="108966"/>
                </a:lnTo>
                <a:lnTo>
                  <a:pt x="298716" y="129387"/>
                </a:lnTo>
                <a:lnTo>
                  <a:pt x="278333" y="149821"/>
                </a:lnTo>
                <a:lnTo>
                  <a:pt x="271538" y="139522"/>
                </a:lnTo>
                <a:lnTo>
                  <a:pt x="247840" y="125907"/>
                </a:lnTo>
                <a:lnTo>
                  <a:pt x="227482" y="119100"/>
                </a:lnTo>
                <a:lnTo>
                  <a:pt x="220687" y="122580"/>
                </a:lnTo>
                <a:lnTo>
                  <a:pt x="210566" y="132715"/>
                </a:lnTo>
                <a:lnTo>
                  <a:pt x="169811" y="17025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429132" y="4092079"/>
            <a:ext cx="112001" cy="139522"/>
          </a:xfrm>
          <a:custGeom>
            <a:avLst/>
            <a:gdLst/>
            <a:ahLst/>
            <a:cxnLst/>
            <a:rect l="l" t="t" r="r" b="b"/>
            <a:pathLst>
              <a:path w="112001" h="139522">
                <a:moveTo>
                  <a:pt x="6794" y="95338"/>
                </a:moveTo>
                <a:lnTo>
                  <a:pt x="20383" y="74904"/>
                </a:lnTo>
                <a:lnTo>
                  <a:pt x="23698" y="57810"/>
                </a:lnTo>
                <a:lnTo>
                  <a:pt x="20383" y="44183"/>
                </a:lnTo>
                <a:lnTo>
                  <a:pt x="0" y="27241"/>
                </a:lnTo>
                <a:lnTo>
                  <a:pt x="0" y="16954"/>
                </a:lnTo>
                <a:lnTo>
                  <a:pt x="3314" y="16954"/>
                </a:lnTo>
                <a:lnTo>
                  <a:pt x="40601" y="0"/>
                </a:lnTo>
                <a:lnTo>
                  <a:pt x="50876" y="16954"/>
                </a:lnTo>
                <a:lnTo>
                  <a:pt x="64452" y="27241"/>
                </a:lnTo>
                <a:lnTo>
                  <a:pt x="78041" y="57810"/>
                </a:lnTo>
                <a:lnTo>
                  <a:pt x="91630" y="47675"/>
                </a:lnTo>
                <a:lnTo>
                  <a:pt x="98412" y="57810"/>
                </a:lnTo>
                <a:lnTo>
                  <a:pt x="112001" y="74904"/>
                </a:lnTo>
                <a:lnTo>
                  <a:pt x="112001" y="85051"/>
                </a:lnTo>
                <a:lnTo>
                  <a:pt x="105206" y="98666"/>
                </a:lnTo>
                <a:lnTo>
                  <a:pt x="88150" y="108966"/>
                </a:lnTo>
                <a:lnTo>
                  <a:pt x="78041" y="119100"/>
                </a:lnTo>
                <a:lnTo>
                  <a:pt x="78041" y="115773"/>
                </a:lnTo>
                <a:lnTo>
                  <a:pt x="74561" y="115773"/>
                </a:lnTo>
                <a:lnTo>
                  <a:pt x="61137" y="122580"/>
                </a:lnTo>
                <a:lnTo>
                  <a:pt x="50876" y="122580"/>
                </a:lnTo>
                <a:lnTo>
                  <a:pt x="33807" y="139522"/>
                </a:lnTo>
                <a:lnTo>
                  <a:pt x="16916" y="136194"/>
                </a:lnTo>
                <a:lnTo>
                  <a:pt x="13589" y="129400"/>
                </a:lnTo>
                <a:lnTo>
                  <a:pt x="13589" y="115773"/>
                </a:lnTo>
                <a:lnTo>
                  <a:pt x="6794" y="102158"/>
                </a:lnTo>
                <a:lnTo>
                  <a:pt x="6794" y="9533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794281" y="4095420"/>
            <a:ext cx="271703" cy="115760"/>
          </a:xfrm>
          <a:custGeom>
            <a:avLst/>
            <a:gdLst/>
            <a:ahLst/>
            <a:cxnLst/>
            <a:rect l="l" t="t" r="r" b="b"/>
            <a:pathLst>
              <a:path w="271703" h="115760">
                <a:moveTo>
                  <a:pt x="237744" y="0"/>
                </a:moveTo>
                <a:lnTo>
                  <a:pt x="247840" y="3479"/>
                </a:lnTo>
                <a:lnTo>
                  <a:pt x="258114" y="3479"/>
                </a:lnTo>
                <a:lnTo>
                  <a:pt x="271703" y="30721"/>
                </a:lnTo>
                <a:lnTo>
                  <a:pt x="271703" y="37528"/>
                </a:lnTo>
                <a:lnTo>
                  <a:pt x="251320" y="30721"/>
                </a:lnTo>
                <a:lnTo>
                  <a:pt x="244525" y="23901"/>
                </a:lnTo>
                <a:lnTo>
                  <a:pt x="224155" y="20421"/>
                </a:lnTo>
                <a:lnTo>
                  <a:pt x="203784" y="27228"/>
                </a:lnTo>
                <a:lnTo>
                  <a:pt x="190195" y="40843"/>
                </a:lnTo>
                <a:lnTo>
                  <a:pt x="176606" y="47663"/>
                </a:lnTo>
                <a:lnTo>
                  <a:pt x="183400" y="54470"/>
                </a:lnTo>
                <a:lnTo>
                  <a:pt x="196989" y="54470"/>
                </a:lnTo>
                <a:lnTo>
                  <a:pt x="207098" y="68084"/>
                </a:lnTo>
                <a:lnTo>
                  <a:pt x="234264" y="78384"/>
                </a:lnTo>
                <a:lnTo>
                  <a:pt x="254634" y="74904"/>
                </a:lnTo>
                <a:lnTo>
                  <a:pt x="261429" y="91998"/>
                </a:lnTo>
                <a:lnTo>
                  <a:pt x="258114" y="91998"/>
                </a:lnTo>
                <a:lnTo>
                  <a:pt x="234264" y="98818"/>
                </a:lnTo>
                <a:lnTo>
                  <a:pt x="224155" y="108953"/>
                </a:lnTo>
                <a:lnTo>
                  <a:pt x="207098" y="115760"/>
                </a:lnTo>
                <a:lnTo>
                  <a:pt x="163029" y="98818"/>
                </a:lnTo>
                <a:lnTo>
                  <a:pt x="142646" y="102133"/>
                </a:lnTo>
                <a:lnTo>
                  <a:pt x="142646" y="98818"/>
                </a:lnTo>
                <a:lnTo>
                  <a:pt x="129057" y="91998"/>
                </a:lnTo>
                <a:lnTo>
                  <a:pt x="115468" y="88518"/>
                </a:lnTo>
                <a:lnTo>
                  <a:pt x="84823" y="85191"/>
                </a:lnTo>
                <a:lnTo>
                  <a:pt x="0" y="81711"/>
                </a:lnTo>
                <a:lnTo>
                  <a:pt x="16903" y="74904"/>
                </a:lnTo>
                <a:lnTo>
                  <a:pt x="54343" y="78384"/>
                </a:lnTo>
                <a:lnTo>
                  <a:pt x="67932" y="78384"/>
                </a:lnTo>
                <a:lnTo>
                  <a:pt x="112001" y="78384"/>
                </a:lnTo>
                <a:lnTo>
                  <a:pt x="115468" y="71564"/>
                </a:lnTo>
                <a:lnTo>
                  <a:pt x="118783" y="54470"/>
                </a:lnTo>
                <a:lnTo>
                  <a:pt x="115468" y="40843"/>
                </a:lnTo>
                <a:lnTo>
                  <a:pt x="135851" y="17094"/>
                </a:lnTo>
                <a:lnTo>
                  <a:pt x="159550" y="6794"/>
                </a:lnTo>
                <a:lnTo>
                  <a:pt x="166344" y="13614"/>
                </a:lnTo>
                <a:lnTo>
                  <a:pt x="179920" y="3479"/>
                </a:lnTo>
                <a:lnTo>
                  <a:pt x="203784" y="3479"/>
                </a:lnTo>
                <a:lnTo>
                  <a:pt x="227469" y="3479"/>
                </a:lnTo>
                <a:lnTo>
                  <a:pt x="237744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6414064" y="4105707"/>
            <a:ext cx="88315" cy="88531"/>
          </a:xfrm>
          <a:custGeom>
            <a:avLst/>
            <a:gdLst/>
            <a:ahLst/>
            <a:cxnLst/>
            <a:rect l="l" t="t" r="r" b="b"/>
            <a:pathLst>
              <a:path w="88315" h="88531">
                <a:moveTo>
                  <a:pt x="81508" y="57797"/>
                </a:moveTo>
                <a:lnTo>
                  <a:pt x="88315" y="68097"/>
                </a:lnTo>
                <a:lnTo>
                  <a:pt x="81508" y="78231"/>
                </a:lnTo>
                <a:lnTo>
                  <a:pt x="67919" y="74904"/>
                </a:lnTo>
                <a:lnTo>
                  <a:pt x="47561" y="88531"/>
                </a:lnTo>
                <a:lnTo>
                  <a:pt x="44221" y="88531"/>
                </a:lnTo>
                <a:lnTo>
                  <a:pt x="30657" y="88531"/>
                </a:lnTo>
                <a:lnTo>
                  <a:pt x="23863" y="81711"/>
                </a:lnTo>
                <a:lnTo>
                  <a:pt x="17056" y="68097"/>
                </a:lnTo>
                <a:lnTo>
                  <a:pt x="6807" y="30556"/>
                </a:lnTo>
                <a:lnTo>
                  <a:pt x="0" y="23748"/>
                </a:lnTo>
                <a:lnTo>
                  <a:pt x="17056" y="13614"/>
                </a:lnTo>
                <a:lnTo>
                  <a:pt x="17056" y="6807"/>
                </a:lnTo>
                <a:lnTo>
                  <a:pt x="37439" y="0"/>
                </a:lnTo>
                <a:lnTo>
                  <a:pt x="51015" y="13614"/>
                </a:lnTo>
                <a:lnTo>
                  <a:pt x="51015" y="16941"/>
                </a:lnTo>
                <a:lnTo>
                  <a:pt x="51015" y="27241"/>
                </a:lnTo>
                <a:lnTo>
                  <a:pt x="57823" y="27241"/>
                </a:lnTo>
                <a:lnTo>
                  <a:pt x="61137" y="20434"/>
                </a:lnTo>
                <a:lnTo>
                  <a:pt x="67919" y="30556"/>
                </a:lnTo>
                <a:lnTo>
                  <a:pt x="74714" y="54482"/>
                </a:lnTo>
                <a:lnTo>
                  <a:pt x="81508" y="5779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507174" y="4105706"/>
            <a:ext cx="118784" cy="125895"/>
          </a:xfrm>
          <a:custGeom>
            <a:avLst/>
            <a:gdLst/>
            <a:ahLst/>
            <a:cxnLst/>
            <a:rect l="l" t="t" r="r" b="b"/>
            <a:pathLst>
              <a:path w="118783" h="125895">
                <a:moveTo>
                  <a:pt x="115468" y="112280"/>
                </a:moveTo>
                <a:lnTo>
                  <a:pt x="78028" y="119087"/>
                </a:lnTo>
                <a:lnTo>
                  <a:pt x="67932" y="119087"/>
                </a:lnTo>
                <a:lnTo>
                  <a:pt x="71246" y="125895"/>
                </a:lnTo>
                <a:lnTo>
                  <a:pt x="40754" y="125895"/>
                </a:lnTo>
                <a:lnTo>
                  <a:pt x="20370" y="115773"/>
                </a:lnTo>
                <a:lnTo>
                  <a:pt x="13588" y="112280"/>
                </a:lnTo>
                <a:lnTo>
                  <a:pt x="3314" y="115773"/>
                </a:lnTo>
                <a:lnTo>
                  <a:pt x="0" y="102146"/>
                </a:lnTo>
                <a:lnTo>
                  <a:pt x="0" y="105473"/>
                </a:lnTo>
                <a:lnTo>
                  <a:pt x="10109" y="95338"/>
                </a:lnTo>
                <a:lnTo>
                  <a:pt x="27165" y="85039"/>
                </a:lnTo>
                <a:lnTo>
                  <a:pt x="33959" y="71424"/>
                </a:lnTo>
                <a:lnTo>
                  <a:pt x="33959" y="61277"/>
                </a:lnTo>
                <a:lnTo>
                  <a:pt x="20370" y="44183"/>
                </a:lnTo>
                <a:lnTo>
                  <a:pt x="30479" y="30556"/>
                </a:lnTo>
                <a:lnTo>
                  <a:pt x="33959" y="27241"/>
                </a:lnTo>
                <a:lnTo>
                  <a:pt x="47548" y="34048"/>
                </a:lnTo>
                <a:lnTo>
                  <a:pt x="67932" y="13614"/>
                </a:lnTo>
                <a:lnTo>
                  <a:pt x="74714" y="0"/>
                </a:lnTo>
                <a:lnTo>
                  <a:pt x="95097" y="23748"/>
                </a:lnTo>
                <a:lnTo>
                  <a:pt x="108686" y="44183"/>
                </a:lnTo>
                <a:lnTo>
                  <a:pt x="115468" y="64617"/>
                </a:lnTo>
                <a:lnTo>
                  <a:pt x="118783" y="81711"/>
                </a:lnTo>
                <a:lnTo>
                  <a:pt x="115468" y="95338"/>
                </a:lnTo>
                <a:lnTo>
                  <a:pt x="115468" y="11228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585529" y="4109034"/>
            <a:ext cx="186715" cy="194144"/>
          </a:xfrm>
          <a:custGeom>
            <a:avLst/>
            <a:gdLst/>
            <a:ahLst/>
            <a:cxnLst/>
            <a:rect l="l" t="t" r="r" b="b"/>
            <a:pathLst>
              <a:path w="186715" h="194144">
                <a:moveTo>
                  <a:pt x="166344" y="163436"/>
                </a:moveTo>
                <a:lnTo>
                  <a:pt x="152755" y="173735"/>
                </a:lnTo>
                <a:lnTo>
                  <a:pt x="132384" y="173735"/>
                </a:lnTo>
                <a:lnTo>
                  <a:pt x="118795" y="187337"/>
                </a:lnTo>
                <a:lnTo>
                  <a:pt x="98425" y="187337"/>
                </a:lnTo>
                <a:lnTo>
                  <a:pt x="81508" y="194144"/>
                </a:lnTo>
                <a:lnTo>
                  <a:pt x="74726" y="190677"/>
                </a:lnTo>
                <a:lnTo>
                  <a:pt x="61137" y="190677"/>
                </a:lnTo>
                <a:lnTo>
                  <a:pt x="54343" y="183857"/>
                </a:lnTo>
                <a:lnTo>
                  <a:pt x="47548" y="180530"/>
                </a:lnTo>
                <a:lnTo>
                  <a:pt x="47548" y="163436"/>
                </a:lnTo>
                <a:lnTo>
                  <a:pt x="40754" y="156629"/>
                </a:lnTo>
                <a:lnTo>
                  <a:pt x="33972" y="153288"/>
                </a:lnTo>
                <a:lnTo>
                  <a:pt x="23698" y="143001"/>
                </a:lnTo>
                <a:lnTo>
                  <a:pt x="6781" y="119240"/>
                </a:lnTo>
                <a:lnTo>
                  <a:pt x="0" y="115760"/>
                </a:lnTo>
                <a:lnTo>
                  <a:pt x="13588" y="105625"/>
                </a:lnTo>
                <a:lnTo>
                  <a:pt x="16903" y="108953"/>
                </a:lnTo>
                <a:lnTo>
                  <a:pt x="23698" y="98818"/>
                </a:lnTo>
                <a:lnTo>
                  <a:pt x="40754" y="102146"/>
                </a:lnTo>
                <a:lnTo>
                  <a:pt x="44094" y="98818"/>
                </a:lnTo>
                <a:lnTo>
                  <a:pt x="61137" y="88518"/>
                </a:lnTo>
                <a:lnTo>
                  <a:pt x="61137" y="74904"/>
                </a:lnTo>
                <a:lnTo>
                  <a:pt x="54343" y="47663"/>
                </a:lnTo>
                <a:lnTo>
                  <a:pt x="67932" y="44335"/>
                </a:lnTo>
                <a:lnTo>
                  <a:pt x="74726" y="40855"/>
                </a:lnTo>
                <a:lnTo>
                  <a:pt x="84823" y="37528"/>
                </a:lnTo>
                <a:lnTo>
                  <a:pt x="108686" y="37528"/>
                </a:lnTo>
                <a:lnTo>
                  <a:pt x="122262" y="34048"/>
                </a:lnTo>
                <a:lnTo>
                  <a:pt x="129057" y="37528"/>
                </a:lnTo>
                <a:lnTo>
                  <a:pt x="135839" y="37528"/>
                </a:lnTo>
                <a:lnTo>
                  <a:pt x="139179" y="27228"/>
                </a:lnTo>
                <a:lnTo>
                  <a:pt x="156235" y="17106"/>
                </a:lnTo>
                <a:lnTo>
                  <a:pt x="156235" y="3479"/>
                </a:lnTo>
                <a:lnTo>
                  <a:pt x="173139" y="0"/>
                </a:lnTo>
                <a:lnTo>
                  <a:pt x="176606" y="13614"/>
                </a:lnTo>
                <a:lnTo>
                  <a:pt x="179933" y="27228"/>
                </a:lnTo>
                <a:lnTo>
                  <a:pt x="186715" y="54470"/>
                </a:lnTo>
                <a:lnTo>
                  <a:pt x="179933" y="81711"/>
                </a:lnTo>
                <a:lnTo>
                  <a:pt x="166344" y="88518"/>
                </a:lnTo>
                <a:lnTo>
                  <a:pt x="169811" y="112445"/>
                </a:lnTo>
                <a:lnTo>
                  <a:pt x="159537" y="122567"/>
                </a:lnTo>
                <a:lnTo>
                  <a:pt x="159537" y="132867"/>
                </a:lnTo>
                <a:lnTo>
                  <a:pt x="166344" y="153288"/>
                </a:lnTo>
                <a:lnTo>
                  <a:pt x="166344" y="16343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3293280" y="4109036"/>
            <a:ext cx="78041" cy="68097"/>
          </a:xfrm>
          <a:custGeom>
            <a:avLst/>
            <a:gdLst/>
            <a:ahLst/>
            <a:cxnLst/>
            <a:rect l="l" t="t" r="r" b="b"/>
            <a:pathLst>
              <a:path w="78041" h="68097">
                <a:moveTo>
                  <a:pt x="6794" y="0"/>
                </a:moveTo>
                <a:lnTo>
                  <a:pt x="16903" y="3479"/>
                </a:lnTo>
                <a:lnTo>
                  <a:pt x="33972" y="3479"/>
                </a:lnTo>
                <a:lnTo>
                  <a:pt x="57670" y="3479"/>
                </a:lnTo>
                <a:lnTo>
                  <a:pt x="67932" y="10286"/>
                </a:lnTo>
                <a:lnTo>
                  <a:pt x="78041" y="27228"/>
                </a:lnTo>
                <a:lnTo>
                  <a:pt x="74714" y="37528"/>
                </a:lnTo>
                <a:lnTo>
                  <a:pt x="74714" y="54470"/>
                </a:lnTo>
                <a:lnTo>
                  <a:pt x="64452" y="61290"/>
                </a:lnTo>
                <a:lnTo>
                  <a:pt x="37287" y="68097"/>
                </a:lnTo>
                <a:lnTo>
                  <a:pt x="20383" y="68097"/>
                </a:lnTo>
                <a:lnTo>
                  <a:pt x="13589" y="57950"/>
                </a:lnTo>
                <a:lnTo>
                  <a:pt x="0" y="44335"/>
                </a:lnTo>
                <a:lnTo>
                  <a:pt x="0" y="27228"/>
                </a:lnTo>
                <a:lnTo>
                  <a:pt x="6794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526230" y="4115842"/>
            <a:ext cx="247840" cy="187337"/>
          </a:xfrm>
          <a:custGeom>
            <a:avLst/>
            <a:gdLst/>
            <a:ahLst/>
            <a:cxnLst/>
            <a:rect l="l" t="t" r="r" b="b"/>
            <a:pathLst>
              <a:path w="247840" h="187337">
                <a:moveTo>
                  <a:pt x="234264" y="108953"/>
                </a:moveTo>
                <a:lnTo>
                  <a:pt x="244525" y="122580"/>
                </a:lnTo>
                <a:lnTo>
                  <a:pt x="247840" y="126060"/>
                </a:lnTo>
                <a:lnTo>
                  <a:pt x="230936" y="139687"/>
                </a:lnTo>
                <a:lnTo>
                  <a:pt x="224142" y="163423"/>
                </a:lnTo>
                <a:lnTo>
                  <a:pt x="220675" y="163423"/>
                </a:lnTo>
                <a:lnTo>
                  <a:pt x="200291" y="160121"/>
                </a:lnTo>
                <a:lnTo>
                  <a:pt x="166331" y="166928"/>
                </a:lnTo>
                <a:lnTo>
                  <a:pt x="149415" y="163423"/>
                </a:lnTo>
                <a:lnTo>
                  <a:pt x="139153" y="173723"/>
                </a:lnTo>
                <a:lnTo>
                  <a:pt x="132359" y="187337"/>
                </a:lnTo>
                <a:lnTo>
                  <a:pt x="111988" y="170230"/>
                </a:lnTo>
                <a:lnTo>
                  <a:pt x="88303" y="166928"/>
                </a:lnTo>
                <a:lnTo>
                  <a:pt x="84810" y="163423"/>
                </a:lnTo>
                <a:lnTo>
                  <a:pt x="71234" y="166928"/>
                </a:lnTo>
                <a:lnTo>
                  <a:pt x="61112" y="160121"/>
                </a:lnTo>
                <a:lnTo>
                  <a:pt x="44056" y="153301"/>
                </a:lnTo>
                <a:lnTo>
                  <a:pt x="33947" y="139687"/>
                </a:lnTo>
                <a:lnTo>
                  <a:pt x="27165" y="139687"/>
                </a:lnTo>
                <a:lnTo>
                  <a:pt x="23698" y="136194"/>
                </a:lnTo>
                <a:lnTo>
                  <a:pt x="40754" y="119252"/>
                </a:lnTo>
                <a:lnTo>
                  <a:pt x="33947" y="115760"/>
                </a:lnTo>
                <a:lnTo>
                  <a:pt x="27165" y="105638"/>
                </a:lnTo>
                <a:lnTo>
                  <a:pt x="20358" y="88531"/>
                </a:lnTo>
                <a:lnTo>
                  <a:pt x="0" y="61290"/>
                </a:lnTo>
                <a:lnTo>
                  <a:pt x="6781" y="54482"/>
                </a:lnTo>
                <a:lnTo>
                  <a:pt x="16891" y="54482"/>
                </a:lnTo>
                <a:lnTo>
                  <a:pt x="33947" y="30721"/>
                </a:lnTo>
                <a:lnTo>
                  <a:pt x="47536" y="27241"/>
                </a:lnTo>
                <a:lnTo>
                  <a:pt x="64452" y="40855"/>
                </a:lnTo>
                <a:lnTo>
                  <a:pt x="78028" y="44348"/>
                </a:lnTo>
                <a:lnTo>
                  <a:pt x="95084" y="54482"/>
                </a:lnTo>
                <a:lnTo>
                  <a:pt x="101879" y="57962"/>
                </a:lnTo>
                <a:lnTo>
                  <a:pt x="132359" y="34048"/>
                </a:lnTo>
                <a:lnTo>
                  <a:pt x="122262" y="20421"/>
                </a:lnTo>
                <a:lnTo>
                  <a:pt x="115468" y="6807"/>
                </a:lnTo>
                <a:lnTo>
                  <a:pt x="115468" y="0"/>
                </a:lnTo>
                <a:lnTo>
                  <a:pt x="122262" y="17106"/>
                </a:lnTo>
                <a:lnTo>
                  <a:pt x="145961" y="27241"/>
                </a:lnTo>
                <a:lnTo>
                  <a:pt x="173113" y="13614"/>
                </a:lnTo>
                <a:lnTo>
                  <a:pt x="186702" y="10299"/>
                </a:lnTo>
                <a:lnTo>
                  <a:pt x="193509" y="13614"/>
                </a:lnTo>
                <a:lnTo>
                  <a:pt x="230936" y="6807"/>
                </a:lnTo>
                <a:lnTo>
                  <a:pt x="227457" y="23914"/>
                </a:lnTo>
                <a:lnTo>
                  <a:pt x="234264" y="34048"/>
                </a:lnTo>
                <a:lnTo>
                  <a:pt x="224142" y="54482"/>
                </a:lnTo>
                <a:lnTo>
                  <a:pt x="213868" y="71577"/>
                </a:lnTo>
                <a:lnTo>
                  <a:pt x="220675" y="92011"/>
                </a:lnTo>
                <a:lnTo>
                  <a:pt x="227457" y="105638"/>
                </a:lnTo>
                <a:lnTo>
                  <a:pt x="234264" y="10895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3367994" y="4119322"/>
            <a:ext cx="84836" cy="68097"/>
          </a:xfrm>
          <a:custGeom>
            <a:avLst/>
            <a:gdLst/>
            <a:ahLst/>
            <a:cxnLst/>
            <a:rect l="l" t="t" r="r" b="b"/>
            <a:pathLst>
              <a:path w="84836" h="68097">
                <a:moveTo>
                  <a:pt x="67932" y="68097"/>
                </a:moveTo>
                <a:lnTo>
                  <a:pt x="40766" y="51003"/>
                </a:lnTo>
                <a:lnTo>
                  <a:pt x="30492" y="51003"/>
                </a:lnTo>
                <a:lnTo>
                  <a:pt x="23698" y="34048"/>
                </a:lnTo>
                <a:lnTo>
                  <a:pt x="20383" y="30568"/>
                </a:lnTo>
                <a:lnTo>
                  <a:pt x="16916" y="27241"/>
                </a:lnTo>
                <a:lnTo>
                  <a:pt x="23698" y="23761"/>
                </a:lnTo>
                <a:lnTo>
                  <a:pt x="16916" y="20434"/>
                </a:lnTo>
                <a:lnTo>
                  <a:pt x="10121" y="30568"/>
                </a:lnTo>
                <a:lnTo>
                  <a:pt x="0" y="27241"/>
                </a:lnTo>
                <a:lnTo>
                  <a:pt x="3327" y="16941"/>
                </a:lnTo>
                <a:lnTo>
                  <a:pt x="6807" y="13627"/>
                </a:lnTo>
                <a:lnTo>
                  <a:pt x="10121" y="6819"/>
                </a:lnTo>
                <a:lnTo>
                  <a:pt x="13601" y="13627"/>
                </a:lnTo>
                <a:lnTo>
                  <a:pt x="37287" y="13627"/>
                </a:lnTo>
                <a:lnTo>
                  <a:pt x="61137" y="0"/>
                </a:lnTo>
                <a:lnTo>
                  <a:pt x="81521" y="16941"/>
                </a:lnTo>
                <a:lnTo>
                  <a:pt x="84835" y="30568"/>
                </a:lnTo>
                <a:lnTo>
                  <a:pt x="81521" y="47663"/>
                </a:lnTo>
                <a:lnTo>
                  <a:pt x="67932" y="6809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884084" y="4119322"/>
            <a:ext cx="193662" cy="105473"/>
          </a:xfrm>
          <a:custGeom>
            <a:avLst/>
            <a:gdLst/>
            <a:ahLst/>
            <a:cxnLst/>
            <a:rect l="l" t="t" r="r" b="b"/>
            <a:pathLst>
              <a:path w="193662" h="105473">
                <a:moveTo>
                  <a:pt x="57810" y="88531"/>
                </a:moveTo>
                <a:lnTo>
                  <a:pt x="51015" y="85051"/>
                </a:lnTo>
                <a:lnTo>
                  <a:pt x="47548" y="54482"/>
                </a:lnTo>
                <a:lnTo>
                  <a:pt x="6781" y="64617"/>
                </a:lnTo>
                <a:lnTo>
                  <a:pt x="0" y="64617"/>
                </a:lnTo>
                <a:lnTo>
                  <a:pt x="3467" y="23761"/>
                </a:lnTo>
                <a:lnTo>
                  <a:pt x="20370" y="13627"/>
                </a:lnTo>
                <a:lnTo>
                  <a:pt x="40741" y="23761"/>
                </a:lnTo>
                <a:lnTo>
                  <a:pt x="57810" y="23761"/>
                </a:lnTo>
                <a:lnTo>
                  <a:pt x="78181" y="16941"/>
                </a:lnTo>
                <a:lnTo>
                  <a:pt x="95097" y="20434"/>
                </a:lnTo>
                <a:lnTo>
                  <a:pt x="101879" y="13627"/>
                </a:lnTo>
                <a:lnTo>
                  <a:pt x="108673" y="16941"/>
                </a:lnTo>
                <a:lnTo>
                  <a:pt x="125742" y="23761"/>
                </a:lnTo>
                <a:lnTo>
                  <a:pt x="142633" y="34048"/>
                </a:lnTo>
                <a:lnTo>
                  <a:pt x="169811" y="16941"/>
                </a:lnTo>
                <a:lnTo>
                  <a:pt x="186867" y="0"/>
                </a:lnTo>
                <a:lnTo>
                  <a:pt x="193662" y="3327"/>
                </a:lnTo>
                <a:lnTo>
                  <a:pt x="142633" y="51003"/>
                </a:lnTo>
                <a:lnTo>
                  <a:pt x="159702" y="57810"/>
                </a:lnTo>
                <a:lnTo>
                  <a:pt x="152907" y="81724"/>
                </a:lnTo>
                <a:lnTo>
                  <a:pt x="142633" y="95338"/>
                </a:lnTo>
                <a:lnTo>
                  <a:pt x="125742" y="105473"/>
                </a:lnTo>
                <a:lnTo>
                  <a:pt x="108673" y="102158"/>
                </a:lnTo>
                <a:lnTo>
                  <a:pt x="57810" y="8853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532686" y="4126142"/>
            <a:ext cx="146113" cy="102133"/>
          </a:xfrm>
          <a:custGeom>
            <a:avLst/>
            <a:gdLst/>
            <a:ahLst/>
            <a:cxnLst/>
            <a:rect l="l" t="t" r="r" b="b"/>
            <a:pathLst>
              <a:path w="146113" h="102133">
                <a:moveTo>
                  <a:pt x="67932" y="102133"/>
                </a:moveTo>
                <a:lnTo>
                  <a:pt x="54343" y="88519"/>
                </a:lnTo>
                <a:lnTo>
                  <a:pt x="40754" y="85039"/>
                </a:lnTo>
                <a:lnTo>
                  <a:pt x="44234" y="81711"/>
                </a:lnTo>
                <a:lnTo>
                  <a:pt x="23850" y="74904"/>
                </a:lnTo>
                <a:lnTo>
                  <a:pt x="6794" y="64604"/>
                </a:lnTo>
                <a:lnTo>
                  <a:pt x="3479" y="61277"/>
                </a:lnTo>
                <a:lnTo>
                  <a:pt x="0" y="54470"/>
                </a:lnTo>
                <a:lnTo>
                  <a:pt x="54343" y="10121"/>
                </a:lnTo>
                <a:lnTo>
                  <a:pt x="57823" y="3314"/>
                </a:lnTo>
                <a:lnTo>
                  <a:pt x="61137" y="0"/>
                </a:lnTo>
                <a:lnTo>
                  <a:pt x="64617" y="0"/>
                </a:lnTo>
                <a:lnTo>
                  <a:pt x="84988" y="16941"/>
                </a:lnTo>
                <a:lnTo>
                  <a:pt x="95097" y="16941"/>
                </a:lnTo>
                <a:lnTo>
                  <a:pt x="98577" y="30556"/>
                </a:lnTo>
                <a:lnTo>
                  <a:pt x="118948" y="20421"/>
                </a:lnTo>
                <a:lnTo>
                  <a:pt x="135851" y="20421"/>
                </a:lnTo>
                <a:lnTo>
                  <a:pt x="146113" y="23749"/>
                </a:lnTo>
                <a:lnTo>
                  <a:pt x="146113" y="40843"/>
                </a:lnTo>
                <a:lnTo>
                  <a:pt x="129070" y="57797"/>
                </a:lnTo>
                <a:lnTo>
                  <a:pt x="125742" y="81711"/>
                </a:lnTo>
                <a:lnTo>
                  <a:pt x="112153" y="81711"/>
                </a:lnTo>
                <a:lnTo>
                  <a:pt x="108686" y="78232"/>
                </a:lnTo>
                <a:lnTo>
                  <a:pt x="98577" y="78232"/>
                </a:lnTo>
                <a:lnTo>
                  <a:pt x="67932" y="10213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855419" y="4136263"/>
            <a:ext cx="57646" cy="37541"/>
          </a:xfrm>
          <a:custGeom>
            <a:avLst/>
            <a:gdLst/>
            <a:ahLst/>
            <a:cxnLst/>
            <a:rect l="l" t="t" r="r" b="b"/>
            <a:pathLst>
              <a:path w="57645" h="37541">
                <a:moveTo>
                  <a:pt x="54330" y="0"/>
                </a:moveTo>
                <a:lnTo>
                  <a:pt x="57645" y="13627"/>
                </a:lnTo>
                <a:lnTo>
                  <a:pt x="54330" y="30721"/>
                </a:lnTo>
                <a:lnTo>
                  <a:pt x="50863" y="37541"/>
                </a:lnTo>
                <a:lnTo>
                  <a:pt x="6794" y="37541"/>
                </a:lnTo>
                <a:lnTo>
                  <a:pt x="0" y="30721"/>
                </a:lnTo>
                <a:lnTo>
                  <a:pt x="6794" y="13627"/>
                </a:lnTo>
                <a:lnTo>
                  <a:pt x="54330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079561" y="4139756"/>
            <a:ext cx="207098" cy="217906"/>
          </a:xfrm>
          <a:custGeom>
            <a:avLst/>
            <a:gdLst/>
            <a:ahLst/>
            <a:cxnLst/>
            <a:rect l="l" t="t" r="r" b="b"/>
            <a:pathLst>
              <a:path w="207098" h="217906">
                <a:moveTo>
                  <a:pt x="186728" y="166763"/>
                </a:moveTo>
                <a:lnTo>
                  <a:pt x="176453" y="173570"/>
                </a:lnTo>
                <a:lnTo>
                  <a:pt x="166344" y="183870"/>
                </a:lnTo>
                <a:lnTo>
                  <a:pt x="159550" y="190677"/>
                </a:lnTo>
                <a:lnTo>
                  <a:pt x="159550" y="197484"/>
                </a:lnTo>
                <a:lnTo>
                  <a:pt x="149428" y="207619"/>
                </a:lnTo>
                <a:lnTo>
                  <a:pt x="142646" y="217906"/>
                </a:lnTo>
                <a:lnTo>
                  <a:pt x="128917" y="211099"/>
                </a:lnTo>
                <a:lnTo>
                  <a:pt x="112013" y="214426"/>
                </a:lnTo>
                <a:lnTo>
                  <a:pt x="108673" y="214426"/>
                </a:lnTo>
                <a:lnTo>
                  <a:pt x="78041" y="166763"/>
                </a:lnTo>
                <a:lnTo>
                  <a:pt x="84823" y="149809"/>
                </a:lnTo>
                <a:lnTo>
                  <a:pt x="71246" y="132715"/>
                </a:lnTo>
                <a:lnTo>
                  <a:pt x="57657" y="132715"/>
                </a:lnTo>
                <a:lnTo>
                  <a:pt x="44081" y="136207"/>
                </a:lnTo>
                <a:lnTo>
                  <a:pt x="44081" y="156616"/>
                </a:lnTo>
                <a:lnTo>
                  <a:pt x="37287" y="156616"/>
                </a:lnTo>
                <a:lnTo>
                  <a:pt x="23698" y="129387"/>
                </a:lnTo>
                <a:lnTo>
                  <a:pt x="20383" y="115773"/>
                </a:lnTo>
                <a:lnTo>
                  <a:pt x="27177" y="102146"/>
                </a:lnTo>
                <a:lnTo>
                  <a:pt x="13588" y="91846"/>
                </a:lnTo>
                <a:lnTo>
                  <a:pt x="20383" y="78231"/>
                </a:lnTo>
                <a:lnTo>
                  <a:pt x="6807" y="74904"/>
                </a:lnTo>
                <a:lnTo>
                  <a:pt x="6807" y="64617"/>
                </a:lnTo>
                <a:lnTo>
                  <a:pt x="13588" y="50990"/>
                </a:lnTo>
                <a:lnTo>
                  <a:pt x="0" y="37376"/>
                </a:lnTo>
                <a:lnTo>
                  <a:pt x="0" y="23749"/>
                </a:lnTo>
                <a:lnTo>
                  <a:pt x="10121" y="23749"/>
                </a:lnTo>
                <a:lnTo>
                  <a:pt x="16916" y="16941"/>
                </a:lnTo>
                <a:lnTo>
                  <a:pt x="37287" y="13614"/>
                </a:lnTo>
                <a:lnTo>
                  <a:pt x="50876" y="13614"/>
                </a:lnTo>
                <a:lnTo>
                  <a:pt x="50876" y="6807"/>
                </a:lnTo>
                <a:lnTo>
                  <a:pt x="54343" y="6807"/>
                </a:lnTo>
                <a:lnTo>
                  <a:pt x="64465" y="0"/>
                </a:lnTo>
                <a:lnTo>
                  <a:pt x="84823" y="10134"/>
                </a:lnTo>
                <a:lnTo>
                  <a:pt x="88315" y="27228"/>
                </a:lnTo>
                <a:lnTo>
                  <a:pt x="95097" y="34048"/>
                </a:lnTo>
                <a:lnTo>
                  <a:pt x="98412" y="47663"/>
                </a:lnTo>
                <a:lnTo>
                  <a:pt x="112013" y="47663"/>
                </a:lnTo>
                <a:lnTo>
                  <a:pt x="118795" y="61290"/>
                </a:lnTo>
                <a:lnTo>
                  <a:pt x="149428" y="44183"/>
                </a:lnTo>
                <a:lnTo>
                  <a:pt x="156070" y="40855"/>
                </a:lnTo>
                <a:lnTo>
                  <a:pt x="176453" y="40855"/>
                </a:lnTo>
                <a:lnTo>
                  <a:pt x="186728" y="37376"/>
                </a:lnTo>
                <a:lnTo>
                  <a:pt x="190030" y="44183"/>
                </a:lnTo>
                <a:lnTo>
                  <a:pt x="203619" y="44183"/>
                </a:lnTo>
                <a:lnTo>
                  <a:pt x="196824" y="61290"/>
                </a:lnTo>
                <a:lnTo>
                  <a:pt x="196824" y="85039"/>
                </a:lnTo>
                <a:lnTo>
                  <a:pt x="207098" y="95338"/>
                </a:lnTo>
                <a:lnTo>
                  <a:pt x="203619" y="108953"/>
                </a:lnTo>
                <a:lnTo>
                  <a:pt x="145973" y="143014"/>
                </a:lnTo>
                <a:lnTo>
                  <a:pt x="186728" y="16676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6166210" y="4139756"/>
            <a:ext cx="98412" cy="139509"/>
          </a:xfrm>
          <a:custGeom>
            <a:avLst/>
            <a:gdLst/>
            <a:ahLst/>
            <a:cxnLst/>
            <a:rect l="l" t="t" r="r" b="b"/>
            <a:pathLst>
              <a:path w="98412" h="139509">
                <a:moveTo>
                  <a:pt x="88303" y="108953"/>
                </a:moveTo>
                <a:lnTo>
                  <a:pt x="57657" y="136207"/>
                </a:lnTo>
                <a:lnTo>
                  <a:pt x="44081" y="139509"/>
                </a:lnTo>
                <a:lnTo>
                  <a:pt x="37287" y="119087"/>
                </a:lnTo>
                <a:lnTo>
                  <a:pt x="16903" y="98666"/>
                </a:lnTo>
                <a:lnTo>
                  <a:pt x="13588" y="88518"/>
                </a:lnTo>
                <a:lnTo>
                  <a:pt x="0" y="74904"/>
                </a:lnTo>
                <a:lnTo>
                  <a:pt x="13588" y="34048"/>
                </a:lnTo>
                <a:lnTo>
                  <a:pt x="27177" y="13614"/>
                </a:lnTo>
                <a:lnTo>
                  <a:pt x="47561" y="10134"/>
                </a:lnTo>
                <a:lnTo>
                  <a:pt x="50876" y="16941"/>
                </a:lnTo>
                <a:lnTo>
                  <a:pt x="54343" y="6807"/>
                </a:lnTo>
                <a:lnTo>
                  <a:pt x="67932" y="0"/>
                </a:lnTo>
                <a:lnTo>
                  <a:pt x="98412" y="27228"/>
                </a:lnTo>
                <a:lnTo>
                  <a:pt x="78041" y="34048"/>
                </a:lnTo>
                <a:lnTo>
                  <a:pt x="84835" y="47663"/>
                </a:lnTo>
                <a:lnTo>
                  <a:pt x="81508" y="71424"/>
                </a:lnTo>
                <a:lnTo>
                  <a:pt x="81508" y="98666"/>
                </a:lnTo>
                <a:lnTo>
                  <a:pt x="88303" y="10895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3371322" y="4139756"/>
            <a:ext cx="71399" cy="81724"/>
          </a:xfrm>
          <a:custGeom>
            <a:avLst/>
            <a:gdLst/>
            <a:ahLst/>
            <a:cxnLst/>
            <a:rect l="l" t="t" r="r" b="b"/>
            <a:pathLst>
              <a:path w="71399" h="81724">
                <a:moveTo>
                  <a:pt x="64604" y="47663"/>
                </a:moveTo>
                <a:lnTo>
                  <a:pt x="64604" y="54482"/>
                </a:lnTo>
                <a:lnTo>
                  <a:pt x="71399" y="68097"/>
                </a:lnTo>
                <a:lnTo>
                  <a:pt x="71399" y="81724"/>
                </a:lnTo>
                <a:lnTo>
                  <a:pt x="44234" y="71424"/>
                </a:lnTo>
                <a:lnTo>
                  <a:pt x="23850" y="68097"/>
                </a:lnTo>
                <a:lnTo>
                  <a:pt x="10274" y="57797"/>
                </a:lnTo>
                <a:lnTo>
                  <a:pt x="3479" y="57797"/>
                </a:lnTo>
                <a:lnTo>
                  <a:pt x="0" y="40855"/>
                </a:lnTo>
                <a:lnTo>
                  <a:pt x="3479" y="40855"/>
                </a:lnTo>
                <a:lnTo>
                  <a:pt x="13588" y="44183"/>
                </a:lnTo>
                <a:lnTo>
                  <a:pt x="17056" y="44183"/>
                </a:lnTo>
                <a:lnTo>
                  <a:pt x="10274" y="37376"/>
                </a:lnTo>
                <a:lnTo>
                  <a:pt x="10274" y="23749"/>
                </a:lnTo>
                <a:lnTo>
                  <a:pt x="6794" y="13614"/>
                </a:lnTo>
                <a:lnTo>
                  <a:pt x="6794" y="10134"/>
                </a:lnTo>
                <a:lnTo>
                  <a:pt x="13588" y="0"/>
                </a:lnTo>
                <a:lnTo>
                  <a:pt x="20370" y="3327"/>
                </a:lnTo>
                <a:lnTo>
                  <a:pt x="13588" y="6807"/>
                </a:lnTo>
                <a:lnTo>
                  <a:pt x="17056" y="10134"/>
                </a:lnTo>
                <a:lnTo>
                  <a:pt x="20370" y="13614"/>
                </a:lnTo>
                <a:lnTo>
                  <a:pt x="27165" y="30568"/>
                </a:lnTo>
                <a:lnTo>
                  <a:pt x="37439" y="30568"/>
                </a:lnTo>
                <a:lnTo>
                  <a:pt x="64604" y="4766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036992" y="4160189"/>
            <a:ext cx="61125" cy="54470"/>
          </a:xfrm>
          <a:custGeom>
            <a:avLst/>
            <a:gdLst/>
            <a:ahLst/>
            <a:cxnLst/>
            <a:rect l="l" t="t" r="r" b="b"/>
            <a:pathLst>
              <a:path w="61125" h="54470">
                <a:moveTo>
                  <a:pt x="50863" y="13614"/>
                </a:moveTo>
                <a:lnTo>
                  <a:pt x="57658" y="16941"/>
                </a:lnTo>
                <a:lnTo>
                  <a:pt x="61125" y="23749"/>
                </a:lnTo>
                <a:lnTo>
                  <a:pt x="47548" y="37363"/>
                </a:lnTo>
                <a:lnTo>
                  <a:pt x="37274" y="37363"/>
                </a:lnTo>
                <a:lnTo>
                  <a:pt x="37274" y="44183"/>
                </a:lnTo>
                <a:lnTo>
                  <a:pt x="33959" y="47663"/>
                </a:lnTo>
                <a:lnTo>
                  <a:pt x="33959" y="54470"/>
                </a:lnTo>
                <a:lnTo>
                  <a:pt x="13576" y="44183"/>
                </a:lnTo>
                <a:lnTo>
                  <a:pt x="0" y="40855"/>
                </a:lnTo>
                <a:lnTo>
                  <a:pt x="6794" y="16941"/>
                </a:lnTo>
                <a:lnTo>
                  <a:pt x="13576" y="3314"/>
                </a:lnTo>
                <a:lnTo>
                  <a:pt x="23685" y="0"/>
                </a:lnTo>
                <a:lnTo>
                  <a:pt x="37274" y="6794"/>
                </a:lnTo>
                <a:lnTo>
                  <a:pt x="50863" y="136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121816" y="4139756"/>
            <a:ext cx="78192" cy="54482"/>
          </a:xfrm>
          <a:custGeom>
            <a:avLst/>
            <a:gdLst/>
            <a:ahLst/>
            <a:cxnLst/>
            <a:rect l="l" t="t" r="r" b="b"/>
            <a:pathLst>
              <a:path w="78193" h="54483">
                <a:moveTo>
                  <a:pt x="6794" y="54482"/>
                </a:moveTo>
                <a:lnTo>
                  <a:pt x="0" y="50990"/>
                </a:lnTo>
                <a:lnTo>
                  <a:pt x="44234" y="6807"/>
                </a:lnTo>
                <a:lnTo>
                  <a:pt x="47548" y="10134"/>
                </a:lnTo>
                <a:lnTo>
                  <a:pt x="74726" y="0"/>
                </a:lnTo>
                <a:lnTo>
                  <a:pt x="78193" y="6807"/>
                </a:lnTo>
                <a:lnTo>
                  <a:pt x="37439" y="40855"/>
                </a:lnTo>
                <a:lnTo>
                  <a:pt x="13588" y="50990"/>
                </a:lnTo>
                <a:lnTo>
                  <a:pt x="6794" y="5448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3215098" y="4139755"/>
            <a:ext cx="105359" cy="108953"/>
          </a:xfrm>
          <a:custGeom>
            <a:avLst/>
            <a:gdLst/>
            <a:ahLst/>
            <a:cxnLst/>
            <a:rect l="l" t="t" r="r" b="b"/>
            <a:pathLst>
              <a:path w="105359" h="108953">
                <a:moveTo>
                  <a:pt x="6781" y="40855"/>
                </a:moveTo>
                <a:lnTo>
                  <a:pt x="37439" y="16941"/>
                </a:lnTo>
                <a:lnTo>
                  <a:pt x="47536" y="0"/>
                </a:lnTo>
                <a:lnTo>
                  <a:pt x="78181" y="13614"/>
                </a:lnTo>
                <a:lnTo>
                  <a:pt x="71399" y="23749"/>
                </a:lnTo>
                <a:lnTo>
                  <a:pt x="81495" y="44183"/>
                </a:lnTo>
                <a:lnTo>
                  <a:pt x="105359" y="57797"/>
                </a:lnTo>
                <a:lnTo>
                  <a:pt x="101879" y="64617"/>
                </a:lnTo>
                <a:lnTo>
                  <a:pt x="95084" y="74904"/>
                </a:lnTo>
                <a:lnTo>
                  <a:pt x="88290" y="74904"/>
                </a:lnTo>
                <a:lnTo>
                  <a:pt x="91770" y="85039"/>
                </a:lnTo>
                <a:lnTo>
                  <a:pt x="95084" y="95338"/>
                </a:lnTo>
                <a:lnTo>
                  <a:pt x="84975" y="95338"/>
                </a:lnTo>
                <a:lnTo>
                  <a:pt x="74714" y="98666"/>
                </a:lnTo>
                <a:lnTo>
                  <a:pt x="74714" y="108953"/>
                </a:lnTo>
                <a:lnTo>
                  <a:pt x="17056" y="81724"/>
                </a:lnTo>
                <a:lnTo>
                  <a:pt x="0" y="64617"/>
                </a:lnTo>
                <a:lnTo>
                  <a:pt x="6781" y="4085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880931" y="4139756"/>
            <a:ext cx="91770" cy="115773"/>
          </a:xfrm>
          <a:custGeom>
            <a:avLst/>
            <a:gdLst/>
            <a:ahLst/>
            <a:cxnLst/>
            <a:rect l="l" t="t" r="r" b="b"/>
            <a:pathLst>
              <a:path w="91770" h="115773">
                <a:moveTo>
                  <a:pt x="88315" y="64617"/>
                </a:moveTo>
                <a:lnTo>
                  <a:pt x="81508" y="74904"/>
                </a:lnTo>
                <a:lnTo>
                  <a:pt x="78193" y="85039"/>
                </a:lnTo>
                <a:lnTo>
                  <a:pt x="81508" y="112280"/>
                </a:lnTo>
                <a:lnTo>
                  <a:pt x="57810" y="112280"/>
                </a:lnTo>
                <a:lnTo>
                  <a:pt x="47561" y="115773"/>
                </a:lnTo>
                <a:lnTo>
                  <a:pt x="40754" y="105473"/>
                </a:lnTo>
                <a:lnTo>
                  <a:pt x="30645" y="88518"/>
                </a:lnTo>
                <a:lnTo>
                  <a:pt x="20370" y="81724"/>
                </a:lnTo>
                <a:lnTo>
                  <a:pt x="13588" y="57797"/>
                </a:lnTo>
                <a:lnTo>
                  <a:pt x="3467" y="50990"/>
                </a:lnTo>
                <a:lnTo>
                  <a:pt x="0" y="30568"/>
                </a:lnTo>
                <a:lnTo>
                  <a:pt x="3467" y="23749"/>
                </a:lnTo>
                <a:lnTo>
                  <a:pt x="20370" y="20434"/>
                </a:lnTo>
                <a:lnTo>
                  <a:pt x="23863" y="10134"/>
                </a:lnTo>
                <a:lnTo>
                  <a:pt x="44221" y="0"/>
                </a:lnTo>
                <a:lnTo>
                  <a:pt x="67919" y="13614"/>
                </a:lnTo>
                <a:lnTo>
                  <a:pt x="81508" y="6807"/>
                </a:lnTo>
                <a:lnTo>
                  <a:pt x="81508" y="20434"/>
                </a:lnTo>
                <a:lnTo>
                  <a:pt x="91770" y="54482"/>
                </a:lnTo>
                <a:lnTo>
                  <a:pt x="88315" y="6461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745065" y="4143082"/>
            <a:ext cx="183426" cy="142989"/>
          </a:xfrm>
          <a:custGeom>
            <a:avLst/>
            <a:gdLst/>
            <a:ahLst/>
            <a:cxnLst/>
            <a:rect l="l" t="t" r="r" b="b"/>
            <a:pathLst>
              <a:path w="183426" h="142989">
                <a:moveTo>
                  <a:pt x="27177" y="20421"/>
                </a:moveTo>
                <a:lnTo>
                  <a:pt x="30670" y="20421"/>
                </a:lnTo>
                <a:lnTo>
                  <a:pt x="44246" y="3479"/>
                </a:lnTo>
                <a:lnTo>
                  <a:pt x="51028" y="0"/>
                </a:lnTo>
                <a:lnTo>
                  <a:pt x="67944" y="6807"/>
                </a:lnTo>
                <a:lnTo>
                  <a:pt x="85001" y="10286"/>
                </a:lnTo>
                <a:lnTo>
                  <a:pt x="101904" y="10286"/>
                </a:lnTo>
                <a:lnTo>
                  <a:pt x="115481" y="10286"/>
                </a:lnTo>
                <a:lnTo>
                  <a:pt x="129070" y="13614"/>
                </a:lnTo>
                <a:lnTo>
                  <a:pt x="139331" y="20421"/>
                </a:lnTo>
                <a:lnTo>
                  <a:pt x="135864" y="27241"/>
                </a:lnTo>
                <a:lnTo>
                  <a:pt x="139331" y="47663"/>
                </a:lnTo>
                <a:lnTo>
                  <a:pt x="149453" y="54470"/>
                </a:lnTo>
                <a:lnTo>
                  <a:pt x="156235" y="78397"/>
                </a:lnTo>
                <a:lnTo>
                  <a:pt x="166509" y="85191"/>
                </a:lnTo>
                <a:lnTo>
                  <a:pt x="176618" y="102146"/>
                </a:lnTo>
                <a:lnTo>
                  <a:pt x="183426" y="112445"/>
                </a:lnTo>
                <a:lnTo>
                  <a:pt x="166509" y="119240"/>
                </a:lnTo>
                <a:lnTo>
                  <a:pt x="156235" y="129387"/>
                </a:lnTo>
                <a:lnTo>
                  <a:pt x="142659" y="129387"/>
                </a:lnTo>
                <a:lnTo>
                  <a:pt x="139331" y="126060"/>
                </a:lnTo>
                <a:lnTo>
                  <a:pt x="135864" y="112445"/>
                </a:lnTo>
                <a:lnTo>
                  <a:pt x="112166" y="119240"/>
                </a:lnTo>
                <a:lnTo>
                  <a:pt x="91782" y="132880"/>
                </a:lnTo>
                <a:lnTo>
                  <a:pt x="57823" y="142989"/>
                </a:lnTo>
                <a:lnTo>
                  <a:pt x="47561" y="139687"/>
                </a:lnTo>
                <a:lnTo>
                  <a:pt x="30670" y="136182"/>
                </a:lnTo>
                <a:lnTo>
                  <a:pt x="13601" y="132880"/>
                </a:lnTo>
                <a:lnTo>
                  <a:pt x="6807" y="136182"/>
                </a:lnTo>
                <a:lnTo>
                  <a:pt x="6807" y="129387"/>
                </a:lnTo>
                <a:lnTo>
                  <a:pt x="6807" y="119240"/>
                </a:lnTo>
                <a:lnTo>
                  <a:pt x="0" y="98818"/>
                </a:lnTo>
                <a:lnTo>
                  <a:pt x="0" y="88518"/>
                </a:lnTo>
                <a:lnTo>
                  <a:pt x="10274" y="78397"/>
                </a:lnTo>
                <a:lnTo>
                  <a:pt x="6807" y="54470"/>
                </a:lnTo>
                <a:lnTo>
                  <a:pt x="20396" y="47663"/>
                </a:lnTo>
                <a:lnTo>
                  <a:pt x="27177" y="204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962438" y="4143082"/>
            <a:ext cx="95110" cy="92011"/>
          </a:xfrm>
          <a:custGeom>
            <a:avLst/>
            <a:gdLst/>
            <a:ahLst/>
            <a:cxnLst/>
            <a:rect l="l" t="t" r="r" b="b"/>
            <a:pathLst>
              <a:path w="95110" h="92011">
                <a:moveTo>
                  <a:pt x="95110" y="3479"/>
                </a:moveTo>
                <a:lnTo>
                  <a:pt x="91617" y="37528"/>
                </a:lnTo>
                <a:lnTo>
                  <a:pt x="95110" y="54470"/>
                </a:lnTo>
                <a:lnTo>
                  <a:pt x="78193" y="74904"/>
                </a:lnTo>
                <a:lnTo>
                  <a:pt x="64604" y="81711"/>
                </a:lnTo>
                <a:lnTo>
                  <a:pt x="54343" y="92011"/>
                </a:lnTo>
                <a:lnTo>
                  <a:pt x="44081" y="88518"/>
                </a:lnTo>
                <a:lnTo>
                  <a:pt x="30657" y="92011"/>
                </a:lnTo>
                <a:lnTo>
                  <a:pt x="6807" y="61290"/>
                </a:lnTo>
                <a:lnTo>
                  <a:pt x="10261" y="51155"/>
                </a:lnTo>
                <a:lnTo>
                  <a:pt x="0" y="17106"/>
                </a:lnTo>
                <a:lnTo>
                  <a:pt x="0" y="3479"/>
                </a:lnTo>
                <a:lnTo>
                  <a:pt x="13589" y="6807"/>
                </a:lnTo>
                <a:lnTo>
                  <a:pt x="57823" y="10286"/>
                </a:lnTo>
                <a:lnTo>
                  <a:pt x="67919" y="6807"/>
                </a:lnTo>
                <a:lnTo>
                  <a:pt x="91617" y="0"/>
                </a:lnTo>
                <a:lnTo>
                  <a:pt x="95110" y="34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225535" y="4143082"/>
            <a:ext cx="193509" cy="163436"/>
          </a:xfrm>
          <a:custGeom>
            <a:avLst/>
            <a:gdLst/>
            <a:ahLst/>
            <a:cxnLst/>
            <a:rect l="l" t="t" r="r" b="b"/>
            <a:pathLst>
              <a:path w="193509" h="163436">
                <a:moveTo>
                  <a:pt x="145948" y="139687"/>
                </a:moveTo>
                <a:lnTo>
                  <a:pt x="132359" y="136182"/>
                </a:lnTo>
                <a:lnTo>
                  <a:pt x="118783" y="139687"/>
                </a:lnTo>
                <a:lnTo>
                  <a:pt x="108661" y="149809"/>
                </a:lnTo>
                <a:lnTo>
                  <a:pt x="91605" y="156629"/>
                </a:lnTo>
                <a:lnTo>
                  <a:pt x="44056" y="153289"/>
                </a:lnTo>
                <a:lnTo>
                  <a:pt x="40754" y="163436"/>
                </a:lnTo>
                <a:lnTo>
                  <a:pt x="0" y="139687"/>
                </a:lnTo>
                <a:lnTo>
                  <a:pt x="57645" y="105625"/>
                </a:lnTo>
                <a:lnTo>
                  <a:pt x="61125" y="92011"/>
                </a:lnTo>
                <a:lnTo>
                  <a:pt x="50850" y="81711"/>
                </a:lnTo>
                <a:lnTo>
                  <a:pt x="50850" y="57962"/>
                </a:lnTo>
                <a:lnTo>
                  <a:pt x="57645" y="40855"/>
                </a:lnTo>
                <a:lnTo>
                  <a:pt x="74714" y="30721"/>
                </a:lnTo>
                <a:lnTo>
                  <a:pt x="88303" y="20421"/>
                </a:lnTo>
                <a:lnTo>
                  <a:pt x="112001" y="6807"/>
                </a:lnTo>
                <a:lnTo>
                  <a:pt x="129057" y="3479"/>
                </a:lnTo>
                <a:lnTo>
                  <a:pt x="145948" y="0"/>
                </a:lnTo>
                <a:lnTo>
                  <a:pt x="149428" y="10286"/>
                </a:lnTo>
                <a:lnTo>
                  <a:pt x="156210" y="13614"/>
                </a:lnTo>
                <a:lnTo>
                  <a:pt x="169811" y="51155"/>
                </a:lnTo>
                <a:lnTo>
                  <a:pt x="183387" y="54470"/>
                </a:lnTo>
                <a:lnTo>
                  <a:pt x="193509" y="61290"/>
                </a:lnTo>
                <a:lnTo>
                  <a:pt x="173113" y="71577"/>
                </a:lnTo>
                <a:lnTo>
                  <a:pt x="159537" y="81711"/>
                </a:lnTo>
                <a:lnTo>
                  <a:pt x="163017" y="95338"/>
                </a:lnTo>
                <a:lnTo>
                  <a:pt x="152755" y="115760"/>
                </a:lnTo>
                <a:lnTo>
                  <a:pt x="149428" y="122580"/>
                </a:lnTo>
                <a:lnTo>
                  <a:pt x="145948" y="13968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286499" y="4146563"/>
            <a:ext cx="101879" cy="68097"/>
          </a:xfrm>
          <a:custGeom>
            <a:avLst/>
            <a:gdLst/>
            <a:ahLst/>
            <a:cxnLst/>
            <a:rect l="l" t="t" r="r" b="b"/>
            <a:pathLst>
              <a:path w="101879" h="68097">
                <a:moveTo>
                  <a:pt x="33959" y="50990"/>
                </a:moveTo>
                <a:lnTo>
                  <a:pt x="10096" y="37376"/>
                </a:lnTo>
                <a:lnTo>
                  <a:pt x="0" y="16941"/>
                </a:lnTo>
                <a:lnTo>
                  <a:pt x="6781" y="6807"/>
                </a:lnTo>
                <a:lnTo>
                  <a:pt x="20370" y="20421"/>
                </a:lnTo>
                <a:lnTo>
                  <a:pt x="27165" y="30568"/>
                </a:lnTo>
                <a:lnTo>
                  <a:pt x="44069" y="30568"/>
                </a:lnTo>
                <a:lnTo>
                  <a:pt x="71234" y="23761"/>
                </a:lnTo>
                <a:lnTo>
                  <a:pt x="81495" y="16941"/>
                </a:lnTo>
                <a:lnTo>
                  <a:pt x="81495" y="0"/>
                </a:lnTo>
                <a:lnTo>
                  <a:pt x="91617" y="3327"/>
                </a:lnTo>
                <a:lnTo>
                  <a:pt x="91617" y="6807"/>
                </a:lnTo>
                <a:lnTo>
                  <a:pt x="95097" y="16941"/>
                </a:lnTo>
                <a:lnTo>
                  <a:pt x="95097" y="30568"/>
                </a:lnTo>
                <a:lnTo>
                  <a:pt x="101879" y="37376"/>
                </a:lnTo>
                <a:lnTo>
                  <a:pt x="98412" y="37376"/>
                </a:lnTo>
                <a:lnTo>
                  <a:pt x="88303" y="34048"/>
                </a:lnTo>
                <a:lnTo>
                  <a:pt x="84823" y="34048"/>
                </a:lnTo>
                <a:lnTo>
                  <a:pt x="88303" y="50990"/>
                </a:lnTo>
                <a:lnTo>
                  <a:pt x="84823" y="54482"/>
                </a:lnTo>
                <a:lnTo>
                  <a:pt x="64452" y="68097"/>
                </a:lnTo>
                <a:lnTo>
                  <a:pt x="33959" y="5099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3177812" y="4085272"/>
            <a:ext cx="122262" cy="95338"/>
          </a:xfrm>
          <a:custGeom>
            <a:avLst/>
            <a:gdLst/>
            <a:ahLst/>
            <a:cxnLst/>
            <a:rect l="l" t="t" r="r" b="b"/>
            <a:pathLst>
              <a:path w="122262" h="95338">
                <a:moveTo>
                  <a:pt x="0" y="54483"/>
                </a:moveTo>
                <a:lnTo>
                  <a:pt x="30492" y="0"/>
                </a:lnTo>
                <a:lnTo>
                  <a:pt x="57658" y="6807"/>
                </a:lnTo>
                <a:lnTo>
                  <a:pt x="78041" y="10147"/>
                </a:lnTo>
                <a:lnTo>
                  <a:pt x="112001" y="13627"/>
                </a:lnTo>
                <a:lnTo>
                  <a:pt x="122262" y="20434"/>
                </a:lnTo>
                <a:lnTo>
                  <a:pt x="122262" y="23761"/>
                </a:lnTo>
                <a:lnTo>
                  <a:pt x="115468" y="50990"/>
                </a:lnTo>
                <a:lnTo>
                  <a:pt x="115468" y="68097"/>
                </a:lnTo>
                <a:lnTo>
                  <a:pt x="84823" y="54483"/>
                </a:lnTo>
                <a:lnTo>
                  <a:pt x="74726" y="71424"/>
                </a:lnTo>
                <a:lnTo>
                  <a:pt x="44069" y="95338"/>
                </a:lnTo>
                <a:lnTo>
                  <a:pt x="33972" y="88531"/>
                </a:lnTo>
                <a:lnTo>
                  <a:pt x="27165" y="74917"/>
                </a:lnTo>
                <a:lnTo>
                  <a:pt x="0" y="5448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6444721" y="4156698"/>
            <a:ext cx="122262" cy="132867"/>
          </a:xfrm>
          <a:custGeom>
            <a:avLst/>
            <a:gdLst/>
            <a:ahLst/>
            <a:cxnLst/>
            <a:rect l="l" t="t" r="r" b="b"/>
            <a:pathLst>
              <a:path w="122262" h="132867">
                <a:moveTo>
                  <a:pt x="81508" y="20434"/>
                </a:moveTo>
                <a:lnTo>
                  <a:pt x="101866" y="47675"/>
                </a:lnTo>
                <a:lnTo>
                  <a:pt x="108673" y="64782"/>
                </a:lnTo>
                <a:lnTo>
                  <a:pt x="115455" y="74904"/>
                </a:lnTo>
                <a:lnTo>
                  <a:pt x="122262" y="78397"/>
                </a:lnTo>
                <a:lnTo>
                  <a:pt x="105206" y="95338"/>
                </a:lnTo>
                <a:lnTo>
                  <a:pt x="108673" y="98831"/>
                </a:lnTo>
                <a:lnTo>
                  <a:pt x="95084" y="98831"/>
                </a:lnTo>
                <a:lnTo>
                  <a:pt x="88290" y="105625"/>
                </a:lnTo>
                <a:lnTo>
                  <a:pt x="67919" y="119265"/>
                </a:lnTo>
                <a:lnTo>
                  <a:pt x="50850" y="132867"/>
                </a:lnTo>
                <a:lnTo>
                  <a:pt x="54330" y="108965"/>
                </a:lnTo>
                <a:lnTo>
                  <a:pt x="57658" y="105625"/>
                </a:lnTo>
                <a:lnTo>
                  <a:pt x="54330" y="95338"/>
                </a:lnTo>
                <a:lnTo>
                  <a:pt x="27165" y="85204"/>
                </a:lnTo>
                <a:lnTo>
                  <a:pt x="16903" y="81724"/>
                </a:lnTo>
                <a:lnTo>
                  <a:pt x="27165" y="68097"/>
                </a:lnTo>
                <a:lnTo>
                  <a:pt x="0" y="37541"/>
                </a:lnTo>
                <a:lnTo>
                  <a:pt x="13563" y="37541"/>
                </a:lnTo>
                <a:lnTo>
                  <a:pt x="16903" y="37541"/>
                </a:lnTo>
                <a:lnTo>
                  <a:pt x="37261" y="23914"/>
                </a:lnTo>
                <a:lnTo>
                  <a:pt x="50850" y="27241"/>
                </a:lnTo>
                <a:lnTo>
                  <a:pt x="57658" y="17106"/>
                </a:lnTo>
                <a:lnTo>
                  <a:pt x="50850" y="6807"/>
                </a:lnTo>
                <a:lnTo>
                  <a:pt x="54330" y="0"/>
                </a:lnTo>
                <a:lnTo>
                  <a:pt x="57658" y="6807"/>
                </a:lnTo>
                <a:lnTo>
                  <a:pt x="81508" y="2043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4070951" y="4163505"/>
            <a:ext cx="142647" cy="136207"/>
          </a:xfrm>
          <a:custGeom>
            <a:avLst/>
            <a:gdLst/>
            <a:ahLst/>
            <a:cxnLst/>
            <a:rect l="l" t="t" r="r" b="b"/>
            <a:pathLst>
              <a:path w="142646" h="136207">
                <a:moveTo>
                  <a:pt x="16903" y="10299"/>
                </a:moveTo>
                <a:lnTo>
                  <a:pt x="27165" y="0"/>
                </a:lnTo>
                <a:lnTo>
                  <a:pt x="50863" y="27241"/>
                </a:lnTo>
                <a:lnTo>
                  <a:pt x="57657" y="30733"/>
                </a:lnTo>
                <a:lnTo>
                  <a:pt x="105206" y="44348"/>
                </a:lnTo>
                <a:lnTo>
                  <a:pt x="139166" y="17106"/>
                </a:lnTo>
                <a:lnTo>
                  <a:pt x="142646" y="20434"/>
                </a:lnTo>
                <a:lnTo>
                  <a:pt x="112001" y="44348"/>
                </a:lnTo>
                <a:lnTo>
                  <a:pt x="115468" y="47675"/>
                </a:lnTo>
                <a:lnTo>
                  <a:pt x="112001" y="68097"/>
                </a:lnTo>
                <a:lnTo>
                  <a:pt x="112001" y="92024"/>
                </a:lnTo>
                <a:lnTo>
                  <a:pt x="91617" y="112458"/>
                </a:lnTo>
                <a:lnTo>
                  <a:pt x="27165" y="136207"/>
                </a:lnTo>
                <a:lnTo>
                  <a:pt x="16903" y="115760"/>
                </a:lnTo>
                <a:lnTo>
                  <a:pt x="3314" y="88531"/>
                </a:lnTo>
                <a:lnTo>
                  <a:pt x="6794" y="57975"/>
                </a:lnTo>
                <a:lnTo>
                  <a:pt x="0" y="51155"/>
                </a:lnTo>
                <a:lnTo>
                  <a:pt x="0" y="44348"/>
                </a:lnTo>
                <a:lnTo>
                  <a:pt x="3314" y="40868"/>
                </a:lnTo>
                <a:lnTo>
                  <a:pt x="3314" y="34048"/>
                </a:lnTo>
                <a:lnTo>
                  <a:pt x="13588" y="34048"/>
                </a:lnTo>
                <a:lnTo>
                  <a:pt x="27165" y="20434"/>
                </a:lnTo>
                <a:lnTo>
                  <a:pt x="23698" y="13627"/>
                </a:lnTo>
                <a:lnTo>
                  <a:pt x="16903" y="102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3751700" y="4163504"/>
            <a:ext cx="122275" cy="61290"/>
          </a:xfrm>
          <a:custGeom>
            <a:avLst/>
            <a:gdLst/>
            <a:ahLst/>
            <a:cxnLst/>
            <a:rect l="l" t="t" r="r" b="b"/>
            <a:pathLst>
              <a:path w="122275" h="61290">
                <a:moveTo>
                  <a:pt x="122275" y="27241"/>
                </a:moveTo>
                <a:lnTo>
                  <a:pt x="115481" y="57975"/>
                </a:lnTo>
                <a:lnTo>
                  <a:pt x="84836" y="57975"/>
                </a:lnTo>
                <a:lnTo>
                  <a:pt x="67932" y="61290"/>
                </a:lnTo>
                <a:lnTo>
                  <a:pt x="54343" y="51155"/>
                </a:lnTo>
                <a:lnTo>
                  <a:pt x="47548" y="44348"/>
                </a:lnTo>
                <a:lnTo>
                  <a:pt x="37287" y="54482"/>
                </a:lnTo>
                <a:lnTo>
                  <a:pt x="0" y="44348"/>
                </a:lnTo>
                <a:lnTo>
                  <a:pt x="3314" y="23914"/>
                </a:lnTo>
                <a:lnTo>
                  <a:pt x="16903" y="13627"/>
                </a:lnTo>
                <a:lnTo>
                  <a:pt x="13589" y="0"/>
                </a:lnTo>
                <a:lnTo>
                  <a:pt x="33972" y="0"/>
                </a:lnTo>
                <a:lnTo>
                  <a:pt x="44081" y="13627"/>
                </a:lnTo>
                <a:lnTo>
                  <a:pt x="44081" y="23914"/>
                </a:lnTo>
                <a:lnTo>
                  <a:pt x="61137" y="27241"/>
                </a:lnTo>
                <a:lnTo>
                  <a:pt x="78041" y="20434"/>
                </a:lnTo>
                <a:lnTo>
                  <a:pt x="78041" y="30733"/>
                </a:lnTo>
                <a:lnTo>
                  <a:pt x="122275" y="2724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3819631" y="4173805"/>
            <a:ext cx="122262" cy="112268"/>
          </a:xfrm>
          <a:custGeom>
            <a:avLst/>
            <a:gdLst/>
            <a:ahLst/>
            <a:cxnLst/>
            <a:rect l="l" t="t" r="r" b="b"/>
            <a:pathLst>
              <a:path w="122262" h="112267">
                <a:moveTo>
                  <a:pt x="0" y="50990"/>
                </a:moveTo>
                <a:lnTo>
                  <a:pt x="16903" y="47675"/>
                </a:lnTo>
                <a:lnTo>
                  <a:pt x="47548" y="47675"/>
                </a:lnTo>
                <a:lnTo>
                  <a:pt x="54343" y="16941"/>
                </a:lnTo>
                <a:lnTo>
                  <a:pt x="64452" y="10134"/>
                </a:lnTo>
                <a:lnTo>
                  <a:pt x="71234" y="10134"/>
                </a:lnTo>
                <a:lnTo>
                  <a:pt x="112001" y="0"/>
                </a:lnTo>
                <a:lnTo>
                  <a:pt x="115468" y="30568"/>
                </a:lnTo>
                <a:lnTo>
                  <a:pt x="122262" y="34048"/>
                </a:lnTo>
                <a:lnTo>
                  <a:pt x="115468" y="74904"/>
                </a:lnTo>
                <a:lnTo>
                  <a:pt x="108673" y="112268"/>
                </a:lnTo>
                <a:lnTo>
                  <a:pt x="84823" y="102158"/>
                </a:lnTo>
                <a:lnTo>
                  <a:pt x="78028" y="98666"/>
                </a:lnTo>
                <a:lnTo>
                  <a:pt x="27165" y="102158"/>
                </a:lnTo>
                <a:lnTo>
                  <a:pt x="23698" y="102158"/>
                </a:lnTo>
                <a:lnTo>
                  <a:pt x="23698" y="88519"/>
                </a:lnTo>
                <a:lnTo>
                  <a:pt x="0" y="5099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6128782" y="4177132"/>
            <a:ext cx="81509" cy="153301"/>
          </a:xfrm>
          <a:custGeom>
            <a:avLst/>
            <a:gdLst/>
            <a:ahLst/>
            <a:cxnLst/>
            <a:rect l="l" t="t" r="r" b="b"/>
            <a:pathLst>
              <a:path w="81508" h="153301">
                <a:moveTo>
                  <a:pt x="44221" y="143002"/>
                </a:moveTo>
                <a:lnTo>
                  <a:pt x="27165" y="143002"/>
                </a:lnTo>
                <a:lnTo>
                  <a:pt x="27165" y="119240"/>
                </a:lnTo>
                <a:lnTo>
                  <a:pt x="20358" y="108940"/>
                </a:lnTo>
                <a:lnTo>
                  <a:pt x="20358" y="95338"/>
                </a:lnTo>
                <a:lnTo>
                  <a:pt x="3467" y="88531"/>
                </a:lnTo>
                <a:lnTo>
                  <a:pt x="0" y="85191"/>
                </a:lnTo>
                <a:lnTo>
                  <a:pt x="6781" y="74904"/>
                </a:lnTo>
                <a:lnTo>
                  <a:pt x="27165" y="54470"/>
                </a:lnTo>
                <a:lnTo>
                  <a:pt x="20358" y="40855"/>
                </a:lnTo>
                <a:lnTo>
                  <a:pt x="13576" y="27241"/>
                </a:lnTo>
                <a:lnTo>
                  <a:pt x="13576" y="23914"/>
                </a:lnTo>
                <a:lnTo>
                  <a:pt x="6781" y="13614"/>
                </a:lnTo>
                <a:lnTo>
                  <a:pt x="20358" y="0"/>
                </a:lnTo>
                <a:lnTo>
                  <a:pt x="30632" y="17106"/>
                </a:lnTo>
                <a:lnTo>
                  <a:pt x="37426" y="37528"/>
                </a:lnTo>
                <a:lnTo>
                  <a:pt x="51015" y="51142"/>
                </a:lnTo>
                <a:lnTo>
                  <a:pt x="54330" y="61290"/>
                </a:lnTo>
                <a:lnTo>
                  <a:pt x="74714" y="81711"/>
                </a:lnTo>
                <a:lnTo>
                  <a:pt x="81508" y="102133"/>
                </a:lnTo>
                <a:lnTo>
                  <a:pt x="74714" y="132867"/>
                </a:lnTo>
                <a:lnTo>
                  <a:pt x="78181" y="153301"/>
                </a:lnTo>
                <a:lnTo>
                  <a:pt x="54330" y="143002"/>
                </a:lnTo>
                <a:lnTo>
                  <a:pt x="44221" y="146494"/>
                </a:lnTo>
                <a:lnTo>
                  <a:pt x="44221" y="14300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4790800" y="4286072"/>
            <a:ext cx="71411" cy="51168"/>
          </a:xfrm>
          <a:custGeom>
            <a:avLst/>
            <a:gdLst/>
            <a:ahLst/>
            <a:cxnLst/>
            <a:rect l="l" t="t" r="r" b="b"/>
            <a:pathLst>
              <a:path w="71412" h="51168">
                <a:moveTo>
                  <a:pt x="64617" y="51168"/>
                </a:moveTo>
                <a:lnTo>
                  <a:pt x="61137" y="44361"/>
                </a:lnTo>
                <a:lnTo>
                  <a:pt x="57823" y="47688"/>
                </a:lnTo>
                <a:lnTo>
                  <a:pt x="47548" y="44361"/>
                </a:lnTo>
                <a:lnTo>
                  <a:pt x="30657" y="34061"/>
                </a:lnTo>
                <a:lnTo>
                  <a:pt x="10274" y="34061"/>
                </a:lnTo>
                <a:lnTo>
                  <a:pt x="0" y="23926"/>
                </a:lnTo>
                <a:lnTo>
                  <a:pt x="3479" y="0"/>
                </a:lnTo>
                <a:lnTo>
                  <a:pt x="13589" y="10299"/>
                </a:lnTo>
                <a:lnTo>
                  <a:pt x="23850" y="6819"/>
                </a:lnTo>
                <a:lnTo>
                  <a:pt x="67932" y="17106"/>
                </a:lnTo>
                <a:lnTo>
                  <a:pt x="71412" y="34061"/>
                </a:lnTo>
                <a:lnTo>
                  <a:pt x="71412" y="37553"/>
                </a:lnTo>
                <a:lnTo>
                  <a:pt x="64617" y="5116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4736469" y="4177132"/>
            <a:ext cx="200456" cy="115760"/>
          </a:xfrm>
          <a:custGeom>
            <a:avLst/>
            <a:gdLst/>
            <a:ahLst/>
            <a:cxnLst/>
            <a:rect l="l" t="t" r="r" b="b"/>
            <a:pathLst>
              <a:path w="200456" h="115760">
                <a:moveTo>
                  <a:pt x="6781" y="40855"/>
                </a:moveTo>
                <a:lnTo>
                  <a:pt x="44221" y="54470"/>
                </a:lnTo>
                <a:lnTo>
                  <a:pt x="51015" y="44348"/>
                </a:lnTo>
                <a:lnTo>
                  <a:pt x="57810" y="0"/>
                </a:lnTo>
                <a:lnTo>
                  <a:pt x="142633" y="3479"/>
                </a:lnTo>
                <a:lnTo>
                  <a:pt x="173278" y="6807"/>
                </a:lnTo>
                <a:lnTo>
                  <a:pt x="186867" y="10287"/>
                </a:lnTo>
                <a:lnTo>
                  <a:pt x="200456" y="17106"/>
                </a:lnTo>
                <a:lnTo>
                  <a:pt x="200456" y="20421"/>
                </a:lnTo>
                <a:lnTo>
                  <a:pt x="200456" y="27241"/>
                </a:lnTo>
                <a:lnTo>
                  <a:pt x="200456" y="34048"/>
                </a:lnTo>
                <a:lnTo>
                  <a:pt x="196976" y="40855"/>
                </a:lnTo>
                <a:lnTo>
                  <a:pt x="190195" y="68097"/>
                </a:lnTo>
                <a:lnTo>
                  <a:pt x="193662" y="78397"/>
                </a:lnTo>
                <a:lnTo>
                  <a:pt x="193662" y="81711"/>
                </a:lnTo>
                <a:lnTo>
                  <a:pt x="183387" y="81711"/>
                </a:lnTo>
                <a:lnTo>
                  <a:pt x="173278" y="74904"/>
                </a:lnTo>
                <a:lnTo>
                  <a:pt x="169811" y="81711"/>
                </a:lnTo>
                <a:lnTo>
                  <a:pt x="149428" y="81711"/>
                </a:lnTo>
                <a:lnTo>
                  <a:pt x="146113" y="88531"/>
                </a:lnTo>
                <a:lnTo>
                  <a:pt x="156222" y="102133"/>
                </a:lnTo>
                <a:lnTo>
                  <a:pt x="118948" y="115760"/>
                </a:lnTo>
                <a:lnTo>
                  <a:pt x="95097" y="102133"/>
                </a:lnTo>
                <a:lnTo>
                  <a:pt x="44221" y="85191"/>
                </a:lnTo>
                <a:lnTo>
                  <a:pt x="27165" y="88531"/>
                </a:lnTo>
                <a:lnTo>
                  <a:pt x="17056" y="74904"/>
                </a:lnTo>
                <a:lnTo>
                  <a:pt x="17056" y="54470"/>
                </a:lnTo>
                <a:lnTo>
                  <a:pt x="0" y="44348"/>
                </a:lnTo>
                <a:lnTo>
                  <a:pt x="6781" y="4085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926665" y="4177131"/>
            <a:ext cx="180073" cy="190665"/>
          </a:xfrm>
          <a:custGeom>
            <a:avLst/>
            <a:gdLst/>
            <a:ahLst/>
            <a:cxnLst/>
            <a:rect l="l" t="t" r="r" b="b"/>
            <a:pathLst>
              <a:path w="180073" h="190665">
                <a:moveTo>
                  <a:pt x="17043" y="163449"/>
                </a:moveTo>
                <a:lnTo>
                  <a:pt x="20370" y="146494"/>
                </a:lnTo>
                <a:lnTo>
                  <a:pt x="20370" y="122580"/>
                </a:lnTo>
                <a:lnTo>
                  <a:pt x="30645" y="92011"/>
                </a:lnTo>
                <a:lnTo>
                  <a:pt x="13576" y="85191"/>
                </a:lnTo>
                <a:lnTo>
                  <a:pt x="10261" y="88531"/>
                </a:lnTo>
                <a:lnTo>
                  <a:pt x="6781" y="88531"/>
                </a:lnTo>
                <a:lnTo>
                  <a:pt x="3467" y="88531"/>
                </a:lnTo>
                <a:lnTo>
                  <a:pt x="3467" y="81711"/>
                </a:lnTo>
                <a:lnTo>
                  <a:pt x="3467" y="78397"/>
                </a:lnTo>
                <a:lnTo>
                  <a:pt x="0" y="68097"/>
                </a:lnTo>
                <a:lnTo>
                  <a:pt x="6781" y="40855"/>
                </a:lnTo>
                <a:lnTo>
                  <a:pt x="10261" y="34048"/>
                </a:lnTo>
                <a:lnTo>
                  <a:pt x="10261" y="27241"/>
                </a:lnTo>
                <a:lnTo>
                  <a:pt x="10261" y="20421"/>
                </a:lnTo>
                <a:lnTo>
                  <a:pt x="30645" y="17106"/>
                </a:lnTo>
                <a:lnTo>
                  <a:pt x="74714" y="34048"/>
                </a:lnTo>
                <a:lnTo>
                  <a:pt x="91770" y="27241"/>
                </a:lnTo>
                <a:lnTo>
                  <a:pt x="101879" y="17106"/>
                </a:lnTo>
                <a:lnTo>
                  <a:pt x="125729" y="10287"/>
                </a:lnTo>
                <a:lnTo>
                  <a:pt x="129044" y="10287"/>
                </a:lnTo>
                <a:lnTo>
                  <a:pt x="132524" y="10287"/>
                </a:lnTo>
                <a:lnTo>
                  <a:pt x="152895" y="0"/>
                </a:lnTo>
                <a:lnTo>
                  <a:pt x="166484" y="13614"/>
                </a:lnTo>
                <a:lnTo>
                  <a:pt x="159702" y="27241"/>
                </a:lnTo>
                <a:lnTo>
                  <a:pt x="159702" y="37528"/>
                </a:lnTo>
                <a:lnTo>
                  <a:pt x="173278" y="40855"/>
                </a:lnTo>
                <a:lnTo>
                  <a:pt x="166484" y="54470"/>
                </a:lnTo>
                <a:lnTo>
                  <a:pt x="180073" y="64770"/>
                </a:lnTo>
                <a:lnTo>
                  <a:pt x="173278" y="78397"/>
                </a:lnTo>
                <a:lnTo>
                  <a:pt x="166484" y="78397"/>
                </a:lnTo>
                <a:lnTo>
                  <a:pt x="129044" y="85191"/>
                </a:lnTo>
                <a:lnTo>
                  <a:pt x="125729" y="102133"/>
                </a:lnTo>
                <a:lnTo>
                  <a:pt x="108673" y="119240"/>
                </a:lnTo>
                <a:lnTo>
                  <a:pt x="125729" y="156629"/>
                </a:lnTo>
                <a:lnTo>
                  <a:pt x="115455" y="177050"/>
                </a:lnTo>
                <a:lnTo>
                  <a:pt x="88290" y="177050"/>
                </a:lnTo>
                <a:lnTo>
                  <a:pt x="78181" y="177050"/>
                </a:lnTo>
                <a:lnTo>
                  <a:pt x="78181" y="170243"/>
                </a:lnTo>
                <a:lnTo>
                  <a:pt x="47536" y="190665"/>
                </a:lnTo>
                <a:lnTo>
                  <a:pt x="23837" y="177050"/>
                </a:lnTo>
                <a:lnTo>
                  <a:pt x="17043" y="16344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098116" y="4183939"/>
            <a:ext cx="142647" cy="173723"/>
          </a:xfrm>
          <a:custGeom>
            <a:avLst/>
            <a:gdLst/>
            <a:ahLst/>
            <a:cxnLst/>
            <a:rect l="l" t="t" r="r" b="b"/>
            <a:pathLst>
              <a:path w="142646" h="173723">
                <a:moveTo>
                  <a:pt x="115481" y="0"/>
                </a:moveTo>
                <a:lnTo>
                  <a:pt x="125590" y="17106"/>
                </a:lnTo>
                <a:lnTo>
                  <a:pt x="142646" y="30721"/>
                </a:lnTo>
                <a:lnTo>
                  <a:pt x="108686" y="57962"/>
                </a:lnTo>
                <a:lnTo>
                  <a:pt x="112001" y="68097"/>
                </a:lnTo>
                <a:lnTo>
                  <a:pt x="118795" y="78384"/>
                </a:lnTo>
                <a:lnTo>
                  <a:pt x="115481" y="85204"/>
                </a:lnTo>
                <a:lnTo>
                  <a:pt x="115481" y="105625"/>
                </a:lnTo>
                <a:lnTo>
                  <a:pt x="108686" y="108953"/>
                </a:lnTo>
                <a:lnTo>
                  <a:pt x="98424" y="105625"/>
                </a:lnTo>
                <a:lnTo>
                  <a:pt x="88303" y="132880"/>
                </a:lnTo>
                <a:lnTo>
                  <a:pt x="95097" y="149821"/>
                </a:lnTo>
                <a:lnTo>
                  <a:pt x="78041" y="173723"/>
                </a:lnTo>
                <a:lnTo>
                  <a:pt x="61137" y="170243"/>
                </a:lnTo>
                <a:lnTo>
                  <a:pt x="54343" y="160096"/>
                </a:lnTo>
                <a:lnTo>
                  <a:pt x="40766" y="160096"/>
                </a:lnTo>
                <a:lnTo>
                  <a:pt x="40766" y="153301"/>
                </a:lnTo>
                <a:lnTo>
                  <a:pt x="27177" y="139687"/>
                </a:lnTo>
                <a:lnTo>
                  <a:pt x="16903" y="136194"/>
                </a:lnTo>
                <a:lnTo>
                  <a:pt x="20383" y="126060"/>
                </a:lnTo>
                <a:lnTo>
                  <a:pt x="0" y="126060"/>
                </a:lnTo>
                <a:lnTo>
                  <a:pt x="0" y="115773"/>
                </a:lnTo>
                <a:lnTo>
                  <a:pt x="64452" y="92024"/>
                </a:lnTo>
                <a:lnTo>
                  <a:pt x="84835" y="71589"/>
                </a:lnTo>
                <a:lnTo>
                  <a:pt x="84835" y="47663"/>
                </a:lnTo>
                <a:lnTo>
                  <a:pt x="88303" y="27241"/>
                </a:lnTo>
                <a:lnTo>
                  <a:pt x="84835" y="23914"/>
                </a:lnTo>
                <a:lnTo>
                  <a:pt x="115481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371482" y="4183939"/>
            <a:ext cx="142647" cy="98831"/>
          </a:xfrm>
          <a:custGeom>
            <a:avLst/>
            <a:gdLst/>
            <a:ahLst/>
            <a:cxnLst/>
            <a:rect l="l" t="t" r="r" b="b"/>
            <a:pathLst>
              <a:path w="142646" h="98831">
                <a:moveTo>
                  <a:pt x="37439" y="85204"/>
                </a:moveTo>
                <a:lnTo>
                  <a:pt x="20383" y="85204"/>
                </a:lnTo>
                <a:lnTo>
                  <a:pt x="0" y="98831"/>
                </a:lnTo>
                <a:lnTo>
                  <a:pt x="3479" y="81724"/>
                </a:lnTo>
                <a:lnTo>
                  <a:pt x="6807" y="74904"/>
                </a:lnTo>
                <a:lnTo>
                  <a:pt x="17068" y="54483"/>
                </a:lnTo>
                <a:lnTo>
                  <a:pt x="13588" y="40855"/>
                </a:lnTo>
                <a:lnTo>
                  <a:pt x="27165" y="30721"/>
                </a:lnTo>
                <a:lnTo>
                  <a:pt x="47561" y="20434"/>
                </a:lnTo>
                <a:lnTo>
                  <a:pt x="37439" y="13614"/>
                </a:lnTo>
                <a:lnTo>
                  <a:pt x="40766" y="3479"/>
                </a:lnTo>
                <a:lnTo>
                  <a:pt x="47561" y="3479"/>
                </a:lnTo>
                <a:lnTo>
                  <a:pt x="51015" y="6807"/>
                </a:lnTo>
                <a:lnTo>
                  <a:pt x="67932" y="0"/>
                </a:lnTo>
                <a:lnTo>
                  <a:pt x="74714" y="6807"/>
                </a:lnTo>
                <a:lnTo>
                  <a:pt x="81521" y="6807"/>
                </a:lnTo>
                <a:lnTo>
                  <a:pt x="88315" y="10299"/>
                </a:lnTo>
                <a:lnTo>
                  <a:pt x="95110" y="3479"/>
                </a:lnTo>
                <a:lnTo>
                  <a:pt x="105371" y="6807"/>
                </a:lnTo>
                <a:lnTo>
                  <a:pt x="122275" y="6807"/>
                </a:lnTo>
                <a:lnTo>
                  <a:pt x="139331" y="17106"/>
                </a:lnTo>
                <a:lnTo>
                  <a:pt x="142646" y="30721"/>
                </a:lnTo>
                <a:lnTo>
                  <a:pt x="135864" y="37541"/>
                </a:lnTo>
                <a:lnTo>
                  <a:pt x="118960" y="44335"/>
                </a:lnTo>
                <a:lnTo>
                  <a:pt x="115468" y="47663"/>
                </a:lnTo>
                <a:lnTo>
                  <a:pt x="112166" y="61290"/>
                </a:lnTo>
                <a:lnTo>
                  <a:pt x="88315" y="68097"/>
                </a:lnTo>
                <a:lnTo>
                  <a:pt x="81521" y="78384"/>
                </a:lnTo>
                <a:lnTo>
                  <a:pt x="64630" y="74904"/>
                </a:lnTo>
                <a:lnTo>
                  <a:pt x="51015" y="81724"/>
                </a:lnTo>
                <a:lnTo>
                  <a:pt x="37439" y="8520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661756" y="4194239"/>
            <a:ext cx="132524" cy="132702"/>
          </a:xfrm>
          <a:custGeom>
            <a:avLst/>
            <a:gdLst/>
            <a:ahLst/>
            <a:cxnLst/>
            <a:rect l="l" t="t" r="r" b="b"/>
            <a:pathLst>
              <a:path w="132524" h="132702">
                <a:moveTo>
                  <a:pt x="27165" y="125895"/>
                </a:moveTo>
                <a:lnTo>
                  <a:pt x="13576" y="122580"/>
                </a:lnTo>
                <a:lnTo>
                  <a:pt x="0" y="88531"/>
                </a:lnTo>
                <a:lnTo>
                  <a:pt x="10261" y="34035"/>
                </a:lnTo>
                <a:lnTo>
                  <a:pt x="6781" y="27241"/>
                </a:lnTo>
                <a:lnTo>
                  <a:pt x="13576" y="20421"/>
                </a:lnTo>
                <a:lnTo>
                  <a:pt x="33959" y="16941"/>
                </a:lnTo>
                <a:lnTo>
                  <a:pt x="54330" y="0"/>
                </a:lnTo>
                <a:lnTo>
                  <a:pt x="84975" y="3314"/>
                </a:lnTo>
                <a:lnTo>
                  <a:pt x="81495" y="23748"/>
                </a:lnTo>
                <a:lnTo>
                  <a:pt x="74714" y="27241"/>
                </a:lnTo>
                <a:lnTo>
                  <a:pt x="91770" y="37363"/>
                </a:lnTo>
                <a:lnTo>
                  <a:pt x="91770" y="57797"/>
                </a:lnTo>
                <a:lnTo>
                  <a:pt x="101879" y="71424"/>
                </a:lnTo>
                <a:lnTo>
                  <a:pt x="118935" y="91833"/>
                </a:lnTo>
                <a:lnTo>
                  <a:pt x="132524" y="91833"/>
                </a:lnTo>
                <a:lnTo>
                  <a:pt x="129044" y="115760"/>
                </a:lnTo>
                <a:lnTo>
                  <a:pt x="118935" y="119087"/>
                </a:lnTo>
                <a:lnTo>
                  <a:pt x="108673" y="119087"/>
                </a:lnTo>
                <a:lnTo>
                  <a:pt x="101879" y="122580"/>
                </a:lnTo>
                <a:lnTo>
                  <a:pt x="98564" y="132702"/>
                </a:lnTo>
                <a:lnTo>
                  <a:pt x="84975" y="119087"/>
                </a:lnTo>
                <a:lnTo>
                  <a:pt x="33959" y="119087"/>
                </a:lnTo>
                <a:lnTo>
                  <a:pt x="27165" y="12589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408922" y="4197555"/>
            <a:ext cx="210578" cy="81710"/>
          </a:xfrm>
          <a:custGeom>
            <a:avLst/>
            <a:gdLst/>
            <a:ahLst/>
            <a:cxnLst/>
            <a:rect l="l" t="t" r="r" b="b"/>
            <a:pathLst>
              <a:path w="210578" h="81711">
                <a:moveTo>
                  <a:pt x="20383" y="78409"/>
                </a:moveTo>
                <a:lnTo>
                  <a:pt x="13576" y="74917"/>
                </a:lnTo>
                <a:lnTo>
                  <a:pt x="0" y="71589"/>
                </a:lnTo>
                <a:lnTo>
                  <a:pt x="13576" y="68110"/>
                </a:lnTo>
                <a:lnTo>
                  <a:pt x="27190" y="61290"/>
                </a:lnTo>
                <a:lnTo>
                  <a:pt x="44081" y="64770"/>
                </a:lnTo>
                <a:lnTo>
                  <a:pt x="50876" y="54483"/>
                </a:lnTo>
                <a:lnTo>
                  <a:pt x="74726" y="47675"/>
                </a:lnTo>
                <a:lnTo>
                  <a:pt x="78028" y="34048"/>
                </a:lnTo>
                <a:lnTo>
                  <a:pt x="81521" y="30721"/>
                </a:lnTo>
                <a:lnTo>
                  <a:pt x="98425" y="23926"/>
                </a:lnTo>
                <a:lnTo>
                  <a:pt x="105206" y="17106"/>
                </a:lnTo>
                <a:lnTo>
                  <a:pt x="101892" y="3492"/>
                </a:lnTo>
                <a:lnTo>
                  <a:pt x="108686" y="0"/>
                </a:lnTo>
                <a:lnTo>
                  <a:pt x="125590" y="10299"/>
                </a:lnTo>
                <a:lnTo>
                  <a:pt x="142633" y="13627"/>
                </a:lnTo>
                <a:lnTo>
                  <a:pt x="149440" y="17106"/>
                </a:lnTo>
                <a:lnTo>
                  <a:pt x="163029" y="30721"/>
                </a:lnTo>
                <a:lnTo>
                  <a:pt x="173139" y="27241"/>
                </a:lnTo>
                <a:lnTo>
                  <a:pt x="176606" y="27241"/>
                </a:lnTo>
                <a:lnTo>
                  <a:pt x="183387" y="30721"/>
                </a:lnTo>
                <a:lnTo>
                  <a:pt x="200304" y="54483"/>
                </a:lnTo>
                <a:lnTo>
                  <a:pt x="210578" y="64770"/>
                </a:lnTo>
                <a:lnTo>
                  <a:pt x="203784" y="74917"/>
                </a:lnTo>
                <a:lnTo>
                  <a:pt x="186728" y="57975"/>
                </a:lnTo>
                <a:lnTo>
                  <a:pt x="163029" y="64770"/>
                </a:lnTo>
                <a:lnTo>
                  <a:pt x="149440" y="78409"/>
                </a:lnTo>
                <a:lnTo>
                  <a:pt x="145973" y="81711"/>
                </a:lnTo>
                <a:lnTo>
                  <a:pt x="142633" y="78409"/>
                </a:lnTo>
                <a:lnTo>
                  <a:pt x="145973" y="64770"/>
                </a:lnTo>
                <a:lnTo>
                  <a:pt x="139179" y="61290"/>
                </a:lnTo>
                <a:lnTo>
                  <a:pt x="142633" y="54483"/>
                </a:lnTo>
                <a:lnTo>
                  <a:pt x="129057" y="57975"/>
                </a:lnTo>
                <a:lnTo>
                  <a:pt x="125590" y="68110"/>
                </a:lnTo>
                <a:lnTo>
                  <a:pt x="84836" y="74917"/>
                </a:lnTo>
                <a:lnTo>
                  <a:pt x="67932" y="78409"/>
                </a:lnTo>
                <a:lnTo>
                  <a:pt x="20383" y="7840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026699" y="4401655"/>
            <a:ext cx="183388" cy="163029"/>
          </a:xfrm>
          <a:custGeom>
            <a:avLst/>
            <a:gdLst/>
            <a:ahLst/>
            <a:cxnLst/>
            <a:rect l="l" t="t" r="r" b="b"/>
            <a:pathLst>
              <a:path w="183387" h="163029">
                <a:moveTo>
                  <a:pt x="176606" y="149440"/>
                </a:moveTo>
                <a:lnTo>
                  <a:pt x="159702" y="135851"/>
                </a:lnTo>
                <a:lnTo>
                  <a:pt x="146113" y="122275"/>
                </a:lnTo>
                <a:lnTo>
                  <a:pt x="132537" y="132549"/>
                </a:lnTo>
                <a:lnTo>
                  <a:pt x="139319" y="142659"/>
                </a:lnTo>
                <a:lnTo>
                  <a:pt x="118948" y="142659"/>
                </a:lnTo>
                <a:lnTo>
                  <a:pt x="101892" y="156248"/>
                </a:lnTo>
                <a:lnTo>
                  <a:pt x="101892" y="163029"/>
                </a:lnTo>
                <a:lnTo>
                  <a:pt x="88303" y="163029"/>
                </a:lnTo>
                <a:lnTo>
                  <a:pt x="98577" y="108699"/>
                </a:lnTo>
                <a:lnTo>
                  <a:pt x="112153" y="101892"/>
                </a:lnTo>
                <a:lnTo>
                  <a:pt x="98577" y="95097"/>
                </a:lnTo>
                <a:lnTo>
                  <a:pt x="91782" y="91795"/>
                </a:lnTo>
                <a:lnTo>
                  <a:pt x="84988" y="78193"/>
                </a:lnTo>
                <a:lnTo>
                  <a:pt x="61137" y="71399"/>
                </a:lnTo>
                <a:lnTo>
                  <a:pt x="44234" y="78193"/>
                </a:lnTo>
                <a:lnTo>
                  <a:pt x="37439" y="71399"/>
                </a:lnTo>
                <a:lnTo>
                  <a:pt x="23850" y="40754"/>
                </a:lnTo>
                <a:lnTo>
                  <a:pt x="13589" y="27177"/>
                </a:lnTo>
                <a:lnTo>
                  <a:pt x="13589" y="23850"/>
                </a:lnTo>
                <a:lnTo>
                  <a:pt x="6794" y="20370"/>
                </a:lnTo>
                <a:lnTo>
                  <a:pt x="0" y="3479"/>
                </a:lnTo>
                <a:lnTo>
                  <a:pt x="10261" y="10274"/>
                </a:lnTo>
                <a:lnTo>
                  <a:pt x="23850" y="6781"/>
                </a:lnTo>
                <a:lnTo>
                  <a:pt x="64604" y="0"/>
                </a:lnTo>
                <a:lnTo>
                  <a:pt x="88303" y="13588"/>
                </a:lnTo>
                <a:lnTo>
                  <a:pt x="112153" y="17056"/>
                </a:lnTo>
                <a:lnTo>
                  <a:pt x="135851" y="30632"/>
                </a:lnTo>
                <a:lnTo>
                  <a:pt x="163017" y="44246"/>
                </a:lnTo>
                <a:lnTo>
                  <a:pt x="163017" y="74726"/>
                </a:lnTo>
                <a:lnTo>
                  <a:pt x="173291" y="74726"/>
                </a:lnTo>
                <a:lnTo>
                  <a:pt x="180073" y="95097"/>
                </a:lnTo>
                <a:lnTo>
                  <a:pt x="183388" y="129057"/>
                </a:lnTo>
                <a:lnTo>
                  <a:pt x="176606" y="14944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3969073" y="4201045"/>
            <a:ext cx="149427" cy="211099"/>
          </a:xfrm>
          <a:custGeom>
            <a:avLst/>
            <a:gdLst/>
            <a:ahLst/>
            <a:cxnLst/>
            <a:rect l="l" t="t" r="r" b="b"/>
            <a:pathLst>
              <a:path w="149428" h="211099">
                <a:moveTo>
                  <a:pt x="6781" y="200799"/>
                </a:moveTo>
                <a:lnTo>
                  <a:pt x="10109" y="194005"/>
                </a:lnTo>
                <a:lnTo>
                  <a:pt x="10109" y="183857"/>
                </a:lnTo>
                <a:lnTo>
                  <a:pt x="13576" y="173570"/>
                </a:lnTo>
                <a:lnTo>
                  <a:pt x="6781" y="159943"/>
                </a:lnTo>
                <a:lnTo>
                  <a:pt x="13576" y="146329"/>
                </a:lnTo>
                <a:lnTo>
                  <a:pt x="3314" y="139534"/>
                </a:lnTo>
                <a:lnTo>
                  <a:pt x="6781" y="129387"/>
                </a:lnTo>
                <a:lnTo>
                  <a:pt x="0" y="122580"/>
                </a:lnTo>
                <a:lnTo>
                  <a:pt x="3314" y="108953"/>
                </a:lnTo>
                <a:lnTo>
                  <a:pt x="10109" y="108953"/>
                </a:lnTo>
                <a:lnTo>
                  <a:pt x="13576" y="95326"/>
                </a:lnTo>
                <a:lnTo>
                  <a:pt x="23685" y="91846"/>
                </a:lnTo>
                <a:lnTo>
                  <a:pt x="30479" y="88518"/>
                </a:lnTo>
                <a:lnTo>
                  <a:pt x="33959" y="85026"/>
                </a:lnTo>
                <a:lnTo>
                  <a:pt x="37274" y="64617"/>
                </a:lnTo>
                <a:lnTo>
                  <a:pt x="57645" y="57797"/>
                </a:lnTo>
                <a:lnTo>
                  <a:pt x="67919" y="20434"/>
                </a:lnTo>
                <a:lnTo>
                  <a:pt x="57645" y="13614"/>
                </a:lnTo>
                <a:lnTo>
                  <a:pt x="67919" y="0"/>
                </a:lnTo>
                <a:lnTo>
                  <a:pt x="81495" y="3327"/>
                </a:lnTo>
                <a:lnTo>
                  <a:pt x="101879" y="13614"/>
                </a:lnTo>
                <a:lnTo>
                  <a:pt x="108673" y="20434"/>
                </a:lnTo>
                <a:lnTo>
                  <a:pt x="105194" y="50990"/>
                </a:lnTo>
                <a:lnTo>
                  <a:pt x="118783" y="78219"/>
                </a:lnTo>
                <a:lnTo>
                  <a:pt x="129044" y="98666"/>
                </a:lnTo>
                <a:lnTo>
                  <a:pt x="129044" y="108953"/>
                </a:lnTo>
                <a:lnTo>
                  <a:pt x="149428" y="108953"/>
                </a:lnTo>
                <a:lnTo>
                  <a:pt x="145948" y="119087"/>
                </a:lnTo>
                <a:lnTo>
                  <a:pt x="125577" y="129387"/>
                </a:lnTo>
                <a:lnTo>
                  <a:pt x="122250" y="136194"/>
                </a:lnTo>
                <a:lnTo>
                  <a:pt x="118783" y="136194"/>
                </a:lnTo>
                <a:lnTo>
                  <a:pt x="108673" y="132714"/>
                </a:lnTo>
                <a:lnTo>
                  <a:pt x="108673" y="139534"/>
                </a:lnTo>
                <a:lnTo>
                  <a:pt x="95084" y="136194"/>
                </a:lnTo>
                <a:lnTo>
                  <a:pt x="78028" y="156616"/>
                </a:lnTo>
                <a:lnTo>
                  <a:pt x="67919" y="183857"/>
                </a:lnTo>
                <a:lnTo>
                  <a:pt x="57645" y="204304"/>
                </a:lnTo>
                <a:lnTo>
                  <a:pt x="50850" y="200799"/>
                </a:lnTo>
                <a:lnTo>
                  <a:pt x="61125" y="180378"/>
                </a:lnTo>
                <a:lnTo>
                  <a:pt x="54330" y="177050"/>
                </a:lnTo>
                <a:lnTo>
                  <a:pt x="40754" y="197484"/>
                </a:lnTo>
                <a:lnTo>
                  <a:pt x="33959" y="190677"/>
                </a:lnTo>
                <a:lnTo>
                  <a:pt x="20370" y="211099"/>
                </a:lnTo>
                <a:lnTo>
                  <a:pt x="13576" y="211099"/>
                </a:lnTo>
                <a:lnTo>
                  <a:pt x="6781" y="2007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901302" y="4204374"/>
            <a:ext cx="179933" cy="204279"/>
          </a:xfrm>
          <a:custGeom>
            <a:avLst/>
            <a:gdLst/>
            <a:ahLst/>
            <a:cxnLst/>
            <a:rect l="l" t="t" r="r" b="b"/>
            <a:pathLst>
              <a:path w="179933" h="204279">
                <a:moveTo>
                  <a:pt x="179933" y="139661"/>
                </a:moveTo>
                <a:lnTo>
                  <a:pt x="169811" y="143001"/>
                </a:lnTo>
                <a:lnTo>
                  <a:pt x="173304" y="170243"/>
                </a:lnTo>
                <a:lnTo>
                  <a:pt x="156248" y="180530"/>
                </a:lnTo>
                <a:lnTo>
                  <a:pt x="149440" y="180530"/>
                </a:lnTo>
                <a:lnTo>
                  <a:pt x="152755" y="190677"/>
                </a:lnTo>
                <a:lnTo>
                  <a:pt x="145973" y="197472"/>
                </a:lnTo>
                <a:lnTo>
                  <a:pt x="112153" y="204279"/>
                </a:lnTo>
                <a:lnTo>
                  <a:pt x="101892" y="156616"/>
                </a:lnTo>
                <a:lnTo>
                  <a:pt x="78206" y="129387"/>
                </a:lnTo>
                <a:lnTo>
                  <a:pt x="71399" y="122567"/>
                </a:lnTo>
                <a:lnTo>
                  <a:pt x="64604" y="115760"/>
                </a:lnTo>
                <a:lnTo>
                  <a:pt x="57823" y="115760"/>
                </a:lnTo>
                <a:lnTo>
                  <a:pt x="44246" y="108953"/>
                </a:lnTo>
                <a:lnTo>
                  <a:pt x="37439" y="102146"/>
                </a:lnTo>
                <a:lnTo>
                  <a:pt x="30645" y="102146"/>
                </a:lnTo>
                <a:lnTo>
                  <a:pt x="23850" y="95338"/>
                </a:lnTo>
                <a:lnTo>
                  <a:pt x="13576" y="78397"/>
                </a:lnTo>
                <a:lnTo>
                  <a:pt x="0" y="68097"/>
                </a:lnTo>
                <a:lnTo>
                  <a:pt x="10274" y="57950"/>
                </a:lnTo>
                <a:lnTo>
                  <a:pt x="27190" y="51155"/>
                </a:lnTo>
                <a:lnTo>
                  <a:pt x="37439" y="47663"/>
                </a:lnTo>
                <a:lnTo>
                  <a:pt x="61137" y="47663"/>
                </a:lnTo>
                <a:lnTo>
                  <a:pt x="57823" y="20421"/>
                </a:lnTo>
                <a:lnTo>
                  <a:pt x="61137" y="10286"/>
                </a:lnTo>
                <a:lnTo>
                  <a:pt x="67945" y="0"/>
                </a:lnTo>
                <a:lnTo>
                  <a:pt x="91795" y="30721"/>
                </a:lnTo>
                <a:lnTo>
                  <a:pt x="105219" y="27228"/>
                </a:lnTo>
                <a:lnTo>
                  <a:pt x="115481" y="30721"/>
                </a:lnTo>
                <a:lnTo>
                  <a:pt x="115481" y="34048"/>
                </a:lnTo>
                <a:lnTo>
                  <a:pt x="112153" y="71589"/>
                </a:lnTo>
                <a:lnTo>
                  <a:pt x="115481" y="74891"/>
                </a:lnTo>
                <a:lnTo>
                  <a:pt x="135851" y="71589"/>
                </a:lnTo>
                <a:lnTo>
                  <a:pt x="152755" y="91998"/>
                </a:lnTo>
                <a:lnTo>
                  <a:pt x="166497" y="102146"/>
                </a:lnTo>
                <a:lnTo>
                  <a:pt x="179933" y="136207"/>
                </a:lnTo>
                <a:lnTo>
                  <a:pt x="179933" y="13966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6920185" y="4204373"/>
            <a:ext cx="122123" cy="95338"/>
          </a:xfrm>
          <a:custGeom>
            <a:avLst/>
            <a:gdLst/>
            <a:ahLst/>
            <a:cxnLst/>
            <a:rect l="l" t="t" r="r" b="b"/>
            <a:pathLst>
              <a:path w="122123" h="95338">
                <a:moveTo>
                  <a:pt x="122123" y="61290"/>
                </a:moveTo>
                <a:lnTo>
                  <a:pt x="105206" y="71589"/>
                </a:lnTo>
                <a:lnTo>
                  <a:pt x="95097" y="81699"/>
                </a:lnTo>
                <a:lnTo>
                  <a:pt x="95097" y="78397"/>
                </a:lnTo>
                <a:lnTo>
                  <a:pt x="84835" y="71589"/>
                </a:lnTo>
                <a:lnTo>
                  <a:pt x="71246" y="78397"/>
                </a:lnTo>
                <a:lnTo>
                  <a:pt x="60972" y="81699"/>
                </a:lnTo>
                <a:lnTo>
                  <a:pt x="47548" y="91998"/>
                </a:lnTo>
                <a:lnTo>
                  <a:pt x="33820" y="95338"/>
                </a:lnTo>
                <a:lnTo>
                  <a:pt x="27012" y="88518"/>
                </a:lnTo>
                <a:lnTo>
                  <a:pt x="16916" y="81699"/>
                </a:lnTo>
                <a:lnTo>
                  <a:pt x="0" y="51155"/>
                </a:lnTo>
                <a:lnTo>
                  <a:pt x="40754" y="13614"/>
                </a:lnTo>
                <a:lnTo>
                  <a:pt x="50876" y="3479"/>
                </a:lnTo>
                <a:lnTo>
                  <a:pt x="57670" y="0"/>
                </a:lnTo>
                <a:lnTo>
                  <a:pt x="78028" y="6807"/>
                </a:lnTo>
                <a:lnTo>
                  <a:pt x="101726" y="20421"/>
                </a:lnTo>
                <a:lnTo>
                  <a:pt x="108521" y="30721"/>
                </a:lnTo>
                <a:lnTo>
                  <a:pt x="122123" y="6129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3446048" y="4207853"/>
            <a:ext cx="132372" cy="88519"/>
          </a:xfrm>
          <a:custGeom>
            <a:avLst/>
            <a:gdLst/>
            <a:ahLst/>
            <a:cxnLst/>
            <a:rect l="l" t="t" r="r" b="b"/>
            <a:pathLst>
              <a:path w="132372" h="88519">
                <a:moveTo>
                  <a:pt x="115455" y="74917"/>
                </a:moveTo>
                <a:lnTo>
                  <a:pt x="88290" y="78219"/>
                </a:lnTo>
                <a:lnTo>
                  <a:pt x="67919" y="88518"/>
                </a:lnTo>
                <a:lnTo>
                  <a:pt x="50850" y="78219"/>
                </a:lnTo>
                <a:lnTo>
                  <a:pt x="30645" y="81711"/>
                </a:lnTo>
                <a:lnTo>
                  <a:pt x="10261" y="78219"/>
                </a:lnTo>
                <a:lnTo>
                  <a:pt x="27165" y="54470"/>
                </a:lnTo>
                <a:lnTo>
                  <a:pt x="0" y="30568"/>
                </a:lnTo>
                <a:lnTo>
                  <a:pt x="0" y="20421"/>
                </a:lnTo>
                <a:lnTo>
                  <a:pt x="16891" y="23748"/>
                </a:lnTo>
                <a:lnTo>
                  <a:pt x="33959" y="6807"/>
                </a:lnTo>
                <a:lnTo>
                  <a:pt x="44221" y="6807"/>
                </a:lnTo>
                <a:lnTo>
                  <a:pt x="57645" y="0"/>
                </a:lnTo>
                <a:lnTo>
                  <a:pt x="61125" y="0"/>
                </a:lnTo>
                <a:lnTo>
                  <a:pt x="64439" y="13627"/>
                </a:lnTo>
                <a:lnTo>
                  <a:pt x="74714" y="10134"/>
                </a:lnTo>
                <a:lnTo>
                  <a:pt x="81495" y="13627"/>
                </a:lnTo>
                <a:lnTo>
                  <a:pt x="101879" y="23748"/>
                </a:lnTo>
                <a:lnTo>
                  <a:pt x="132372" y="23748"/>
                </a:lnTo>
                <a:lnTo>
                  <a:pt x="129057" y="40855"/>
                </a:lnTo>
                <a:lnTo>
                  <a:pt x="122262" y="50990"/>
                </a:lnTo>
                <a:lnTo>
                  <a:pt x="115455" y="7491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3928305" y="4207852"/>
            <a:ext cx="108686" cy="102146"/>
          </a:xfrm>
          <a:custGeom>
            <a:avLst/>
            <a:gdLst/>
            <a:ahLst/>
            <a:cxnLst/>
            <a:rect l="l" t="t" r="r" b="b"/>
            <a:pathLst>
              <a:path w="108686" h="102146">
                <a:moveTo>
                  <a:pt x="44081" y="102146"/>
                </a:moveTo>
                <a:lnTo>
                  <a:pt x="27178" y="98666"/>
                </a:lnTo>
                <a:lnTo>
                  <a:pt x="0" y="78219"/>
                </a:lnTo>
                <a:lnTo>
                  <a:pt x="6794" y="40855"/>
                </a:lnTo>
                <a:lnTo>
                  <a:pt x="13589" y="0"/>
                </a:lnTo>
                <a:lnTo>
                  <a:pt x="64452" y="13627"/>
                </a:lnTo>
                <a:lnTo>
                  <a:pt x="81521" y="16941"/>
                </a:lnTo>
                <a:lnTo>
                  <a:pt x="98412" y="6807"/>
                </a:lnTo>
                <a:lnTo>
                  <a:pt x="108686" y="13627"/>
                </a:lnTo>
                <a:lnTo>
                  <a:pt x="98412" y="50990"/>
                </a:lnTo>
                <a:lnTo>
                  <a:pt x="78041" y="57810"/>
                </a:lnTo>
                <a:lnTo>
                  <a:pt x="74726" y="78219"/>
                </a:lnTo>
                <a:lnTo>
                  <a:pt x="71247" y="81711"/>
                </a:lnTo>
                <a:lnTo>
                  <a:pt x="64452" y="85039"/>
                </a:lnTo>
                <a:lnTo>
                  <a:pt x="54343" y="88518"/>
                </a:lnTo>
                <a:lnTo>
                  <a:pt x="50876" y="102146"/>
                </a:lnTo>
                <a:lnTo>
                  <a:pt x="44081" y="10214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3717739" y="4207853"/>
            <a:ext cx="125590" cy="78219"/>
          </a:xfrm>
          <a:custGeom>
            <a:avLst/>
            <a:gdLst/>
            <a:ahLst/>
            <a:cxnLst/>
            <a:rect l="l" t="t" r="r" b="b"/>
            <a:pathLst>
              <a:path w="125590" h="78219">
                <a:moveTo>
                  <a:pt x="112001" y="71412"/>
                </a:moveTo>
                <a:lnTo>
                  <a:pt x="74714" y="71412"/>
                </a:lnTo>
                <a:lnTo>
                  <a:pt x="57657" y="74917"/>
                </a:lnTo>
                <a:lnTo>
                  <a:pt x="16903" y="78219"/>
                </a:lnTo>
                <a:lnTo>
                  <a:pt x="0" y="74917"/>
                </a:lnTo>
                <a:lnTo>
                  <a:pt x="10109" y="64617"/>
                </a:lnTo>
                <a:lnTo>
                  <a:pt x="50863" y="37376"/>
                </a:lnTo>
                <a:lnTo>
                  <a:pt x="71247" y="10134"/>
                </a:lnTo>
                <a:lnTo>
                  <a:pt x="81508" y="0"/>
                </a:lnTo>
                <a:lnTo>
                  <a:pt x="88303" y="6807"/>
                </a:lnTo>
                <a:lnTo>
                  <a:pt x="101892" y="16941"/>
                </a:lnTo>
                <a:lnTo>
                  <a:pt x="125590" y="54470"/>
                </a:lnTo>
                <a:lnTo>
                  <a:pt x="125590" y="68110"/>
                </a:lnTo>
                <a:lnTo>
                  <a:pt x="112001" y="7141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561503" y="4217988"/>
            <a:ext cx="166344" cy="177063"/>
          </a:xfrm>
          <a:custGeom>
            <a:avLst/>
            <a:gdLst/>
            <a:ahLst/>
            <a:cxnLst/>
            <a:rect l="l" t="t" r="r" b="b"/>
            <a:pathLst>
              <a:path w="166344" h="177063">
                <a:moveTo>
                  <a:pt x="159550" y="119252"/>
                </a:moveTo>
                <a:lnTo>
                  <a:pt x="145973" y="119252"/>
                </a:lnTo>
                <a:lnTo>
                  <a:pt x="88315" y="129387"/>
                </a:lnTo>
                <a:lnTo>
                  <a:pt x="61137" y="177063"/>
                </a:lnTo>
                <a:lnTo>
                  <a:pt x="50876" y="177063"/>
                </a:lnTo>
                <a:lnTo>
                  <a:pt x="50876" y="156629"/>
                </a:lnTo>
                <a:lnTo>
                  <a:pt x="33972" y="85191"/>
                </a:lnTo>
                <a:lnTo>
                  <a:pt x="6807" y="74904"/>
                </a:lnTo>
                <a:lnTo>
                  <a:pt x="0" y="71577"/>
                </a:lnTo>
                <a:lnTo>
                  <a:pt x="0" y="64782"/>
                </a:lnTo>
                <a:lnTo>
                  <a:pt x="6807" y="40855"/>
                </a:lnTo>
                <a:lnTo>
                  <a:pt x="13601" y="30721"/>
                </a:lnTo>
                <a:lnTo>
                  <a:pt x="16916" y="13614"/>
                </a:lnTo>
                <a:lnTo>
                  <a:pt x="13601" y="6807"/>
                </a:lnTo>
                <a:lnTo>
                  <a:pt x="23698" y="6807"/>
                </a:lnTo>
                <a:lnTo>
                  <a:pt x="61137" y="0"/>
                </a:lnTo>
                <a:lnTo>
                  <a:pt x="91630" y="27241"/>
                </a:lnTo>
                <a:lnTo>
                  <a:pt x="118795" y="44335"/>
                </a:lnTo>
                <a:lnTo>
                  <a:pt x="129070" y="44335"/>
                </a:lnTo>
                <a:lnTo>
                  <a:pt x="166344" y="54482"/>
                </a:lnTo>
                <a:lnTo>
                  <a:pt x="156235" y="64782"/>
                </a:lnTo>
                <a:lnTo>
                  <a:pt x="142659" y="68084"/>
                </a:lnTo>
                <a:lnTo>
                  <a:pt x="132384" y="98831"/>
                </a:lnTo>
                <a:lnTo>
                  <a:pt x="156235" y="102146"/>
                </a:lnTo>
                <a:lnTo>
                  <a:pt x="159550" y="11925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3147167" y="4449509"/>
            <a:ext cx="30645" cy="34061"/>
          </a:xfrm>
          <a:custGeom>
            <a:avLst/>
            <a:gdLst/>
            <a:ahLst/>
            <a:cxnLst/>
            <a:rect l="l" t="t" r="r" b="b"/>
            <a:pathLst>
              <a:path w="30645" h="34061">
                <a:moveTo>
                  <a:pt x="27165" y="34061"/>
                </a:moveTo>
                <a:lnTo>
                  <a:pt x="0" y="6807"/>
                </a:lnTo>
                <a:lnTo>
                  <a:pt x="3479" y="0"/>
                </a:lnTo>
                <a:lnTo>
                  <a:pt x="13589" y="3505"/>
                </a:lnTo>
                <a:lnTo>
                  <a:pt x="30645" y="30734"/>
                </a:lnTo>
                <a:lnTo>
                  <a:pt x="27165" y="3406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906107" y="4221481"/>
            <a:ext cx="370116" cy="241655"/>
          </a:xfrm>
          <a:custGeom>
            <a:avLst/>
            <a:gdLst/>
            <a:ahLst/>
            <a:cxnLst/>
            <a:rect l="l" t="t" r="r" b="b"/>
            <a:pathLst>
              <a:path w="370116" h="241655">
                <a:moveTo>
                  <a:pt x="370116" y="204279"/>
                </a:moveTo>
                <a:lnTo>
                  <a:pt x="353212" y="214426"/>
                </a:lnTo>
                <a:lnTo>
                  <a:pt x="339636" y="224726"/>
                </a:lnTo>
                <a:lnTo>
                  <a:pt x="339636" y="231533"/>
                </a:lnTo>
                <a:lnTo>
                  <a:pt x="326047" y="234835"/>
                </a:lnTo>
                <a:lnTo>
                  <a:pt x="319252" y="241655"/>
                </a:lnTo>
                <a:lnTo>
                  <a:pt x="305676" y="238340"/>
                </a:lnTo>
                <a:lnTo>
                  <a:pt x="275031" y="217906"/>
                </a:lnTo>
                <a:lnTo>
                  <a:pt x="190195" y="170243"/>
                </a:lnTo>
                <a:lnTo>
                  <a:pt x="149440" y="146316"/>
                </a:lnTo>
                <a:lnTo>
                  <a:pt x="139166" y="122554"/>
                </a:lnTo>
                <a:lnTo>
                  <a:pt x="95097" y="143001"/>
                </a:lnTo>
                <a:lnTo>
                  <a:pt x="3314" y="125895"/>
                </a:lnTo>
                <a:lnTo>
                  <a:pt x="0" y="81699"/>
                </a:lnTo>
                <a:lnTo>
                  <a:pt x="3314" y="71412"/>
                </a:lnTo>
                <a:lnTo>
                  <a:pt x="20383" y="54482"/>
                </a:lnTo>
                <a:lnTo>
                  <a:pt x="30492" y="47663"/>
                </a:lnTo>
                <a:lnTo>
                  <a:pt x="74726" y="37363"/>
                </a:lnTo>
                <a:lnTo>
                  <a:pt x="122262" y="40843"/>
                </a:lnTo>
                <a:lnTo>
                  <a:pt x="135851" y="30556"/>
                </a:lnTo>
                <a:lnTo>
                  <a:pt x="159550" y="44183"/>
                </a:lnTo>
                <a:lnTo>
                  <a:pt x="179933" y="3314"/>
                </a:lnTo>
                <a:lnTo>
                  <a:pt x="193509" y="6794"/>
                </a:lnTo>
                <a:lnTo>
                  <a:pt x="227469" y="0"/>
                </a:lnTo>
                <a:lnTo>
                  <a:pt x="278498" y="16941"/>
                </a:lnTo>
                <a:lnTo>
                  <a:pt x="285292" y="13614"/>
                </a:lnTo>
                <a:lnTo>
                  <a:pt x="295402" y="23748"/>
                </a:lnTo>
                <a:lnTo>
                  <a:pt x="292074" y="47663"/>
                </a:lnTo>
                <a:lnTo>
                  <a:pt x="298869" y="54482"/>
                </a:lnTo>
                <a:lnTo>
                  <a:pt x="332841" y="102146"/>
                </a:lnTo>
                <a:lnTo>
                  <a:pt x="332841" y="119100"/>
                </a:lnTo>
                <a:lnTo>
                  <a:pt x="339636" y="129374"/>
                </a:lnTo>
                <a:lnTo>
                  <a:pt x="370116" y="2042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6359720" y="4238421"/>
            <a:ext cx="98564" cy="85204"/>
          </a:xfrm>
          <a:custGeom>
            <a:avLst/>
            <a:gdLst/>
            <a:ahLst/>
            <a:cxnLst/>
            <a:rect l="l" t="t" r="r" b="b"/>
            <a:pathLst>
              <a:path w="98564" h="85204">
                <a:moveTo>
                  <a:pt x="13589" y="85204"/>
                </a:moveTo>
                <a:lnTo>
                  <a:pt x="6794" y="71577"/>
                </a:lnTo>
                <a:lnTo>
                  <a:pt x="0" y="13614"/>
                </a:lnTo>
                <a:lnTo>
                  <a:pt x="23863" y="13614"/>
                </a:lnTo>
                <a:lnTo>
                  <a:pt x="54343" y="0"/>
                </a:lnTo>
                <a:lnTo>
                  <a:pt x="98564" y="3479"/>
                </a:lnTo>
                <a:lnTo>
                  <a:pt x="98564" y="23901"/>
                </a:lnTo>
                <a:lnTo>
                  <a:pt x="95097" y="30721"/>
                </a:lnTo>
                <a:lnTo>
                  <a:pt x="98564" y="40843"/>
                </a:lnTo>
                <a:lnTo>
                  <a:pt x="81508" y="57950"/>
                </a:lnTo>
                <a:lnTo>
                  <a:pt x="74726" y="71577"/>
                </a:lnTo>
                <a:lnTo>
                  <a:pt x="54343" y="57950"/>
                </a:lnTo>
                <a:lnTo>
                  <a:pt x="37452" y="61290"/>
                </a:lnTo>
                <a:lnTo>
                  <a:pt x="33959" y="74904"/>
                </a:lnTo>
                <a:lnTo>
                  <a:pt x="13589" y="8520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6349612" y="4238421"/>
            <a:ext cx="163029" cy="180530"/>
          </a:xfrm>
          <a:custGeom>
            <a:avLst/>
            <a:gdLst/>
            <a:ahLst/>
            <a:cxnLst/>
            <a:rect l="l" t="t" r="r" b="b"/>
            <a:pathLst>
              <a:path w="163029" h="180530">
                <a:moveTo>
                  <a:pt x="23698" y="85204"/>
                </a:moveTo>
                <a:lnTo>
                  <a:pt x="44068" y="74904"/>
                </a:lnTo>
                <a:lnTo>
                  <a:pt x="47561" y="61290"/>
                </a:lnTo>
                <a:lnTo>
                  <a:pt x="64452" y="57950"/>
                </a:lnTo>
                <a:lnTo>
                  <a:pt x="84835" y="71577"/>
                </a:lnTo>
                <a:lnTo>
                  <a:pt x="91617" y="57950"/>
                </a:lnTo>
                <a:lnTo>
                  <a:pt x="108673" y="40843"/>
                </a:lnTo>
                <a:lnTo>
                  <a:pt x="105206" y="30721"/>
                </a:lnTo>
                <a:lnTo>
                  <a:pt x="108673" y="23901"/>
                </a:lnTo>
                <a:lnTo>
                  <a:pt x="108673" y="3479"/>
                </a:lnTo>
                <a:lnTo>
                  <a:pt x="112013" y="0"/>
                </a:lnTo>
                <a:lnTo>
                  <a:pt x="122275" y="3479"/>
                </a:lnTo>
                <a:lnTo>
                  <a:pt x="149440" y="13614"/>
                </a:lnTo>
                <a:lnTo>
                  <a:pt x="152768" y="23901"/>
                </a:lnTo>
                <a:lnTo>
                  <a:pt x="149440" y="27241"/>
                </a:lnTo>
                <a:lnTo>
                  <a:pt x="145961" y="51142"/>
                </a:lnTo>
                <a:lnTo>
                  <a:pt x="139166" y="54470"/>
                </a:lnTo>
                <a:lnTo>
                  <a:pt x="139166" y="40843"/>
                </a:lnTo>
                <a:lnTo>
                  <a:pt x="132372" y="44348"/>
                </a:lnTo>
                <a:lnTo>
                  <a:pt x="129070" y="51142"/>
                </a:lnTo>
                <a:lnTo>
                  <a:pt x="129070" y="64757"/>
                </a:lnTo>
                <a:lnTo>
                  <a:pt x="132372" y="68097"/>
                </a:lnTo>
                <a:lnTo>
                  <a:pt x="149440" y="85204"/>
                </a:lnTo>
                <a:lnTo>
                  <a:pt x="156222" y="88518"/>
                </a:lnTo>
                <a:lnTo>
                  <a:pt x="163029" y="102158"/>
                </a:lnTo>
                <a:lnTo>
                  <a:pt x="163029" y="105613"/>
                </a:lnTo>
                <a:lnTo>
                  <a:pt x="152768" y="112433"/>
                </a:lnTo>
                <a:lnTo>
                  <a:pt x="149440" y="105613"/>
                </a:lnTo>
                <a:lnTo>
                  <a:pt x="139166" y="105613"/>
                </a:lnTo>
                <a:lnTo>
                  <a:pt x="125590" y="108953"/>
                </a:lnTo>
                <a:lnTo>
                  <a:pt x="118795" y="105613"/>
                </a:lnTo>
                <a:lnTo>
                  <a:pt x="108673" y="105613"/>
                </a:lnTo>
                <a:lnTo>
                  <a:pt x="105206" y="108953"/>
                </a:lnTo>
                <a:lnTo>
                  <a:pt x="98399" y="115760"/>
                </a:lnTo>
                <a:lnTo>
                  <a:pt x="95110" y="115760"/>
                </a:lnTo>
                <a:lnTo>
                  <a:pt x="78041" y="143001"/>
                </a:lnTo>
                <a:lnTo>
                  <a:pt x="67919" y="153301"/>
                </a:lnTo>
                <a:lnTo>
                  <a:pt x="64452" y="156629"/>
                </a:lnTo>
                <a:lnTo>
                  <a:pt x="57657" y="156629"/>
                </a:lnTo>
                <a:lnTo>
                  <a:pt x="44068" y="173723"/>
                </a:lnTo>
                <a:lnTo>
                  <a:pt x="37287" y="173723"/>
                </a:lnTo>
                <a:lnTo>
                  <a:pt x="37287" y="180530"/>
                </a:lnTo>
                <a:lnTo>
                  <a:pt x="27165" y="177050"/>
                </a:lnTo>
                <a:lnTo>
                  <a:pt x="27165" y="160108"/>
                </a:lnTo>
                <a:lnTo>
                  <a:pt x="0" y="126060"/>
                </a:lnTo>
                <a:lnTo>
                  <a:pt x="10109" y="115760"/>
                </a:lnTo>
                <a:lnTo>
                  <a:pt x="23698" y="8520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6298596" y="4245230"/>
            <a:ext cx="74714" cy="126060"/>
          </a:xfrm>
          <a:custGeom>
            <a:avLst/>
            <a:gdLst/>
            <a:ahLst/>
            <a:cxnLst/>
            <a:rect l="l" t="t" r="r" b="b"/>
            <a:pathLst>
              <a:path w="74714" h="126060">
                <a:moveTo>
                  <a:pt x="74714" y="78397"/>
                </a:moveTo>
                <a:lnTo>
                  <a:pt x="61125" y="108953"/>
                </a:lnTo>
                <a:lnTo>
                  <a:pt x="51015" y="119252"/>
                </a:lnTo>
                <a:lnTo>
                  <a:pt x="33972" y="126060"/>
                </a:lnTo>
                <a:lnTo>
                  <a:pt x="30645" y="119252"/>
                </a:lnTo>
                <a:lnTo>
                  <a:pt x="23850" y="112433"/>
                </a:lnTo>
                <a:lnTo>
                  <a:pt x="23850" y="105625"/>
                </a:lnTo>
                <a:lnTo>
                  <a:pt x="27165" y="105625"/>
                </a:lnTo>
                <a:lnTo>
                  <a:pt x="27165" y="112433"/>
                </a:lnTo>
                <a:lnTo>
                  <a:pt x="47548" y="108953"/>
                </a:lnTo>
                <a:lnTo>
                  <a:pt x="44234" y="105625"/>
                </a:lnTo>
                <a:lnTo>
                  <a:pt x="47548" y="95351"/>
                </a:lnTo>
                <a:lnTo>
                  <a:pt x="44234" y="92011"/>
                </a:lnTo>
                <a:lnTo>
                  <a:pt x="37426" y="88531"/>
                </a:lnTo>
                <a:lnTo>
                  <a:pt x="33972" y="85204"/>
                </a:lnTo>
                <a:lnTo>
                  <a:pt x="20370" y="88531"/>
                </a:lnTo>
                <a:lnTo>
                  <a:pt x="23850" y="95351"/>
                </a:lnTo>
                <a:lnTo>
                  <a:pt x="3467" y="88531"/>
                </a:lnTo>
                <a:lnTo>
                  <a:pt x="0" y="88531"/>
                </a:lnTo>
                <a:lnTo>
                  <a:pt x="13576" y="57950"/>
                </a:lnTo>
                <a:lnTo>
                  <a:pt x="17068" y="37541"/>
                </a:lnTo>
                <a:lnTo>
                  <a:pt x="30645" y="30733"/>
                </a:lnTo>
                <a:lnTo>
                  <a:pt x="30645" y="0"/>
                </a:lnTo>
                <a:lnTo>
                  <a:pt x="37426" y="0"/>
                </a:lnTo>
                <a:lnTo>
                  <a:pt x="61125" y="6807"/>
                </a:lnTo>
                <a:lnTo>
                  <a:pt x="67919" y="64769"/>
                </a:lnTo>
                <a:lnTo>
                  <a:pt x="74714" y="7839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6862373" y="4252036"/>
            <a:ext cx="115481" cy="108953"/>
          </a:xfrm>
          <a:custGeom>
            <a:avLst/>
            <a:gdLst/>
            <a:ahLst/>
            <a:cxnLst/>
            <a:rect l="l" t="t" r="r" b="b"/>
            <a:pathLst>
              <a:path w="115481" h="108953">
                <a:moveTo>
                  <a:pt x="74726" y="108953"/>
                </a:moveTo>
                <a:lnTo>
                  <a:pt x="61125" y="78397"/>
                </a:lnTo>
                <a:lnTo>
                  <a:pt x="51028" y="68097"/>
                </a:lnTo>
                <a:lnTo>
                  <a:pt x="37439" y="51142"/>
                </a:lnTo>
                <a:lnTo>
                  <a:pt x="20370" y="37528"/>
                </a:lnTo>
                <a:lnTo>
                  <a:pt x="3479" y="30733"/>
                </a:lnTo>
                <a:lnTo>
                  <a:pt x="0" y="20434"/>
                </a:lnTo>
                <a:lnTo>
                  <a:pt x="0" y="17106"/>
                </a:lnTo>
                <a:lnTo>
                  <a:pt x="10274" y="17106"/>
                </a:lnTo>
                <a:lnTo>
                  <a:pt x="47536" y="0"/>
                </a:lnTo>
                <a:lnTo>
                  <a:pt x="57810" y="3492"/>
                </a:lnTo>
                <a:lnTo>
                  <a:pt x="74726" y="34035"/>
                </a:lnTo>
                <a:lnTo>
                  <a:pt x="84823" y="40855"/>
                </a:lnTo>
                <a:lnTo>
                  <a:pt x="91630" y="47675"/>
                </a:lnTo>
                <a:lnTo>
                  <a:pt x="115481" y="85204"/>
                </a:lnTo>
                <a:lnTo>
                  <a:pt x="111988" y="85204"/>
                </a:lnTo>
                <a:lnTo>
                  <a:pt x="101892" y="95338"/>
                </a:lnTo>
                <a:lnTo>
                  <a:pt x="91630" y="98818"/>
                </a:lnTo>
                <a:lnTo>
                  <a:pt x="74726" y="10895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4763636" y="4252036"/>
            <a:ext cx="193675" cy="102146"/>
          </a:xfrm>
          <a:custGeom>
            <a:avLst/>
            <a:gdLst/>
            <a:ahLst/>
            <a:cxnLst/>
            <a:rect l="l" t="t" r="r" b="b"/>
            <a:pathLst>
              <a:path w="193675" h="102146">
                <a:moveTo>
                  <a:pt x="180073" y="88544"/>
                </a:moveTo>
                <a:lnTo>
                  <a:pt x="152908" y="102146"/>
                </a:lnTo>
                <a:lnTo>
                  <a:pt x="142646" y="98818"/>
                </a:lnTo>
                <a:lnTo>
                  <a:pt x="132537" y="78397"/>
                </a:lnTo>
                <a:lnTo>
                  <a:pt x="122262" y="71589"/>
                </a:lnTo>
                <a:lnTo>
                  <a:pt x="98577" y="68097"/>
                </a:lnTo>
                <a:lnTo>
                  <a:pt x="95097" y="51142"/>
                </a:lnTo>
                <a:lnTo>
                  <a:pt x="51015" y="40855"/>
                </a:lnTo>
                <a:lnTo>
                  <a:pt x="40754" y="44335"/>
                </a:lnTo>
                <a:lnTo>
                  <a:pt x="30645" y="34035"/>
                </a:lnTo>
                <a:lnTo>
                  <a:pt x="17056" y="34035"/>
                </a:lnTo>
                <a:lnTo>
                  <a:pt x="0" y="13627"/>
                </a:lnTo>
                <a:lnTo>
                  <a:pt x="17056" y="10286"/>
                </a:lnTo>
                <a:lnTo>
                  <a:pt x="67932" y="27228"/>
                </a:lnTo>
                <a:lnTo>
                  <a:pt x="91782" y="40855"/>
                </a:lnTo>
                <a:lnTo>
                  <a:pt x="129057" y="27228"/>
                </a:lnTo>
                <a:lnTo>
                  <a:pt x="118948" y="13627"/>
                </a:lnTo>
                <a:lnTo>
                  <a:pt x="122262" y="6807"/>
                </a:lnTo>
                <a:lnTo>
                  <a:pt x="142646" y="6807"/>
                </a:lnTo>
                <a:lnTo>
                  <a:pt x="146113" y="0"/>
                </a:lnTo>
                <a:lnTo>
                  <a:pt x="156222" y="6807"/>
                </a:lnTo>
                <a:lnTo>
                  <a:pt x="166497" y="6807"/>
                </a:lnTo>
                <a:lnTo>
                  <a:pt x="166497" y="13627"/>
                </a:lnTo>
                <a:lnTo>
                  <a:pt x="169811" y="13627"/>
                </a:lnTo>
                <a:lnTo>
                  <a:pt x="173291" y="13627"/>
                </a:lnTo>
                <a:lnTo>
                  <a:pt x="176606" y="10286"/>
                </a:lnTo>
                <a:lnTo>
                  <a:pt x="193675" y="17106"/>
                </a:lnTo>
                <a:lnTo>
                  <a:pt x="183400" y="47675"/>
                </a:lnTo>
                <a:lnTo>
                  <a:pt x="183400" y="71589"/>
                </a:lnTo>
                <a:lnTo>
                  <a:pt x="180073" y="8854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4998065" y="4255529"/>
            <a:ext cx="190169" cy="204292"/>
          </a:xfrm>
          <a:custGeom>
            <a:avLst/>
            <a:gdLst/>
            <a:ahLst/>
            <a:cxnLst/>
            <a:rect l="l" t="t" r="r" b="b"/>
            <a:pathLst>
              <a:path w="190169" h="204292">
                <a:moveTo>
                  <a:pt x="176593" y="177038"/>
                </a:moveTo>
                <a:lnTo>
                  <a:pt x="169811" y="180378"/>
                </a:lnTo>
                <a:lnTo>
                  <a:pt x="159537" y="183857"/>
                </a:lnTo>
                <a:lnTo>
                  <a:pt x="156222" y="197485"/>
                </a:lnTo>
                <a:lnTo>
                  <a:pt x="142633" y="204292"/>
                </a:lnTo>
                <a:lnTo>
                  <a:pt x="111988" y="193979"/>
                </a:lnTo>
                <a:lnTo>
                  <a:pt x="108673" y="197485"/>
                </a:lnTo>
                <a:lnTo>
                  <a:pt x="115468" y="177038"/>
                </a:lnTo>
                <a:lnTo>
                  <a:pt x="108673" y="170230"/>
                </a:lnTo>
                <a:lnTo>
                  <a:pt x="108673" y="163423"/>
                </a:lnTo>
                <a:lnTo>
                  <a:pt x="118783" y="156616"/>
                </a:lnTo>
                <a:lnTo>
                  <a:pt x="108673" y="153123"/>
                </a:lnTo>
                <a:lnTo>
                  <a:pt x="98412" y="143002"/>
                </a:lnTo>
                <a:lnTo>
                  <a:pt x="88303" y="146316"/>
                </a:lnTo>
                <a:lnTo>
                  <a:pt x="78028" y="156616"/>
                </a:lnTo>
                <a:lnTo>
                  <a:pt x="67919" y="159943"/>
                </a:lnTo>
                <a:lnTo>
                  <a:pt x="54330" y="166751"/>
                </a:lnTo>
                <a:lnTo>
                  <a:pt x="40741" y="163423"/>
                </a:lnTo>
                <a:lnTo>
                  <a:pt x="30480" y="153123"/>
                </a:lnTo>
                <a:lnTo>
                  <a:pt x="0" y="129374"/>
                </a:lnTo>
                <a:lnTo>
                  <a:pt x="6781" y="98653"/>
                </a:lnTo>
                <a:lnTo>
                  <a:pt x="16891" y="98653"/>
                </a:lnTo>
                <a:lnTo>
                  <a:pt x="44056" y="98653"/>
                </a:lnTo>
                <a:lnTo>
                  <a:pt x="54330" y="78232"/>
                </a:lnTo>
                <a:lnTo>
                  <a:pt x="37274" y="40843"/>
                </a:lnTo>
                <a:lnTo>
                  <a:pt x="54330" y="23736"/>
                </a:lnTo>
                <a:lnTo>
                  <a:pt x="57645" y="6794"/>
                </a:lnTo>
                <a:lnTo>
                  <a:pt x="95084" y="0"/>
                </a:lnTo>
                <a:lnTo>
                  <a:pt x="101879" y="0"/>
                </a:lnTo>
                <a:lnTo>
                  <a:pt x="105194" y="13614"/>
                </a:lnTo>
                <a:lnTo>
                  <a:pt x="118783" y="40843"/>
                </a:lnTo>
                <a:lnTo>
                  <a:pt x="125577" y="40843"/>
                </a:lnTo>
                <a:lnTo>
                  <a:pt x="125577" y="20434"/>
                </a:lnTo>
                <a:lnTo>
                  <a:pt x="139153" y="16941"/>
                </a:lnTo>
                <a:lnTo>
                  <a:pt x="152742" y="16941"/>
                </a:lnTo>
                <a:lnTo>
                  <a:pt x="166319" y="34036"/>
                </a:lnTo>
                <a:lnTo>
                  <a:pt x="159537" y="50990"/>
                </a:lnTo>
                <a:lnTo>
                  <a:pt x="190169" y="98653"/>
                </a:lnTo>
                <a:lnTo>
                  <a:pt x="173126" y="119087"/>
                </a:lnTo>
                <a:lnTo>
                  <a:pt x="173126" y="132715"/>
                </a:lnTo>
                <a:lnTo>
                  <a:pt x="176593" y="159943"/>
                </a:lnTo>
                <a:lnTo>
                  <a:pt x="169811" y="170230"/>
                </a:lnTo>
                <a:lnTo>
                  <a:pt x="176593" y="17703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541307" y="4255529"/>
            <a:ext cx="122262" cy="105460"/>
          </a:xfrm>
          <a:custGeom>
            <a:avLst/>
            <a:gdLst/>
            <a:ahLst/>
            <a:cxnLst/>
            <a:rect l="l" t="t" r="r" b="b"/>
            <a:pathLst>
              <a:path w="122262" h="105460">
                <a:moveTo>
                  <a:pt x="118948" y="44183"/>
                </a:moveTo>
                <a:lnTo>
                  <a:pt x="122262" y="54470"/>
                </a:lnTo>
                <a:lnTo>
                  <a:pt x="115455" y="50990"/>
                </a:lnTo>
                <a:lnTo>
                  <a:pt x="98564" y="68097"/>
                </a:lnTo>
                <a:lnTo>
                  <a:pt x="88315" y="91846"/>
                </a:lnTo>
                <a:lnTo>
                  <a:pt x="71399" y="95326"/>
                </a:lnTo>
                <a:lnTo>
                  <a:pt x="51003" y="85051"/>
                </a:lnTo>
                <a:lnTo>
                  <a:pt x="30645" y="85051"/>
                </a:lnTo>
                <a:lnTo>
                  <a:pt x="20370" y="95326"/>
                </a:lnTo>
                <a:lnTo>
                  <a:pt x="13589" y="105460"/>
                </a:lnTo>
                <a:lnTo>
                  <a:pt x="10248" y="105460"/>
                </a:lnTo>
                <a:lnTo>
                  <a:pt x="6794" y="81711"/>
                </a:lnTo>
                <a:lnTo>
                  <a:pt x="3467" y="44183"/>
                </a:lnTo>
                <a:lnTo>
                  <a:pt x="0" y="40843"/>
                </a:lnTo>
                <a:lnTo>
                  <a:pt x="13589" y="23736"/>
                </a:lnTo>
                <a:lnTo>
                  <a:pt x="17056" y="20434"/>
                </a:lnTo>
                <a:lnTo>
                  <a:pt x="30645" y="6794"/>
                </a:lnTo>
                <a:lnTo>
                  <a:pt x="54343" y="0"/>
                </a:lnTo>
                <a:lnTo>
                  <a:pt x="71399" y="16941"/>
                </a:lnTo>
                <a:lnTo>
                  <a:pt x="78193" y="6794"/>
                </a:lnTo>
                <a:lnTo>
                  <a:pt x="84975" y="10134"/>
                </a:lnTo>
                <a:lnTo>
                  <a:pt x="91770" y="16941"/>
                </a:lnTo>
                <a:lnTo>
                  <a:pt x="91770" y="34036"/>
                </a:lnTo>
                <a:lnTo>
                  <a:pt x="98564" y="37363"/>
                </a:lnTo>
                <a:lnTo>
                  <a:pt x="105359" y="44183"/>
                </a:lnTo>
                <a:lnTo>
                  <a:pt x="118948" y="4418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6495572" y="4255529"/>
            <a:ext cx="163017" cy="105460"/>
          </a:xfrm>
          <a:custGeom>
            <a:avLst/>
            <a:gdLst/>
            <a:ahLst/>
            <a:cxnLst/>
            <a:rect l="l" t="t" r="r" b="b"/>
            <a:pathLst>
              <a:path w="163017" h="105460">
                <a:moveTo>
                  <a:pt x="0" y="34036"/>
                </a:moveTo>
                <a:lnTo>
                  <a:pt x="17068" y="20434"/>
                </a:lnTo>
                <a:lnTo>
                  <a:pt x="37439" y="6794"/>
                </a:lnTo>
                <a:lnTo>
                  <a:pt x="44234" y="0"/>
                </a:lnTo>
                <a:lnTo>
                  <a:pt x="57823" y="0"/>
                </a:lnTo>
                <a:lnTo>
                  <a:pt x="64604" y="0"/>
                </a:lnTo>
                <a:lnTo>
                  <a:pt x="74714" y="13614"/>
                </a:lnTo>
                <a:lnTo>
                  <a:pt x="91770" y="20434"/>
                </a:lnTo>
                <a:lnTo>
                  <a:pt x="101892" y="27241"/>
                </a:lnTo>
                <a:lnTo>
                  <a:pt x="115468" y="23736"/>
                </a:lnTo>
                <a:lnTo>
                  <a:pt x="118960" y="27241"/>
                </a:lnTo>
                <a:lnTo>
                  <a:pt x="142646" y="30543"/>
                </a:lnTo>
                <a:lnTo>
                  <a:pt x="163017" y="47650"/>
                </a:lnTo>
                <a:lnTo>
                  <a:pt x="156222" y="64604"/>
                </a:lnTo>
                <a:lnTo>
                  <a:pt x="149440" y="68097"/>
                </a:lnTo>
                <a:lnTo>
                  <a:pt x="152920" y="74904"/>
                </a:lnTo>
                <a:lnTo>
                  <a:pt x="149440" y="85051"/>
                </a:lnTo>
                <a:lnTo>
                  <a:pt x="142646" y="91846"/>
                </a:lnTo>
                <a:lnTo>
                  <a:pt x="129057" y="98653"/>
                </a:lnTo>
                <a:lnTo>
                  <a:pt x="122262" y="98653"/>
                </a:lnTo>
                <a:lnTo>
                  <a:pt x="108686" y="102133"/>
                </a:lnTo>
                <a:lnTo>
                  <a:pt x="98564" y="102133"/>
                </a:lnTo>
                <a:lnTo>
                  <a:pt x="91770" y="105460"/>
                </a:lnTo>
                <a:lnTo>
                  <a:pt x="88303" y="105460"/>
                </a:lnTo>
                <a:lnTo>
                  <a:pt x="81521" y="105460"/>
                </a:lnTo>
                <a:lnTo>
                  <a:pt x="67932" y="88506"/>
                </a:lnTo>
                <a:lnTo>
                  <a:pt x="71412" y="85051"/>
                </a:lnTo>
                <a:lnTo>
                  <a:pt x="71412" y="71412"/>
                </a:lnTo>
                <a:lnTo>
                  <a:pt x="64604" y="57797"/>
                </a:lnTo>
                <a:lnTo>
                  <a:pt x="47548" y="50990"/>
                </a:lnTo>
                <a:lnTo>
                  <a:pt x="44234" y="57797"/>
                </a:lnTo>
                <a:lnTo>
                  <a:pt x="30657" y="61290"/>
                </a:lnTo>
                <a:lnTo>
                  <a:pt x="20383" y="54470"/>
                </a:lnTo>
                <a:lnTo>
                  <a:pt x="13589" y="50990"/>
                </a:lnTo>
                <a:lnTo>
                  <a:pt x="3479" y="40843"/>
                </a:lnTo>
                <a:lnTo>
                  <a:pt x="0" y="3403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779039" y="4255529"/>
            <a:ext cx="156235" cy="197483"/>
          </a:xfrm>
          <a:custGeom>
            <a:avLst/>
            <a:gdLst/>
            <a:ahLst/>
            <a:cxnLst/>
            <a:rect l="l" t="t" r="r" b="b"/>
            <a:pathLst>
              <a:path w="156235" h="197485">
                <a:moveTo>
                  <a:pt x="61137" y="180378"/>
                </a:moveTo>
                <a:lnTo>
                  <a:pt x="47548" y="159943"/>
                </a:lnTo>
                <a:lnTo>
                  <a:pt x="27177" y="143002"/>
                </a:lnTo>
                <a:lnTo>
                  <a:pt x="33972" y="132715"/>
                </a:lnTo>
                <a:lnTo>
                  <a:pt x="27177" y="129374"/>
                </a:lnTo>
                <a:lnTo>
                  <a:pt x="17056" y="102133"/>
                </a:lnTo>
                <a:lnTo>
                  <a:pt x="0" y="85051"/>
                </a:lnTo>
                <a:lnTo>
                  <a:pt x="23850" y="30543"/>
                </a:lnTo>
                <a:lnTo>
                  <a:pt x="57810" y="20434"/>
                </a:lnTo>
                <a:lnTo>
                  <a:pt x="78193" y="6794"/>
                </a:lnTo>
                <a:lnTo>
                  <a:pt x="101892" y="0"/>
                </a:lnTo>
                <a:lnTo>
                  <a:pt x="105359" y="13614"/>
                </a:lnTo>
                <a:lnTo>
                  <a:pt x="108686" y="16941"/>
                </a:lnTo>
                <a:lnTo>
                  <a:pt x="112153" y="30543"/>
                </a:lnTo>
                <a:lnTo>
                  <a:pt x="122262" y="40843"/>
                </a:lnTo>
                <a:lnTo>
                  <a:pt x="122262" y="71412"/>
                </a:lnTo>
                <a:lnTo>
                  <a:pt x="135839" y="105460"/>
                </a:lnTo>
                <a:lnTo>
                  <a:pt x="149453" y="115760"/>
                </a:lnTo>
                <a:lnTo>
                  <a:pt x="152907" y="122567"/>
                </a:lnTo>
                <a:lnTo>
                  <a:pt x="146113" y="129374"/>
                </a:lnTo>
                <a:lnTo>
                  <a:pt x="156235" y="143002"/>
                </a:lnTo>
                <a:lnTo>
                  <a:pt x="156235" y="170230"/>
                </a:lnTo>
                <a:lnTo>
                  <a:pt x="152907" y="177038"/>
                </a:lnTo>
                <a:lnTo>
                  <a:pt x="135839" y="173570"/>
                </a:lnTo>
                <a:lnTo>
                  <a:pt x="135839" y="183857"/>
                </a:lnTo>
                <a:lnTo>
                  <a:pt x="132537" y="183857"/>
                </a:lnTo>
                <a:lnTo>
                  <a:pt x="101892" y="190677"/>
                </a:lnTo>
                <a:lnTo>
                  <a:pt x="98577" y="197485"/>
                </a:lnTo>
                <a:lnTo>
                  <a:pt x="88303" y="190677"/>
                </a:lnTo>
                <a:lnTo>
                  <a:pt x="61137" y="18037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6054056" y="4258844"/>
            <a:ext cx="118948" cy="85190"/>
          </a:xfrm>
          <a:custGeom>
            <a:avLst/>
            <a:gdLst/>
            <a:ahLst/>
            <a:cxnLst/>
            <a:rect l="l" t="t" r="r" b="b"/>
            <a:pathLst>
              <a:path w="118948" h="85191">
                <a:moveTo>
                  <a:pt x="27178" y="85191"/>
                </a:moveTo>
                <a:lnTo>
                  <a:pt x="27178" y="81737"/>
                </a:lnTo>
                <a:lnTo>
                  <a:pt x="13741" y="47675"/>
                </a:lnTo>
                <a:lnTo>
                  <a:pt x="0" y="37528"/>
                </a:lnTo>
                <a:lnTo>
                  <a:pt x="10274" y="34048"/>
                </a:lnTo>
                <a:lnTo>
                  <a:pt x="17056" y="23926"/>
                </a:lnTo>
                <a:lnTo>
                  <a:pt x="17056" y="10299"/>
                </a:lnTo>
                <a:lnTo>
                  <a:pt x="27178" y="0"/>
                </a:lnTo>
                <a:lnTo>
                  <a:pt x="33972" y="17119"/>
                </a:lnTo>
                <a:lnTo>
                  <a:pt x="67945" y="10299"/>
                </a:lnTo>
                <a:lnTo>
                  <a:pt x="67945" y="3479"/>
                </a:lnTo>
                <a:lnTo>
                  <a:pt x="74726" y="3479"/>
                </a:lnTo>
                <a:lnTo>
                  <a:pt x="78193" y="6819"/>
                </a:lnTo>
                <a:lnTo>
                  <a:pt x="95084" y="13627"/>
                </a:lnTo>
                <a:lnTo>
                  <a:pt x="95084" y="27228"/>
                </a:lnTo>
                <a:lnTo>
                  <a:pt x="101892" y="37528"/>
                </a:lnTo>
                <a:lnTo>
                  <a:pt x="101892" y="61290"/>
                </a:lnTo>
                <a:lnTo>
                  <a:pt x="118948" y="61290"/>
                </a:lnTo>
                <a:lnTo>
                  <a:pt x="112153" y="81737"/>
                </a:lnTo>
                <a:lnTo>
                  <a:pt x="101892" y="78397"/>
                </a:lnTo>
                <a:lnTo>
                  <a:pt x="74726" y="78397"/>
                </a:lnTo>
                <a:lnTo>
                  <a:pt x="64604" y="71589"/>
                </a:lnTo>
                <a:lnTo>
                  <a:pt x="51028" y="71589"/>
                </a:lnTo>
                <a:lnTo>
                  <a:pt x="47548" y="74917"/>
                </a:lnTo>
                <a:lnTo>
                  <a:pt x="27178" y="8519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6954005" y="4265664"/>
            <a:ext cx="108661" cy="71577"/>
          </a:xfrm>
          <a:custGeom>
            <a:avLst/>
            <a:gdLst/>
            <a:ahLst/>
            <a:cxnLst/>
            <a:rect l="l" t="t" r="r" b="b"/>
            <a:pathLst>
              <a:path w="108661" h="71577">
                <a:moveTo>
                  <a:pt x="108661" y="37515"/>
                </a:moveTo>
                <a:lnTo>
                  <a:pt x="105359" y="40855"/>
                </a:lnTo>
                <a:lnTo>
                  <a:pt x="101879" y="44335"/>
                </a:lnTo>
                <a:lnTo>
                  <a:pt x="67906" y="47663"/>
                </a:lnTo>
                <a:lnTo>
                  <a:pt x="54330" y="54470"/>
                </a:lnTo>
                <a:lnTo>
                  <a:pt x="23850" y="71577"/>
                </a:lnTo>
                <a:lnTo>
                  <a:pt x="0" y="34048"/>
                </a:lnTo>
                <a:lnTo>
                  <a:pt x="13728" y="30708"/>
                </a:lnTo>
                <a:lnTo>
                  <a:pt x="27152" y="20408"/>
                </a:lnTo>
                <a:lnTo>
                  <a:pt x="37426" y="17106"/>
                </a:lnTo>
                <a:lnTo>
                  <a:pt x="51015" y="10299"/>
                </a:lnTo>
                <a:lnTo>
                  <a:pt x="61277" y="17106"/>
                </a:lnTo>
                <a:lnTo>
                  <a:pt x="61277" y="20408"/>
                </a:lnTo>
                <a:lnTo>
                  <a:pt x="71386" y="10299"/>
                </a:lnTo>
                <a:lnTo>
                  <a:pt x="88303" y="0"/>
                </a:lnTo>
                <a:lnTo>
                  <a:pt x="88303" y="3479"/>
                </a:lnTo>
                <a:lnTo>
                  <a:pt x="108661" y="375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354591" y="4269144"/>
            <a:ext cx="91606" cy="132702"/>
          </a:xfrm>
          <a:custGeom>
            <a:avLst/>
            <a:gdLst/>
            <a:ahLst/>
            <a:cxnLst/>
            <a:rect l="l" t="t" r="r" b="b"/>
            <a:pathLst>
              <a:path w="91605" h="132702">
                <a:moveTo>
                  <a:pt x="91605" y="78232"/>
                </a:moveTo>
                <a:lnTo>
                  <a:pt x="74714" y="91846"/>
                </a:lnTo>
                <a:lnTo>
                  <a:pt x="78028" y="105473"/>
                </a:lnTo>
                <a:lnTo>
                  <a:pt x="88303" y="105473"/>
                </a:lnTo>
                <a:lnTo>
                  <a:pt x="74714" y="132702"/>
                </a:lnTo>
                <a:lnTo>
                  <a:pt x="54330" y="122580"/>
                </a:lnTo>
                <a:lnTo>
                  <a:pt x="37274" y="119100"/>
                </a:lnTo>
                <a:lnTo>
                  <a:pt x="13576" y="105473"/>
                </a:lnTo>
                <a:lnTo>
                  <a:pt x="13576" y="78232"/>
                </a:lnTo>
                <a:lnTo>
                  <a:pt x="16891" y="64617"/>
                </a:lnTo>
                <a:lnTo>
                  <a:pt x="20370" y="44183"/>
                </a:lnTo>
                <a:lnTo>
                  <a:pt x="3302" y="37376"/>
                </a:lnTo>
                <a:lnTo>
                  <a:pt x="0" y="23749"/>
                </a:lnTo>
                <a:lnTo>
                  <a:pt x="3302" y="10121"/>
                </a:lnTo>
                <a:lnTo>
                  <a:pt x="16891" y="13627"/>
                </a:lnTo>
                <a:lnTo>
                  <a:pt x="37274" y="0"/>
                </a:lnTo>
                <a:lnTo>
                  <a:pt x="54330" y="0"/>
                </a:lnTo>
                <a:lnTo>
                  <a:pt x="67906" y="3327"/>
                </a:lnTo>
                <a:lnTo>
                  <a:pt x="57658" y="16929"/>
                </a:lnTo>
                <a:lnTo>
                  <a:pt x="54330" y="16929"/>
                </a:lnTo>
                <a:lnTo>
                  <a:pt x="47548" y="20421"/>
                </a:lnTo>
                <a:lnTo>
                  <a:pt x="47548" y="23749"/>
                </a:lnTo>
                <a:lnTo>
                  <a:pt x="44056" y="64617"/>
                </a:lnTo>
                <a:lnTo>
                  <a:pt x="37274" y="98653"/>
                </a:lnTo>
                <a:lnTo>
                  <a:pt x="44056" y="98653"/>
                </a:lnTo>
                <a:lnTo>
                  <a:pt x="50850" y="85039"/>
                </a:lnTo>
                <a:lnTo>
                  <a:pt x="50850" y="68097"/>
                </a:lnTo>
                <a:lnTo>
                  <a:pt x="91605" y="7823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846797" y="4272470"/>
            <a:ext cx="108686" cy="102146"/>
          </a:xfrm>
          <a:custGeom>
            <a:avLst/>
            <a:gdLst/>
            <a:ahLst/>
            <a:cxnLst/>
            <a:rect l="l" t="t" r="r" b="b"/>
            <a:pathLst>
              <a:path w="108686" h="102146">
                <a:moveTo>
                  <a:pt x="50863" y="98818"/>
                </a:moveTo>
                <a:lnTo>
                  <a:pt x="40754" y="88519"/>
                </a:lnTo>
                <a:lnTo>
                  <a:pt x="27178" y="85191"/>
                </a:lnTo>
                <a:lnTo>
                  <a:pt x="13589" y="71564"/>
                </a:lnTo>
                <a:lnTo>
                  <a:pt x="10109" y="61290"/>
                </a:lnTo>
                <a:lnTo>
                  <a:pt x="13589" y="40855"/>
                </a:lnTo>
                <a:lnTo>
                  <a:pt x="10109" y="13601"/>
                </a:lnTo>
                <a:lnTo>
                  <a:pt x="0" y="3492"/>
                </a:lnTo>
                <a:lnTo>
                  <a:pt x="50863" y="0"/>
                </a:lnTo>
                <a:lnTo>
                  <a:pt x="57658" y="3492"/>
                </a:lnTo>
                <a:lnTo>
                  <a:pt x="81508" y="13601"/>
                </a:lnTo>
                <a:lnTo>
                  <a:pt x="108686" y="34048"/>
                </a:lnTo>
                <a:lnTo>
                  <a:pt x="95097" y="44348"/>
                </a:lnTo>
                <a:lnTo>
                  <a:pt x="81508" y="81711"/>
                </a:lnTo>
                <a:lnTo>
                  <a:pt x="67932" y="102146"/>
                </a:lnTo>
                <a:lnTo>
                  <a:pt x="50863" y="9881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408922" y="4347375"/>
            <a:ext cx="91617" cy="74904"/>
          </a:xfrm>
          <a:custGeom>
            <a:avLst/>
            <a:gdLst/>
            <a:ahLst/>
            <a:cxnLst/>
            <a:rect l="l" t="t" r="r" b="b"/>
            <a:pathLst>
              <a:path w="91617" h="74904">
                <a:moveTo>
                  <a:pt x="91617" y="17106"/>
                </a:moveTo>
                <a:lnTo>
                  <a:pt x="88303" y="27241"/>
                </a:lnTo>
                <a:lnTo>
                  <a:pt x="91617" y="61277"/>
                </a:lnTo>
                <a:lnTo>
                  <a:pt x="88303" y="74904"/>
                </a:lnTo>
                <a:lnTo>
                  <a:pt x="71247" y="74904"/>
                </a:lnTo>
                <a:lnTo>
                  <a:pt x="37274" y="74904"/>
                </a:lnTo>
                <a:lnTo>
                  <a:pt x="13576" y="57975"/>
                </a:lnTo>
                <a:lnTo>
                  <a:pt x="3327" y="47675"/>
                </a:lnTo>
                <a:lnTo>
                  <a:pt x="0" y="44348"/>
                </a:lnTo>
                <a:lnTo>
                  <a:pt x="20383" y="54470"/>
                </a:lnTo>
                <a:lnTo>
                  <a:pt x="33972" y="27241"/>
                </a:lnTo>
                <a:lnTo>
                  <a:pt x="23698" y="27241"/>
                </a:lnTo>
                <a:lnTo>
                  <a:pt x="20383" y="13614"/>
                </a:lnTo>
                <a:lnTo>
                  <a:pt x="37274" y="0"/>
                </a:lnTo>
                <a:lnTo>
                  <a:pt x="64452" y="3479"/>
                </a:lnTo>
                <a:lnTo>
                  <a:pt x="84836" y="0"/>
                </a:lnTo>
                <a:lnTo>
                  <a:pt x="88303" y="13614"/>
                </a:lnTo>
                <a:lnTo>
                  <a:pt x="91617" y="1710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412248" y="4272470"/>
            <a:ext cx="20371" cy="17094"/>
          </a:xfrm>
          <a:custGeom>
            <a:avLst/>
            <a:gdLst/>
            <a:ahLst/>
            <a:cxnLst/>
            <a:rect l="l" t="t" r="r" b="b"/>
            <a:pathLst>
              <a:path w="20370" h="17094">
                <a:moveTo>
                  <a:pt x="0" y="13601"/>
                </a:moveTo>
                <a:lnTo>
                  <a:pt x="10248" y="0"/>
                </a:lnTo>
                <a:lnTo>
                  <a:pt x="17056" y="3492"/>
                </a:lnTo>
                <a:lnTo>
                  <a:pt x="17056" y="6794"/>
                </a:lnTo>
                <a:lnTo>
                  <a:pt x="20370" y="17094"/>
                </a:lnTo>
                <a:lnTo>
                  <a:pt x="0" y="1360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6050649" y="4466259"/>
            <a:ext cx="17068" cy="20396"/>
          </a:xfrm>
          <a:custGeom>
            <a:avLst/>
            <a:gdLst/>
            <a:ahLst/>
            <a:cxnLst/>
            <a:rect l="l" t="t" r="r" b="b"/>
            <a:pathLst>
              <a:path w="17068" h="20396">
                <a:moveTo>
                  <a:pt x="17068" y="0"/>
                </a:moveTo>
                <a:lnTo>
                  <a:pt x="13589" y="10121"/>
                </a:lnTo>
                <a:lnTo>
                  <a:pt x="10261" y="16916"/>
                </a:lnTo>
                <a:lnTo>
                  <a:pt x="3314" y="20396"/>
                </a:lnTo>
                <a:lnTo>
                  <a:pt x="0" y="13588"/>
                </a:lnTo>
                <a:lnTo>
                  <a:pt x="17068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887725" y="4272470"/>
            <a:ext cx="125729" cy="194144"/>
          </a:xfrm>
          <a:custGeom>
            <a:avLst/>
            <a:gdLst/>
            <a:ahLst/>
            <a:cxnLst/>
            <a:rect l="l" t="t" r="r" b="b"/>
            <a:pathLst>
              <a:path w="125729" h="194144">
                <a:moveTo>
                  <a:pt x="125729" y="136182"/>
                </a:moveTo>
                <a:lnTo>
                  <a:pt x="108673" y="153289"/>
                </a:lnTo>
                <a:lnTo>
                  <a:pt x="108673" y="177038"/>
                </a:lnTo>
                <a:lnTo>
                  <a:pt x="105371" y="187350"/>
                </a:lnTo>
                <a:lnTo>
                  <a:pt x="105371" y="190665"/>
                </a:lnTo>
                <a:lnTo>
                  <a:pt x="101879" y="190665"/>
                </a:lnTo>
                <a:lnTo>
                  <a:pt x="84975" y="194144"/>
                </a:lnTo>
                <a:lnTo>
                  <a:pt x="61125" y="194144"/>
                </a:lnTo>
                <a:lnTo>
                  <a:pt x="47548" y="187350"/>
                </a:lnTo>
                <a:lnTo>
                  <a:pt x="44221" y="173736"/>
                </a:lnTo>
                <a:lnTo>
                  <a:pt x="47548" y="160096"/>
                </a:lnTo>
                <a:lnTo>
                  <a:pt x="44221" y="160096"/>
                </a:lnTo>
                <a:lnTo>
                  <a:pt x="47548" y="153289"/>
                </a:lnTo>
                <a:lnTo>
                  <a:pt x="47548" y="126060"/>
                </a:lnTo>
                <a:lnTo>
                  <a:pt x="37426" y="112433"/>
                </a:lnTo>
                <a:lnTo>
                  <a:pt x="44221" y="105625"/>
                </a:lnTo>
                <a:lnTo>
                  <a:pt x="40766" y="98818"/>
                </a:lnTo>
                <a:lnTo>
                  <a:pt x="27152" y="88519"/>
                </a:lnTo>
                <a:lnTo>
                  <a:pt x="13576" y="54470"/>
                </a:lnTo>
                <a:lnTo>
                  <a:pt x="13576" y="23901"/>
                </a:lnTo>
                <a:lnTo>
                  <a:pt x="3467" y="13601"/>
                </a:lnTo>
                <a:lnTo>
                  <a:pt x="0" y="0"/>
                </a:lnTo>
                <a:lnTo>
                  <a:pt x="13576" y="0"/>
                </a:lnTo>
                <a:lnTo>
                  <a:pt x="27152" y="10299"/>
                </a:lnTo>
                <a:lnTo>
                  <a:pt x="37426" y="27241"/>
                </a:lnTo>
                <a:lnTo>
                  <a:pt x="44221" y="34048"/>
                </a:lnTo>
                <a:lnTo>
                  <a:pt x="51015" y="34048"/>
                </a:lnTo>
                <a:lnTo>
                  <a:pt x="57823" y="40855"/>
                </a:lnTo>
                <a:lnTo>
                  <a:pt x="71399" y="47663"/>
                </a:lnTo>
                <a:lnTo>
                  <a:pt x="78181" y="47663"/>
                </a:lnTo>
                <a:lnTo>
                  <a:pt x="84975" y="54470"/>
                </a:lnTo>
                <a:lnTo>
                  <a:pt x="91782" y="61290"/>
                </a:lnTo>
                <a:lnTo>
                  <a:pt x="115468" y="88519"/>
                </a:lnTo>
                <a:lnTo>
                  <a:pt x="125729" y="13618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697517" y="4272471"/>
            <a:ext cx="115493" cy="149809"/>
          </a:xfrm>
          <a:custGeom>
            <a:avLst/>
            <a:gdLst/>
            <a:ahLst/>
            <a:cxnLst/>
            <a:rect l="l" t="t" r="r" b="b"/>
            <a:pathLst>
              <a:path w="115493" h="149809">
                <a:moveTo>
                  <a:pt x="105371" y="13601"/>
                </a:moveTo>
                <a:lnTo>
                  <a:pt x="81521" y="68110"/>
                </a:lnTo>
                <a:lnTo>
                  <a:pt x="98577" y="85191"/>
                </a:lnTo>
                <a:lnTo>
                  <a:pt x="108699" y="112433"/>
                </a:lnTo>
                <a:lnTo>
                  <a:pt x="115493" y="115773"/>
                </a:lnTo>
                <a:lnTo>
                  <a:pt x="108699" y="126060"/>
                </a:lnTo>
                <a:lnTo>
                  <a:pt x="81521" y="149809"/>
                </a:lnTo>
                <a:lnTo>
                  <a:pt x="67944" y="146481"/>
                </a:lnTo>
                <a:lnTo>
                  <a:pt x="71412" y="136182"/>
                </a:lnTo>
                <a:lnTo>
                  <a:pt x="47548" y="122580"/>
                </a:lnTo>
                <a:lnTo>
                  <a:pt x="30657" y="108953"/>
                </a:lnTo>
                <a:lnTo>
                  <a:pt x="0" y="78384"/>
                </a:lnTo>
                <a:lnTo>
                  <a:pt x="6807" y="23901"/>
                </a:lnTo>
                <a:lnTo>
                  <a:pt x="20396" y="10299"/>
                </a:lnTo>
                <a:lnTo>
                  <a:pt x="40766" y="10299"/>
                </a:lnTo>
                <a:lnTo>
                  <a:pt x="54355" y="0"/>
                </a:lnTo>
                <a:lnTo>
                  <a:pt x="54355" y="6794"/>
                </a:lnTo>
                <a:lnTo>
                  <a:pt x="61150" y="3492"/>
                </a:lnTo>
                <a:lnTo>
                  <a:pt x="78219" y="6794"/>
                </a:lnTo>
                <a:lnTo>
                  <a:pt x="95110" y="10299"/>
                </a:lnTo>
                <a:lnTo>
                  <a:pt x="105371" y="1360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6651794" y="4275964"/>
            <a:ext cx="95110" cy="115760"/>
          </a:xfrm>
          <a:custGeom>
            <a:avLst/>
            <a:gdLst/>
            <a:ahLst/>
            <a:cxnLst/>
            <a:rect l="l" t="t" r="r" b="b"/>
            <a:pathLst>
              <a:path w="95110" h="115760">
                <a:moveTo>
                  <a:pt x="74726" y="115760"/>
                </a:moveTo>
                <a:lnTo>
                  <a:pt x="64604" y="112280"/>
                </a:lnTo>
                <a:lnTo>
                  <a:pt x="54355" y="112280"/>
                </a:lnTo>
                <a:lnTo>
                  <a:pt x="44246" y="105460"/>
                </a:lnTo>
                <a:lnTo>
                  <a:pt x="33972" y="108940"/>
                </a:lnTo>
                <a:lnTo>
                  <a:pt x="30657" y="88518"/>
                </a:lnTo>
                <a:lnTo>
                  <a:pt x="23850" y="74891"/>
                </a:lnTo>
                <a:lnTo>
                  <a:pt x="0" y="44170"/>
                </a:lnTo>
                <a:lnTo>
                  <a:pt x="6794" y="27216"/>
                </a:lnTo>
                <a:lnTo>
                  <a:pt x="13588" y="13601"/>
                </a:lnTo>
                <a:lnTo>
                  <a:pt x="23850" y="3301"/>
                </a:lnTo>
                <a:lnTo>
                  <a:pt x="40766" y="6807"/>
                </a:lnTo>
                <a:lnTo>
                  <a:pt x="74726" y="0"/>
                </a:lnTo>
                <a:lnTo>
                  <a:pt x="95110" y="3301"/>
                </a:lnTo>
                <a:lnTo>
                  <a:pt x="95110" y="40855"/>
                </a:lnTo>
                <a:lnTo>
                  <a:pt x="85001" y="71412"/>
                </a:lnTo>
                <a:lnTo>
                  <a:pt x="74726" y="95326"/>
                </a:lnTo>
                <a:lnTo>
                  <a:pt x="71412" y="98653"/>
                </a:lnTo>
                <a:lnTo>
                  <a:pt x="74726" y="11576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3768602" y="4275964"/>
            <a:ext cx="91782" cy="81699"/>
          </a:xfrm>
          <a:custGeom>
            <a:avLst/>
            <a:gdLst/>
            <a:ahLst/>
            <a:cxnLst/>
            <a:rect l="l" t="t" r="r" b="b"/>
            <a:pathLst>
              <a:path w="91782" h="81699">
                <a:moveTo>
                  <a:pt x="61137" y="3301"/>
                </a:moveTo>
                <a:lnTo>
                  <a:pt x="74726" y="0"/>
                </a:lnTo>
                <a:lnTo>
                  <a:pt x="78193" y="0"/>
                </a:lnTo>
                <a:lnTo>
                  <a:pt x="88303" y="10109"/>
                </a:lnTo>
                <a:lnTo>
                  <a:pt x="91782" y="37363"/>
                </a:lnTo>
                <a:lnTo>
                  <a:pt x="88303" y="57797"/>
                </a:lnTo>
                <a:lnTo>
                  <a:pt x="91782" y="68071"/>
                </a:lnTo>
                <a:lnTo>
                  <a:pt x="78193" y="64617"/>
                </a:lnTo>
                <a:lnTo>
                  <a:pt x="57810" y="61277"/>
                </a:lnTo>
                <a:lnTo>
                  <a:pt x="51028" y="57797"/>
                </a:lnTo>
                <a:lnTo>
                  <a:pt x="20383" y="81699"/>
                </a:lnTo>
                <a:lnTo>
                  <a:pt x="0" y="68071"/>
                </a:lnTo>
                <a:lnTo>
                  <a:pt x="51028" y="34035"/>
                </a:lnTo>
                <a:lnTo>
                  <a:pt x="61137" y="330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768603" y="4279266"/>
            <a:ext cx="61137" cy="64770"/>
          </a:xfrm>
          <a:custGeom>
            <a:avLst/>
            <a:gdLst/>
            <a:ahLst/>
            <a:cxnLst/>
            <a:rect l="l" t="t" r="r" b="b"/>
            <a:pathLst>
              <a:path w="61137" h="64770">
                <a:moveTo>
                  <a:pt x="61137" y="0"/>
                </a:moveTo>
                <a:lnTo>
                  <a:pt x="51028" y="30733"/>
                </a:lnTo>
                <a:lnTo>
                  <a:pt x="0" y="64769"/>
                </a:lnTo>
                <a:lnTo>
                  <a:pt x="0" y="61315"/>
                </a:lnTo>
                <a:lnTo>
                  <a:pt x="6794" y="3505"/>
                </a:lnTo>
                <a:lnTo>
                  <a:pt x="23850" y="0"/>
                </a:lnTo>
                <a:lnTo>
                  <a:pt x="61137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6478682" y="4279265"/>
            <a:ext cx="88303" cy="68110"/>
          </a:xfrm>
          <a:custGeom>
            <a:avLst/>
            <a:gdLst/>
            <a:ahLst/>
            <a:cxnLst/>
            <a:rect l="l" t="t" r="r" b="b"/>
            <a:pathLst>
              <a:path w="88303" h="68110">
                <a:moveTo>
                  <a:pt x="88303" y="61315"/>
                </a:moveTo>
                <a:lnTo>
                  <a:pt x="78028" y="68110"/>
                </a:lnTo>
                <a:lnTo>
                  <a:pt x="67906" y="64769"/>
                </a:lnTo>
                <a:lnTo>
                  <a:pt x="47548" y="64769"/>
                </a:lnTo>
                <a:lnTo>
                  <a:pt x="37274" y="68110"/>
                </a:lnTo>
                <a:lnTo>
                  <a:pt x="33959" y="64769"/>
                </a:lnTo>
                <a:lnTo>
                  <a:pt x="33959" y="61315"/>
                </a:lnTo>
                <a:lnTo>
                  <a:pt x="27152" y="47675"/>
                </a:lnTo>
                <a:lnTo>
                  <a:pt x="20370" y="44361"/>
                </a:lnTo>
                <a:lnTo>
                  <a:pt x="3302" y="27254"/>
                </a:lnTo>
                <a:lnTo>
                  <a:pt x="0" y="23914"/>
                </a:lnTo>
                <a:lnTo>
                  <a:pt x="0" y="10299"/>
                </a:lnTo>
                <a:lnTo>
                  <a:pt x="3302" y="3505"/>
                </a:lnTo>
                <a:lnTo>
                  <a:pt x="10096" y="0"/>
                </a:lnTo>
                <a:lnTo>
                  <a:pt x="10096" y="13627"/>
                </a:lnTo>
                <a:lnTo>
                  <a:pt x="16891" y="10299"/>
                </a:lnTo>
                <a:lnTo>
                  <a:pt x="20370" y="17106"/>
                </a:lnTo>
                <a:lnTo>
                  <a:pt x="30480" y="27254"/>
                </a:lnTo>
                <a:lnTo>
                  <a:pt x="37274" y="30733"/>
                </a:lnTo>
                <a:lnTo>
                  <a:pt x="47548" y="37553"/>
                </a:lnTo>
                <a:lnTo>
                  <a:pt x="61125" y="34061"/>
                </a:lnTo>
                <a:lnTo>
                  <a:pt x="64439" y="27254"/>
                </a:lnTo>
                <a:lnTo>
                  <a:pt x="81495" y="34061"/>
                </a:lnTo>
                <a:lnTo>
                  <a:pt x="88303" y="47675"/>
                </a:lnTo>
                <a:lnTo>
                  <a:pt x="88303" y="613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6723208" y="4279266"/>
            <a:ext cx="84836" cy="136207"/>
          </a:xfrm>
          <a:custGeom>
            <a:avLst/>
            <a:gdLst/>
            <a:ahLst/>
            <a:cxnLst/>
            <a:rect l="l" t="t" r="r" b="b"/>
            <a:pathLst>
              <a:path w="84836" h="136207">
                <a:moveTo>
                  <a:pt x="3314" y="112458"/>
                </a:moveTo>
                <a:lnTo>
                  <a:pt x="0" y="95351"/>
                </a:lnTo>
                <a:lnTo>
                  <a:pt x="3314" y="92024"/>
                </a:lnTo>
                <a:lnTo>
                  <a:pt x="13588" y="68110"/>
                </a:lnTo>
                <a:lnTo>
                  <a:pt x="23698" y="37553"/>
                </a:lnTo>
                <a:lnTo>
                  <a:pt x="23698" y="0"/>
                </a:lnTo>
                <a:lnTo>
                  <a:pt x="27165" y="0"/>
                </a:lnTo>
                <a:lnTo>
                  <a:pt x="47548" y="3505"/>
                </a:lnTo>
                <a:lnTo>
                  <a:pt x="50863" y="23914"/>
                </a:lnTo>
                <a:lnTo>
                  <a:pt x="61137" y="30733"/>
                </a:lnTo>
                <a:lnTo>
                  <a:pt x="78041" y="27254"/>
                </a:lnTo>
                <a:lnTo>
                  <a:pt x="81495" y="27254"/>
                </a:lnTo>
                <a:lnTo>
                  <a:pt x="84835" y="47675"/>
                </a:lnTo>
                <a:lnTo>
                  <a:pt x="84835" y="68110"/>
                </a:lnTo>
                <a:lnTo>
                  <a:pt x="78041" y="78397"/>
                </a:lnTo>
                <a:lnTo>
                  <a:pt x="74714" y="98831"/>
                </a:lnTo>
                <a:lnTo>
                  <a:pt x="54343" y="105638"/>
                </a:lnTo>
                <a:lnTo>
                  <a:pt x="30479" y="119265"/>
                </a:lnTo>
                <a:lnTo>
                  <a:pt x="13588" y="136207"/>
                </a:lnTo>
                <a:lnTo>
                  <a:pt x="3314" y="11245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228988" y="4279266"/>
            <a:ext cx="183260" cy="200977"/>
          </a:xfrm>
          <a:custGeom>
            <a:avLst/>
            <a:gdLst/>
            <a:ahLst/>
            <a:cxnLst/>
            <a:rect l="l" t="t" r="r" b="b"/>
            <a:pathLst>
              <a:path w="183260" h="200977">
                <a:moveTo>
                  <a:pt x="60998" y="180555"/>
                </a:moveTo>
                <a:lnTo>
                  <a:pt x="54190" y="170243"/>
                </a:lnTo>
                <a:lnTo>
                  <a:pt x="47396" y="166941"/>
                </a:lnTo>
                <a:lnTo>
                  <a:pt x="50876" y="153301"/>
                </a:lnTo>
                <a:lnTo>
                  <a:pt x="64452" y="146494"/>
                </a:lnTo>
                <a:lnTo>
                  <a:pt x="67792" y="136207"/>
                </a:lnTo>
                <a:lnTo>
                  <a:pt x="54190" y="129387"/>
                </a:lnTo>
                <a:lnTo>
                  <a:pt x="47396" y="102158"/>
                </a:lnTo>
                <a:lnTo>
                  <a:pt x="33972" y="88531"/>
                </a:lnTo>
                <a:lnTo>
                  <a:pt x="16916" y="81724"/>
                </a:lnTo>
                <a:lnTo>
                  <a:pt x="6642" y="64769"/>
                </a:lnTo>
                <a:lnTo>
                  <a:pt x="0" y="68110"/>
                </a:lnTo>
                <a:lnTo>
                  <a:pt x="10121" y="57975"/>
                </a:lnTo>
                <a:lnTo>
                  <a:pt x="10121" y="51168"/>
                </a:lnTo>
                <a:lnTo>
                  <a:pt x="16916" y="44361"/>
                </a:lnTo>
                <a:lnTo>
                  <a:pt x="27025" y="34061"/>
                </a:lnTo>
                <a:lnTo>
                  <a:pt x="37299" y="27254"/>
                </a:lnTo>
                <a:lnTo>
                  <a:pt x="40601" y="17106"/>
                </a:lnTo>
                <a:lnTo>
                  <a:pt x="88150" y="20446"/>
                </a:lnTo>
                <a:lnTo>
                  <a:pt x="105206" y="13627"/>
                </a:lnTo>
                <a:lnTo>
                  <a:pt x="115328" y="3505"/>
                </a:lnTo>
                <a:lnTo>
                  <a:pt x="128905" y="0"/>
                </a:lnTo>
                <a:lnTo>
                  <a:pt x="125603" y="13627"/>
                </a:lnTo>
                <a:lnTo>
                  <a:pt x="128905" y="27254"/>
                </a:lnTo>
                <a:lnTo>
                  <a:pt x="145973" y="34061"/>
                </a:lnTo>
                <a:lnTo>
                  <a:pt x="142494" y="54495"/>
                </a:lnTo>
                <a:lnTo>
                  <a:pt x="139179" y="68110"/>
                </a:lnTo>
                <a:lnTo>
                  <a:pt x="139179" y="95351"/>
                </a:lnTo>
                <a:lnTo>
                  <a:pt x="162877" y="108978"/>
                </a:lnTo>
                <a:lnTo>
                  <a:pt x="179933" y="112458"/>
                </a:lnTo>
                <a:lnTo>
                  <a:pt x="183261" y="115785"/>
                </a:lnTo>
                <a:lnTo>
                  <a:pt x="169659" y="190690"/>
                </a:lnTo>
                <a:lnTo>
                  <a:pt x="156083" y="200977"/>
                </a:lnTo>
                <a:lnTo>
                  <a:pt x="156083" y="197497"/>
                </a:lnTo>
                <a:lnTo>
                  <a:pt x="149301" y="180555"/>
                </a:lnTo>
                <a:lnTo>
                  <a:pt x="118808" y="183870"/>
                </a:lnTo>
                <a:lnTo>
                  <a:pt x="112014" y="180555"/>
                </a:lnTo>
                <a:lnTo>
                  <a:pt x="98425" y="177050"/>
                </a:lnTo>
                <a:lnTo>
                  <a:pt x="60998" y="18055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3693888" y="4282770"/>
            <a:ext cx="81509" cy="57810"/>
          </a:xfrm>
          <a:custGeom>
            <a:avLst/>
            <a:gdLst/>
            <a:ahLst/>
            <a:cxnLst/>
            <a:rect l="l" t="t" r="r" b="b"/>
            <a:pathLst>
              <a:path w="81508" h="57810">
                <a:moveTo>
                  <a:pt x="81508" y="0"/>
                </a:moveTo>
                <a:lnTo>
                  <a:pt x="74714" y="57810"/>
                </a:lnTo>
                <a:lnTo>
                  <a:pt x="47548" y="57810"/>
                </a:lnTo>
                <a:lnTo>
                  <a:pt x="27165" y="54470"/>
                </a:lnTo>
                <a:lnTo>
                  <a:pt x="23850" y="37363"/>
                </a:lnTo>
                <a:lnTo>
                  <a:pt x="0" y="34048"/>
                </a:lnTo>
                <a:lnTo>
                  <a:pt x="10274" y="3301"/>
                </a:lnTo>
                <a:lnTo>
                  <a:pt x="23850" y="0"/>
                </a:lnTo>
                <a:lnTo>
                  <a:pt x="40754" y="3301"/>
                </a:lnTo>
                <a:lnTo>
                  <a:pt x="81508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497225" y="4296372"/>
            <a:ext cx="193509" cy="173583"/>
          </a:xfrm>
          <a:custGeom>
            <a:avLst/>
            <a:gdLst/>
            <a:ahLst/>
            <a:cxnLst/>
            <a:rect l="l" t="t" r="r" b="b"/>
            <a:pathLst>
              <a:path w="193509" h="173583">
                <a:moveTo>
                  <a:pt x="169811" y="156641"/>
                </a:moveTo>
                <a:lnTo>
                  <a:pt x="152755" y="159943"/>
                </a:lnTo>
                <a:lnTo>
                  <a:pt x="135851" y="153136"/>
                </a:lnTo>
                <a:lnTo>
                  <a:pt x="112001" y="173583"/>
                </a:lnTo>
                <a:lnTo>
                  <a:pt x="95084" y="173583"/>
                </a:lnTo>
                <a:lnTo>
                  <a:pt x="78028" y="173583"/>
                </a:lnTo>
                <a:lnTo>
                  <a:pt x="37287" y="156641"/>
                </a:lnTo>
                <a:lnTo>
                  <a:pt x="47548" y="149834"/>
                </a:lnTo>
                <a:lnTo>
                  <a:pt x="33972" y="139534"/>
                </a:lnTo>
                <a:lnTo>
                  <a:pt x="20383" y="129387"/>
                </a:lnTo>
                <a:lnTo>
                  <a:pt x="10121" y="132727"/>
                </a:lnTo>
                <a:lnTo>
                  <a:pt x="0" y="125907"/>
                </a:lnTo>
                <a:lnTo>
                  <a:pt x="3314" y="112280"/>
                </a:lnTo>
                <a:lnTo>
                  <a:pt x="0" y="78244"/>
                </a:lnTo>
                <a:lnTo>
                  <a:pt x="3314" y="68110"/>
                </a:lnTo>
                <a:lnTo>
                  <a:pt x="16903" y="81724"/>
                </a:lnTo>
                <a:lnTo>
                  <a:pt x="40754" y="74917"/>
                </a:lnTo>
                <a:lnTo>
                  <a:pt x="54330" y="64617"/>
                </a:lnTo>
                <a:lnTo>
                  <a:pt x="57670" y="64617"/>
                </a:lnTo>
                <a:lnTo>
                  <a:pt x="64452" y="54483"/>
                </a:lnTo>
                <a:lnTo>
                  <a:pt x="74726" y="44208"/>
                </a:lnTo>
                <a:lnTo>
                  <a:pt x="95084" y="44208"/>
                </a:lnTo>
                <a:lnTo>
                  <a:pt x="115481" y="54483"/>
                </a:lnTo>
                <a:lnTo>
                  <a:pt x="132397" y="51003"/>
                </a:lnTo>
                <a:lnTo>
                  <a:pt x="142646" y="27254"/>
                </a:lnTo>
                <a:lnTo>
                  <a:pt x="159537" y="10147"/>
                </a:lnTo>
                <a:lnTo>
                  <a:pt x="166344" y="13627"/>
                </a:lnTo>
                <a:lnTo>
                  <a:pt x="163029" y="3340"/>
                </a:lnTo>
                <a:lnTo>
                  <a:pt x="169811" y="6807"/>
                </a:lnTo>
                <a:lnTo>
                  <a:pt x="186728" y="0"/>
                </a:lnTo>
                <a:lnTo>
                  <a:pt x="186728" y="13627"/>
                </a:lnTo>
                <a:lnTo>
                  <a:pt x="193509" y="30568"/>
                </a:lnTo>
                <a:lnTo>
                  <a:pt x="163029" y="51003"/>
                </a:lnTo>
                <a:lnTo>
                  <a:pt x="156235" y="64617"/>
                </a:lnTo>
                <a:lnTo>
                  <a:pt x="156235" y="71424"/>
                </a:lnTo>
                <a:lnTo>
                  <a:pt x="159537" y="78244"/>
                </a:lnTo>
                <a:lnTo>
                  <a:pt x="159537" y="88531"/>
                </a:lnTo>
                <a:lnTo>
                  <a:pt x="139179" y="105473"/>
                </a:lnTo>
                <a:lnTo>
                  <a:pt x="159537" y="129387"/>
                </a:lnTo>
                <a:lnTo>
                  <a:pt x="152755" y="143014"/>
                </a:lnTo>
                <a:lnTo>
                  <a:pt x="169811" y="15664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636405" y="4296371"/>
            <a:ext cx="210565" cy="299631"/>
          </a:xfrm>
          <a:custGeom>
            <a:avLst/>
            <a:gdLst/>
            <a:ahLst/>
            <a:cxnLst/>
            <a:rect l="l" t="t" r="r" b="b"/>
            <a:pathLst>
              <a:path w="210566" h="299631">
                <a:moveTo>
                  <a:pt x="23850" y="248488"/>
                </a:moveTo>
                <a:lnTo>
                  <a:pt x="47548" y="231533"/>
                </a:lnTo>
                <a:lnTo>
                  <a:pt x="61112" y="221259"/>
                </a:lnTo>
                <a:lnTo>
                  <a:pt x="74714" y="197497"/>
                </a:lnTo>
                <a:lnTo>
                  <a:pt x="61112" y="173583"/>
                </a:lnTo>
                <a:lnTo>
                  <a:pt x="37426" y="170243"/>
                </a:lnTo>
                <a:lnTo>
                  <a:pt x="30632" y="156641"/>
                </a:lnTo>
                <a:lnTo>
                  <a:pt x="13576" y="143014"/>
                </a:lnTo>
                <a:lnTo>
                  <a:pt x="20358" y="129387"/>
                </a:lnTo>
                <a:lnTo>
                  <a:pt x="0" y="105473"/>
                </a:lnTo>
                <a:lnTo>
                  <a:pt x="20358" y="88531"/>
                </a:lnTo>
                <a:lnTo>
                  <a:pt x="20358" y="78244"/>
                </a:lnTo>
                <a:lnTo>
                  <a:pt x="17056" y="71424"/>
                </a:lnTo>
                <a:lnTo>
                  <a:pt x="17056" y="64617"/>
                </a:lnTo>
                <a:lnTo>
                  <a:pt x="23850" y="51003"/>
                </a:lnTo>
                <a:lnTo>
                  <a:pt x="54330" y="30568"/>
                </a:lnTo>
                <a:lnTo>
                  <a:pt x="47548" y="13627"/>
                </a:lnTo>
                <a:lnTo>
                  <a:pt x="47548" y="0"/>
                </a:lnTo>
                <a:lnTo>
                  <a:pt x="67919" y="0"/>
                </a:lnTo>
                <a:lnTo>
                  <a:pt x="61112" y="54483"/>
                </a:lnTo>
                <a:lnTo>
                  <a:pt x="91770" y="85051"/>
                </a:lnTo>
                <a:lnTo>
                  <a:pt x="108661" y="98679"/>
                </a:lnTo>
                <a:lnTo>
                  <a:pt x="132524" y="112280"/>
                </a:lnTo>
                <a:lnTo>
                  <a:pt x="129057" y="122580"/>
                </a:lnTo>
                <a:lnTo>
                  <a:pt x="142633" y="125907"/>
                </a:lnTo>
                <a:lnTo>
                  <a:pt x="169811" y="102158"/>
                </a:lnTo>
                <a:lnTo>
                  <a:pt x="190182" y="119100"/>
                </a:lnTo>
                <a:lnTo>
                  <a:pt x="203771" y="139534"/>
                </a:lnTo>
                <a:lnTo>
                  <a:pt x="176606" y="139534"/>
                </a:lnTo>
                <a:lnTo>
                  <a:pt x="176606" y="143014"/>
                </a:lnTo>
                <a:lnTo>
                  <a:pt x="183387" y="153136"/>
                </a:lnTo>
                <a:lnTo>
                  <a:pt x="200444" y="159943"/>
                </a:lnTo>
                <a:lnTo>
                  <a:pt x="207238" y="166763"/>
                </a:lnTo>
                <a:lnTo>
                  <a:pt x="203771" y="173583"/>
                </a:lnTo>
                <a:lnTo>
                  <a:pt x="203771" y="180390"/>
                </a:lnTo>
                <a:lnTo>
                  <a:pt x="210565" y="204304"/>
                </a:lnTo>
                <a:lnTo>
                  <a:pt x="203771" y="207632"/>
                </a:lnTo>
                <a:lnTo>
                  <a:pt x="207238" y="214452"/>
                </a:lnTo>
                <a:lnTo>
                  <a:pt x="203771" y="217919"/>
                </a:lnTo>
                <a:lnTo>
                  <a:pt x="200444" y="221259"/>
                </a:lnTo>
                <a:lnTo>
                  <a:pt x="207238" y="241668"/>
                </a:lnTo>
                <a:lnTo>
                  <a:pt x="200444" y="248488"/>
                </a:lnTo>
                <a:lnTo>
                  <a:pt x="193662" y="248488"/>
                </a:lnTo>
                <a:lnTo>
                  <a:pt x="183387" y="255295"/>
                </a:lnTo>
                <a:lnTo>
                  <a:pt x="180073" y="265595"/>
                </a:lnTo>
                <a:lnTo>
                  <a:pt x="190182" y="279222"/>
                </a:lnTo>
                <a:lnTo>
                  <a:pt x="169811" y="282524"/>
                </a:lnTo>
                <a:lnTo>
                  <a:pt x="159689" y="279222"/>
                </a:lnTo>
                <a:lnTo>
                  <a:pt x="156222" y="279222"/>
                </a:lnTo>
                <a:lnTo>
                  <a:pt x="149415" y="289344"/>
                </a:lnTo>
                <a:lnTo>
                  <a:pt x="156222" y="289344"/>
                </a:lnTo>
                <a:lnTo>
                  <a:pt x="152907" y="299631"/>
                </a:lnTo>
                <a:lnTo>
                  <a:pt x="139331" y="275729"/>
                </a:lnTo>
                <a:lnTo>
                  <a:pt x="129057" y="268922"/>
                </a:lnTo>
                <a:lnTo>
                  <a:pt x="105359" y="265595"/>
                </a:lnTo>
                <a:lnTo>
                  <a:pt x="95084" y="248488"/>
                </a:lnTo>
                <a:lnTo>
                  <a:pt x="84962" y="245160"/>
                </a:lnTo>
                <a:lnTo>
                  <a:pt x="81508" y="241668"/>
                </a:lnTo>
                <a:lnTo>
                  <a:pt x="71386" y="258775"/>
                </a:lnTo>
                <a:lnTo>
                  <a:pt x="61112" y="258775"/>
                </a:lnTo>
                <a:lnTo>
                  <a:pt x="47548" y="255295"/>
                </a:lnTo>
                <a:lnTo>
                  <a:pt x="33947" y="248488"/>
                </a:lnTo>
                <a:lnTo>
                  <a:pt x="23850" y="24848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4305216" y="4299712"/>
            <a:ext cx="166344" cy="71577"/>
          </a:xfrm>
          <a:custGeom>
            <a:avLst/>
            <a:gdLst/>
            <a:ahLst/>
            <a:cxnLst/>
            <a:rect l="l" t="t" r="r" b="b"/>
            <a:pathLst>
              <a:path w="166344" h="71577">
                <a:moveTo>
                  <a:pt x="166344" y="10287"/>
                </a:moveTo>
                <a:lnTo>
                  <a:pt x="152755" y="44323"/>
                </a:lnTo>
                <a:lnTo>
                  <a:pt x="149428" y="51142"/>
                </a:lnTo>
                <a:lnTo>
                  <a:pt x="152755" y="54470"/>
                </a:lnTo>
                <a:lnTo>
                  <a:pt x="145961" y="54470"/>
                </a:lnTo>
                <a:lnTo>
                  <a:pt x="142646" y="61277"/>
                </a:lnTo>
                <a:lnTo>
                  <a:pt x="112001" y="68084"/>
                </a:lnTo>
                <a:lnTo>
                  <a:pt x="84823" y="71577"/>
                </a:lnTo>
                <a:lnTo>
                  <a:pt x="71399" y="71577"/>
                </a:lnTo>
                <a:lnTo>
                  <a:pt x="71399" y="61277"/>
                </a:lnTo>
                <a:lnTo>
                  <a:pt x="61137" y="64770"/>
                </a:lnTo>
                <a:lnTo>
                  <a:pt x="61137" y="57950"/>
                </a:lnTo>
                <a:lnTo>
                  <a:pt x="44069" y="61277"/>
                </a:lnTo>
                <a:lnTo>
                  <a:pt x="23850" y="68084"/>
                </a:lnTo>
                <a:lnTo>
                  <a:pt x="3314" y="68084"/>
                </a:lnTo>
                <a:lnTo>
                  <a:pt x="0" y="61277"/>
                </a:lnTo>
                <a:lnTo>
                  <a:pt x="6794" y="51142"/>
                </a:lnTo>
                <a:lnTo>
                  <a:pt x="37439" y="37528"/>
                </a:lnTo>
                <a:lnTo>
                  <a:pt x="84823" y="13614"/>
                </a:lnTo>
                <a:lnTo>
                  <a:pt x="132372" y="0"/>
                </a:lnTo>
                <a:lnTo>
                  <a:pt x="135851" y="3467"/>
                </a:lnTo>
                <a:lnTo>
                  <a:pt x="159550" y="0"/>
                </a:lnTo>
                <a:lnTo>
                  <a:pt x="166344" y="1028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804703" y="4303179"/>
            <a:ext cx="132397" cy="78244"/>
          </a:xfrm>
          <a:custGeom>
            <a:avLst/>
            <a:gdLst/>
            <a:ahLst/>
            <a:cxnLst/>
            <a:rect l="l" t="t" r="r" b="b"/>
            <a:pathLst>
              <a:path w="132397" h="78244">
                <a:moveTo>
                  <a:pt x="78041" y="78244"/>
                </a:moveTo>
                <a:lnTo>
                  <a:pt x="57670" y="54483"/>
                </a:lnTo>
                <a:lnTo>
                  <a:pt x="37299" y="37401"/>
                </a:lnTo>
                <a:lnTo>
                  <a:pt x="37299" y="20447"/>
                </a:lnTo>
                <a:lnTo>
                  <a:pt x="23698" y="20447"/>
                </a:lnTo>
                <a:lnTo>
                  <a:pt x="3340" y="23761"/>
                </a:lnTo>
                <a:lnTo>
                  <a:pt x="0" y="3340"/>
                </a:lnTo>
                <a:lnTo>
                  <a:pt x="20396" y="13639"/>
                </a:lnTo>
                <a:lnTo>
                  <a:pt x="88150" y="13639"/>
                </a:lnTo>
                <a:lnTo>
                  <a:pt x="95110" y="0"/>
                </a:lnTo>
                <a:lnTo>
                  <a:pt x="108699" y="16954"/>
                </a:lnTo>
                <a:lnTo>
                  <a:pt x="118795" y="27254"/>
                </a:lnTo>
                <a:lnTo>
                  <a:pt x="132397" y="57810"/>
                </a:lnTo>
                <a:lnTo>
                  <a:pt x="78041" y="7824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3890865" y="4306520"/>
            <a:ext cx="91782" cy="115760"/>
          </a:xfrm>
          <a:custGeom>
            <a:avLst/>
            <a:gdLst/>
            <a:ahLst/>
            <a:cxnLst/>
            <a:rect l="l" t="t" r="r" b="b"/>
            <a:pathLst>
              <a:path w="91782" h="115760">
                <a:moveTo>
                  <a:pt x="6794" y="64769"/>
                </a:moveTo>
                <a:lnTo>
                  <a:pt x="23863" y="68097"/>
                </a:lnTo>
                <a:lnTo>
                  <a:pt x="37439" y="47663"/>
                </a:lnTo>
                <a:lnTo>
                  <a:pt x="51028" y="10299"/>
                </a:lnTo>
                <a:lnTo>
                  <a:pt x="64617" y="0"/>
                </a:lnTo>
                <a:lnTo>
                  <a:pt x="81521" y="3479"/>
                </a:lnTo>
                <a:lnTo>
                  <a:pt x="78206" y="17106"/>
                </a:lnTo>
                <a:lnTo>
                  <a:pt x="84988" y="23914"/>
                </a:lnTo>
                <a:lnTo>
                  <a:pt x="81521" y="34061"/>
                </a:lnTo>
                <a:lnTo>
                  <a:pt x="91782" y="40855"/>
                </a:lnTo>
                <a:lnTo>
                  <a:pt x="84988" y="54470"/>
                </a:lnTo>
                <a:lnTo>
                  <a:pt x="91782" y="68097"/>
                </a:lnTo>
                <a:lnTo>
                  <a:pt x="88315" y="78384"/>
                </a:lnTo>
                <a:lnTo>
                  <a:pt x="88315" y="88531"/>
                </a:lnTo>
                <a:lnTo>
                  <a:pt x="84988" y="95326"/>
                </a:lnTo>
                <a:lnTo>
                  <a:pt x="71399" y="115760"/>
                </a:lnTo>
                <a:lnTo>
                  <a:pt x="40766" y="105625"/>
                </a:lnTo>
                <a:lnTo>
                  <a:pt x="13588" y="102133"/>
                </a:lnTo>
                <a:lnTo>
                  <a:pt x="3479" y="95326"/>
                </a:lnTo>
                <a:lnTo>
                  <a:pt x="0" y="95326"/>
                </a:lnTo>
                <a:lnTo>
                  <a:pt x="10274" y="78384"/>
                </a:lnTo>
                <a:lnTo>
                  <a:pt x="6794" y="6476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4940186" y="4530712"/>
            <a:ext cx="132537" cy="78206"/>
          </a:xfrm>
          <a:custGeom>
            <a:avLst/>
            <a:gdLst/>
            <a:ahLst/>
            <a:cxnLst/>
            <a:rect l="l" t="t" r="r" b="b"/>
            <a:pathLst>
              <a:path w="132537" h="78206">
                <a:moveTo>
                  <a:pt x="33959" y="67945"/>
                </a:moveTo>
                <a:lnTo>
                  <a:pt x="33959" y="61137"/>
                </a:lnTo>
                <a:lnTo>
                  <a:pt x="17068" y="61137"/>
                </a:lnTo>
                <a:lnTo>
                  <a:pt x="10274" y="47548"/>
                </a:lnTo>
                <a:lnTo>
                  <a:pt x="0" y="27190"/>
                </a:lnTo>
                <a:lnTo>
                  <a:pt x="54343" y="10274"/>
                </a:lnTo>
                <a:lnTo>
                  <a:pt x="81508" y="0"/>
                </a:lnTo>
                <a:lnTo>
                  <a:pt x="101879" y="0"/>
                </a:lnTo>
                <a:lnTo>
                  <a:pt x="105359" y="13601"/>
                </a:lnTo>
                <a:lnTo>
                  <a:pt x="125742" y="17068"/>
                </a:lnTo>
                <a:lnTo>
                  <a:pt x="132537" y="27190"/>
                </a:lnTo>
                <a:lnTo>
                  <a:pt x="122262" y="30657"/>
                </a:lnTo>
                <a:lnTo>
                  <a:pt x="112153" y="40767"/>
                </a:lnTo>
                <a:lnTo>
                  <a:pt x="115468" y="44246"/>
                </a:lnTo>
                <a:lnTo>
                  <a:pt x="122262" y="61137"/>
                </a:lnTo>
                <a:lnTo>
                  <a:pt x="112153" y="64617"/>
                </a:lnTo>
                <a:lnTo>
                  <a:pt x="112153" y="71399"/>
                </a:lnTo>
                <a:lnTo>
                  <a:pt x="105359" y="64617"/>
                </a:lnTo>
                <a:lnTo>
                  <a:pt x="88303" y="67945"/>
                </a:lnTo>
                <a:lnTo>
                  <a:pt x="71399" y="78206"/>
                </a:lnTo>
                <a:lnTo>
                  <a:pt x="64604" y="67945"/>
                </a:lnTo>
                <a:lnTo>
                  <a:pt x="44234" y="71399"/>
                </a:lnTo>
                <a:lnTo>
                  <a:pt x="33959" y="6794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181384" y="4574959"/>
            <a:ext cx="122109" cy="149428"/>
          </a:xfrm>
          <a:custGeom>
            <a:avLst/>
            <a:gdLst/>
            <a:ahLst/>
            <a:cxnLst/>
            <a:rect l="l" t="t" r="r" b="b"/>
            <a:pathLst>
              <a:path w="122110" h="149428">
                <a:moveTo>
                  <a:pt x="54178" y="125577"/>
                </a:moveTo>
                <a:lnTo>
                  <a:pt x="40754" y="112001"/>
                </a:lnTo>
                <a:lnTo>
                  <a:pt x="33972" y="112001"/>
                </a:lnTo>
                <a:lnTo>
                  <a:pt x="0" y="37274"/>
                </a:lnTo>
                <a:lnTo>
                  <a:pt x="0" y="20370"/>
                </a:lnTo>
                <a:lnTo>
                  <a:pt x="3340" y="6794"/>
                </a:lnTo>
                <a:lnTo>
                  <a:pt x="20231" y="0"/>
                </a:lnTo>
                <a:lnTo>
                  <a:pt x="20231" y="3301"/>
                </a:lnTo>
                <a:lnTo>
                  <a:pt x="40754" y="6794"/>
                </a:lnTo>
                <a:lnTo>
                  <a:pt x="30479" y="20370"/>
                </a:lnTo>
                <a:lnTo>
                  <a:pt x="37287" y="27152"/>
                </a:lnTo>
                <a:lnTo>
                  <a:pt x="47548" y="30492"/>
                </a:lnTo>
                <a:lnTo>
                  <a:pt x="40754" y="37274"/>
                </a:lnTo>
                <a:lnTo>
                  <a:pt x="54178" y="54343"/>
                </a:lnTo>
                <a:lnTo>
                  <a:pt x="81521" y="71246"/>
                </a:lnTo>
                <a:lnTo>
                  <a:pt x="91630" y="88315"/>
                </a:lnTo>
                <a:lnTo>
                  <a:pt x="98424" y="95097"/>
                </a:lnTo>
                <a:lnTo>
                  <a:pt x="108546" y="108673"/>
                </a:lnTo>
                <a:lnTo>
                  <a:pt x="98424" y="115481"/>
                </a:lnTo>
                <a:lnTo>
                  <a:pt x="112001" y="118795"/>
                </a:lnTo>
                <a:lnTo>
                  <a:pt x="108546" y="125577"/>
                </a:lnTo>
                <a:lnTo>
                  <a:pt x="122110" y="132372"/>
                </a:lnTo>
                <a:lnTo>
                  <a:pt x="118795" y="135851"/>
                </a:lnTo>
                <a:lnTo>
                  <a:pt x="115328" y="142646"/>
                </a:lnTo>
                <a:lnTo>
                  <a:pt x="115328" y="149428"/>
                </a:lnTo>
                <a:lnTo>
                  <a:pt x="98424" y="142646"/>
                </a:lnTo>
                <a:lnTo>
                  <a:pt x="84848" y="135851"/>
                </a:lnTo>
                <a:lnTo>
                  <a:pt x="64452" y="132372"/>
                </a:lnTo>
                <a:lnTo>
                  <a:pt x="57670" y="125577"/>
                </a:lnTo>
                <a:lnTo>
                  <a:pt x="54178" y="12557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4994528" y="4595329"/>
            <a:ext cx="220827" cy="159562"/>
          </a:xfrm>
          <a:custGeom>
            <a:avLst/>
            <a:gdLst/>
            <a:ahLst/>
            <a:cxnLst/>
            <a:rect l="l" t="t" r="r" b="b"/>
            <a:pathLst>
              <a:path w="220827" h="159562">
                <a:moveTo>
                  <a:pt x="40754" y="142659"/>
                </a:moveTo>
                <a:lnTo>
                  <a:pt x="33959" y="118808"/>
                </a:lnTo>
                <a:lnTo>
                  <a:pt x="17056" y="115481"/>
                </a:lnTo>
                <a:lnTo>
                  <a:pt x="0" y="91630"/>
                </a:lnTo>
                <a:lnTo>
                  <a:pt x="3479" y="67944"/>
                </a:lnTo>
                <a:lnTo>
                  <a:pt x="20370" y="50876"/>
                </a:lnTo>
                <a:lnTo>
                  <a:pt x="51015" y="44081"/>
                </a:lnTo>
                <a:lnTo>
                  <a:pt x="51015" y="37287"/>
                </a:lnTo>
                <a:lnTo>
                  <a:pt x="51015" y="27177"/>
                </a:lnTo>
                <a:lnTo>
                  <a:pt x="61125" y="20396"/>
                </a:lnTo>
                <a:lnTo>
                  <a:pt x="67919" y="20396"/>
                </a:lnTo>
                <a:lnTo>
                  <a:pt x="61125" y="0"/>
                </a:lnTo>
                <a:lnTo>
                  <a:pt x="74714" y="0"/>
                </a:lnTo>
                <a:lnTo>
                  <a:pt x="105359" y="13588"/>
                </a:lnTo>
                <a:lnTo>
                  <a:pt x="152908" y="16903"/>
                </a:lnTo>
                <a:lnTo>
                  <a:pt x="186855" y="16903"/>
                </a:lnTo>
                <a:lnTo>
                  <a:pt x="220827" y="91630"/>
                </a:lnTo>
                <a:lnTo>
                  <a:pt x="213880" y="95110"/>
                </a:lnTo>
                <a:lnTo>
                  <a:pt x="193649" y="98425"/>
                </a:lnTo>
                <a:lnTo>
                  <a:pt x="159689" y="98425"/>
                </a:lnTo>
                <a:lnTo>
                  <a:pt x="156222" y="91630"/>
                </a:lnTo>
                <a:lnTo>
                  <a:pt x="156222" y="101892"/>
                </a:lnTo>
                <a:lnTo>
                  <a:pt x="135851" y="108699"/>
                </a:lnTo>
                <a:lnTo>
                  <a:pt x="122262" y="112001"/>
                </a:lnTo>
                <a:lnTo>
                  <a:pt x="112153" y="122275"/>
                </a:lnTo>
                <a:lnTo>
                  <a:pt x="122262" y="132397"/>
                </a:lnTo>
                <a:lnTo>
                  <a:pt x="125730" y="135864"/>
                </a:lnTo>
                <a:lnTo>
                  <a:pt x="112153" y="159562"/>
                </a:lnTo>
                <a:lnTo>
                  <a:pt x="95084" y="152755"/>
                </a:lnTo>
                <a:lnTo>
                  <a:pt x="74714" y="139179"/>
                </a:lnTo>
                <a:lnTo>
                  <a:pt x="61125" y="135864"/>
                </a:lnTo>
                <a:lnTo>
                  <a:pt x="44221" y="142659"/>
                </a:lnTo>
                <a:lnTo>
                  <a:pt x="40754" y="14265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177916" y="4700537"/>
            <a:ext cx="156222" cy="118960"/>
          </a:xfrm>
          <a:custGeom>
            <a:avLst/>
            <a:gdLst/>
            <a:ahLst/>
            <a:cxnLst/>
            <a:rect l="l" t="t" r="r" b="b"/>
            <a:pathLst>
              <a:path w="156222" h="118960">
                <a:moveTo>
                  <a:pt x="125577" y="101904"/>
                </a:moveTo>
                <a:lnTo>
                  <a:pt x="118795" y="115493"/>
                </a:lnTo>
                <a:lnTo>
                  <a:pt x="84988" y="78206"/>
                </a:lnTo>
                <a:lnTo>
                  <a:pt x="71247" y="74739"/>
                </a:lnTo>
                <a:lnTo>
                  <a:pt x="44221" y="115493"/>
                </a:lnTo>
                <a:lnTo>
                  <a:pt x="30492" y="118960"/>
                </a:lnTo>
                <a:lnTo>
                  <a:pt x="13589" y="108699"/>
                </a:lnTo>
                <a:lnTo>
                  <a:pt x="0" y="85013"/>
                </a:lnTo>
                <a:lnTo>
                  <a:pt x="0" y="81521"/>
                </a:lnTo>
                <a:lnTo>
                  <a:pt x="10261" y="57823"/>
                </a:lnTo>
                <a:lnTo>
                  <a:pt x="6807" y="51041"/>
                </a:lnTo>
                <a:lnTo>
                  <a:pt x="20383" y="44246"/>
                </a:lnTo>
                <a:lnTo>
                  <a:pt x="23698" y="51041"/>
                </a:lnTo>
                <a:lnTo>
                  <a:pt x="33947" y="44246"/>
                </a:lnTo>
                <a:lnTo>
                  <a:pt x="40754" y="54356"/>
                </a:lnTo>
                <a:lnTo>
                  <a:pt x="47561" y="54356"/>
                </a:lnTo>
                <a:lnTo>
                  <a:pt x="51015" y="44246"/>
                </a:lnTo>
                <a:lnTo>
                  <a:pt x="47561" y="40767"/>
                </a:lnTo>
                <a:lnTo>
                  <a:pt x="47561" y="37452"/>
                </a:lnTo>
                <a:lnTo>
                  <a:pt x="51015" y="30657"/>
                </a:lnTo>
                <a:lnTo>
                  <a:pt x="51015" y="23850"/>
                </a:lnTo>
                <a:lnTo>
                  <a:pt x="54343" y="13601"/>
                </a:lnTo>
                <a:lnTo>
                  <a:pt x="57645" y="0"/>
                </a:lnTo>
                <a:lnTo>
                  <a:pt x="61137" y="0"/>
                </a:lnTo>
                <a:lnTo>
                  <a:pt x="67919" y="6794"/>
                </a:lnTo>
                <a:lnTo>
                  <a:pt x="88315" y="10274"/>
                </a:lnTo>
                <a:lnTo>
                  <a:pt x="101892" y="17068"/>
                </a:lnTo>
                <a:lnTo>
                  <a:pt x="118795" y="23850"/>
                </a:lnTo>
                <a:lnTo>
                  <a:pt x="125577" y="23850"/>
                </a:lnTo>
                <a:lnTo>
                  <a:pt x="122262" y="37452"/>
                </a:lnTo>
                <a:lnTo>
                  <a:pt x="156222" y="54356"/>
                </a:lnTo>
                <a:lnTo>
                  <a:pt x="156222" y="71399"/>
                </a:lnTo>
                <a:lnTo>
                  <a:pt x="135851" y="81521"/>
                </a:lnTo>
                <a:lnTo>
                  <a:pt x="125577" y="10190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4994529" y="4731194"/>
            <a:ext cx="234403" cy="162864"/>
          </a:xfrm>
          <a:custGeom>
            <a:avLst/>
            <a:gdLst/>
            <a:ahLst/>
            <a:cxnLst/>
            <a:rect l="l" t="t" r="r" b="b"/>
            <a:pathLst>
              <a:path w="234403" h="162864">
                <a:moveTo>
                  <a:pt x="234403" y="135851"/>
                </a:moveTo>
                <a:lnTo>
                  <a:pt x="220827" y="142659"/>
                </a:lnTo>
                <a:lnTo>
                  <a:pt x="220827" y="149440"/>
                </a:lnTo>
                <a:lnTo>
                  <a:pt x="227609" y="156235"/>
                </a:lnTo>
                <a:lnTo>
                  <a:pt x="220827" y="162864"/>
                </a:lnTo>
                <a:lnTo>
                  <a:pt x="217335" y="162864"/>
                </a:lnTo>
                <a:lnTo>
                  <a:pt x="193649" y="159550"/>
                </a:lnTo>
                <a:lnTo>
                  <a:pt x="176606" y="145961"/>
                </a:lnTo>
                <a:lnTo>
                  <a:pt x="159689" y="135851"/>
                </a:lnTo>
                <a:lnTo>
                  <a:pt x="125730" y="105206"/>
                </a:lnTo>
                <a:lnTo>
                  <a:pt x="115468" y="98412"/>
                </a:lnTo>
                <a:lnTo>
                  <a:pt x="95084" y="81508"/>
                </a:lnTo>
                <a:lnTo>
                  <a:pt x="81508" y="84835"/>
                </a:lnTo>
                <a:lnTo>
                  <a:pt x="54330" y="74714"/>
                </a:lnTo>
                <a:lnTo>
                  <a:pt x="44221" y="74714"/>
                </a:lnTo>
                <a:lnTo>
                  <a:pt x="30645" y="57657"/>
                </a:lnTo>
                <a:lnTo>
                  <a:pt x="6794" y="40741"/>
                </a:lnTo>
                <a:lnTo>
                  <a:pt x="0" y="23698"/>
                </a:lnTo>
                <a:lnTo>
                  <a:pt x="40754" y="6794"/>
                </a:lnTo>
                <a:lnTo>
                  <a:pt x="44221" y="6794"/>
                </a:lnTo>
                <a:lnTo>
                  <a:pt x="61125" y="0"/>
                </a:lnTo>
                <a:lnTo>
                  <a:pt x="74714" y="3314"/>
                </a:lnTo>
                <a:lnTo>
                  <a:pt x="95084" y="16890"/>
                </a:lnTo>
                <a:lnTo>
                  <a:pt x="112153" y="23698"/>
                </a:lnTo>
                <a:lnTo>
                  <a:pt x="118935" y="30479"/>
                </a:lnTo>
                <a:lnTo>
                  <a:pt x="146100" y="40741"/>
                </a:lnTo>
                <a:lnTo>
                  <a:pt x="183388" y="50863"/>
                </a:lnTo>
                <a:lnTo>
                  <a:pt x="183388" y="54355"/>
                </a:lnTo>
                <a:lnTo>
                  <a:pt x="196977" y="78041"/>
                </a:lnTo>
                <a:lnTo>
                  <a:pt x="213880" y="88303"/>
                </a:lnTo>
                <a:lnTo>
                  <a:pt x="227609" y="84835"/>
                </a:lnTo>
                <a:lnTo>
                  <a:pt x="220827" y="105206"/>
                </a:lnTo>
                <a:lnTo>
                  <a:pt x="207086" y="105206"/>
                </a:lnTo>
                <a:lnTo>
                  <a:pt x="207086" y="112001"/>
                </a:lnTo>
                <a:lnTo>
                  <a:pt x="210553" y="118808"/>
                </a:lnTo>
                <a:lnTo>
                  <a:pt x="213880" y="122262"/>
                </a:lnTo>
                <a:lnTo>
                  <a:pt x="234403" y="13585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235562" y="4771936"/>
            <a:ext cx="281965" cy="197016"/>
          </a:xfrm>
          <a:custGeom>
            <a:avLst/>
            <a:gdLst/>
            <a:ahLst/>
            <a:cxnLst/>
            <a:rect l="l" t="t" r="r" b="b"/>
            <a:pathLst>
              <a:path w="281965" h="197015">
                <a:moveTo>
                  <a:pt x="74726" y="112013"/>
                </a:moveTo>
                <a:lnTo>
                  <a:pt x="64617" y="101917"/>
                </a:lnTo>
                <a:lnTo>
                  <a:pt x="61150" y="98425"/>
                </a:lnTo>
                <a:lnTo>
                  <a:pt x="57823" y="95110"/>
                </a:lnTo>
                <a:lnTo>
                  <a:pt x="44246" y="95110"/>
                </a:lnTo>
                <a:lnTo>
                  <a:pt x="40754" y="98425"/>
                </a:lnTo>
                <a:lnTo>
                  <a:pt x="20396" y="98425"/>
                </a:lnTo>
                <a:lnTo>
                  <a:pt x="0" y="95110"/>
                </a:lnTo>
                <a:lnTo>
                  <a:pt x="6807" y="81521"/>
                </a:lnTo>
                <a:lnTo>
                  <a:pt x="30670" y="67944"/>
                </a:lnTo>
                <a:lnTo>
                  <a:pt x="61150" y="44094"/>
                </a:lnTo>
                <a:lnTo>
                  <a:pt x="67932" y="30505"/>
                </a:lnTo>
                <a:lnTo>
                  <a:pt x="88315" y="33972"/>
                </a:lnTo>
                <a:lnTo>
                  <a:pt x="115481" y="47561"/>
                </a:lnTo>
                <a:lnTo>
                  <a:pt x="118960" y="54368"/>
                </a:lnTo>
                <a:lnTo>
                  <a:pt x="132537" y="61163"/>
                </a:lnTo>
                <a:lnTo>
                  <a:pt x="152920" y="50888"/>
                </a:lnTo>
                <a:lnTo>
                  <a:pt x="149440" y="27190"/>
                </a:lnTo>
                <a:lnTo>
                  <a:pt x="159715" y="13614"/>
                </a:lnTo>
                <a:lnTo>
                  <a:pt x="163017" y="3340"/>
                </a:lnTo>
                <a:lnTo>
                  <a:pt x="169811" y="3340"/>
                </a:lnTo>
                <a:lnTo>
                  <a:pt x="176618" y="0"/>
                </a:lnTo>
                <a:lnTo>
                  <a:pt x="210565" y="20396"/>
                </a:lnTo>
                <a:lnTo>
                  <a:pt x="234429" y="61163"/>
                </a:lnTo>
                <a:lnTo>
                  <a:pt x="258127" y="74739"/>
                </a:lnTo>
                <a:lnTo>
                  <a:pt x="261594" y="61163"/>
                </a:lnTo>
                <a:lnTo>
                  <a:pt x="278498" y="91643"/>
                </a:lnTo>
                <a:lnTo>
                  <a:pt x="281965" y="108699"/>
                </a:lnTo>
                <a:lnTo>
                  <a:pt x="264909" y="118808"/>
                </a:lnTo>
                <a:lnTo>
                  <a:pt x="258127" y="115493"/>
                </a:lnTo>
                <a:lnTo>
                  <a:pt x="248018" y="125615"/>
                </a:lnTo>
                <a:lnTo>
                  <a:pt x="207263" y="142671"/>
                </a:lnTo>
                <a:lnTo>
                  <a:pt x="203771" y="152781"/>
                </a:lnTo>
                <a:lnTo>
                  <a:pt x="190207" y="173164"/>
                </a:lnTo>
                <a:lnTo>
                  <a:pt x="152920" y="197015"/>
                </a:lnTo>
                <a:lnTo>
                  <a:pt x="156235" y="176631"/>
                </a:lnTo>
                <a:lnTo>
                  <a:pt x="159715" y="173164"/>
                </a:lnTo>
                <a:lnTo>
                  <a:pt x="156235" y="166369"/>
                </a:lnTo>
                <a:lnTo>
                  <a:pt x="139331" y="145973"/>
                </a:lnTo>
                <a:lnTo>
                  <a:pt x="101904" y="129082"/>
                </a:lnTo>
                <a:lnTo>
                  <a:pt x="74726" y="11201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4586986" y="4836401"/>
            <a:ext cx="346405" cy="197002"/>
          </a:xfrm>
          <a:custGeom>
            <a:avLst/>
            <a:gdLst/>
            <a:ahLst/>
            <a:cxnLst/>
            <a:rect l="l" t="t" r="r" b="b"/>
            <a:pathLst>
              <a:path w="346405" h="197002">
                <a:moveTo>
                  <a:pt x="0" y="166522"/>
                </a:moveTo>
                <a:lnTo>
                  <a:pt x="23850" y="122275"/>
                </a:lnTo>
                <a:lnTo>
                  <a:pt x="27165" y="91630"/>
                </a:lnTo>
                <a:lnTo>
                  <a:pt x="30645" y="85001"/>
                </a:lnTo>
                <a:lnTo>
                  <a:pt x="40754" y="91630"/>
                </a:lnTo>
                <a:lnTo>
                  <a:pt x="51028" y="95097"/>
                </a:lnTo>
                <a:lnTo>
                  <a:pt x="51028" y="57657"/>
                </a:lnTo>
                <a:lnTo>
                  <a:pt x="54343" y="44234"/>
                </a:lnTo>
                <a:lnTo>
                  <a:pt x="71399" y="37452"/>
                </a:lnTo>
                <a:lnTo>
                  <a:pt x="81508" y="33959"/>
                </a:lnTo>
                <a:lnTo>
                  <a:pt x="78193" y="20383"/>
                </a:lnTo>
                <a:lnTo>
                  <a:pt x="81508" y="13601"/>
                </a:lnTo>
                <a:lnTo>
                  <a:pt x="95097" y="20383"/>
                </a:lnTo>
                <a:lnTo>
                  <a:pt x="101879" y="17056"/>
                </a:lnTo>
                <a:lnTo>
                  <a:pt x="108686" y="20383"/>
                </a:lnTo>
                <a:lnTo>
                  <a:pt x="118948" y="23863"/>
                </a:lnTo>
                <a:lnTo>
                  <a:pt x="118948" y="17056"/>
                </a:lnTo>
                <a:lnTo>
                  <a:pt x="129057" y="0"/>
                </a:lnTo>
                <a:lnTo>
                  <a:pt x="142646" y="10274"/>
                </a:lnTo>
                <a:lnTo>
                  <a:pt x="152907" y="6794"/>
                </a:lnTo>
                <a:lnTo>
                  <a:pt x="152907" y="27177"/>
                </a:lnTo>
                <a:lnTo>
                  <a:pt x="149440" y="30645"/>
                </a:lnTo>
                <a:lnTo>
                  <a:pt x="142646" y="37452"/>
                </a:lnTo>
                <a:lnTo>
                  <a:pt x="142646" y="54343"/>
                </a:lnTo>
                <a:lnTo>
                  <a:pt x="139318" y="64617"/>
                </a:lnTo>
                <a:lnTo>
                  <a:pt x="129057" y="71412"/>
                </a:lnTo>
                <a:lnTo>
                  <a:pt x="129057" y="78206"/>
                </a:lnTo>
                <a:lnTo>
                  <a:pt x="163017" y="67932"/>
                </a:lnTo>
                <a:lnTo>
                  <a:pt x="166484" y="51028"/>
                </a:lnTo>
                <a:lnTo>
                  <a:pt x="196976" y="57657"/>
                </a:lnTo>
                <a:lnTo>
                  <a:pt x="207238" y="57657"/>
                </a:lnTo>
                <a:lnTo>
                  <a:pt x="220840" y="47548"/>
                </a:lnTo>
                <a:lnTo>
                  <a:pt x="230936" y="47548"/>
                </a:lnTo>
                <a:lnTo>
                  <a:pt x="237731" y="57657"/>
                </a:lnTo>
                <a:lnTo>
                  <a:pt x="298869" y="27177"/>
                </a:lnTo>
                <a:lnTo>
                  <a:pt x="315925" y="40754"/>
                </a:lnTo>
                <a:lnTo>
                  <a:pt x="346405" y="47548"/>
                </a:lnTo>
                <a:lnTo>
                  <a:pt x="329514" y="85001"/>
                </a:lnTo>
                <a:lnTo>
                  <a:pt x="312445" y="95097"/>
                </a:lnTo>
                <a:lnTo>
                  <a:pt x="302336" y="108699"/>
                </a:lnTo>
                <a:lnTo>
                  <a:pt x="285280" y="105359"/>
                </a:lnTo>
                <a:lnTo>
                  <a:pt x="271691" y="115481"/>
                </a:lnTo>
                <a:lnTo>
                  <a:pt x="217360" y="112166"/>
                </a:lnTo>
                <a:lnTo>
                  <a:pt x="112153" y="183426"/>
                </a:lnTo>
                <a:lnTo>
                  <a:pt x="64604" y="166522"/>
                </a:lnTo>
                <a:lnTo>
                  <a:pt x="44234" y="173151"/>
                </a:lnTo>
                <a:lnTo>
                  <a:pt x="33959" y="183426"/>
                </a:lnTo>
                <a:lnTo>
                  <a:pt x="30645" y="197002"/>
                </a:lnTo>
                <a:lnTo>
                  <a:pt x="0" y="16652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266233" y="4867047"/>
            <a:ext cx="196951" cy="183413"/>
          </a:xfrm>
          <a:custGeom>
            <a:avLst/>
            <a:gdLst/>
            <a:ahLst/>
            <a:cxnLst/>
            <a:rect l="l" t="t" r="r" b="b"/>
            <a:pathLst>
              <a:path w="196951" h="183413">
                <a:moveTo>
                  <a:pt x="54330" y="128917"/>
                </a:moveTo>
                <a:lnTo>
                  <a:pt x="67906" y="118808"/>
                </a:lnTo>
                <a:lnTo>
                  <a:pt x="61112" y="105219"/>
                </a:lnTo>
                <a:lnTo>
                  <a:pt x="50838" y="101904"/>
                </a:lnTo>
                <a:lnTo>
                  <a:pt x="50838" y="88328"/>
                </a:lnTo>
                <a:lnTo>
                  <a:pt x="64427" y="81521"/>
                </a:lnTo>
                <a:lnTo>
                  <a:pt x="57645" y="78054"/>
                </a:lnTo>
                <a:lnTo>
                  <a:pt x="61112" y="71259"/>
                </a:lnTo>
                <a:lnTo>
                  <a:pt x="20358" y="54356"/>
                </a:lnTo>
                <a:lnTo>
                  <a:pt x="0" y="40767"/>
                </a:lnTo>
                <a:lnTo>
                  <a:pt x="0" y="33972"/>
                </a:lnTo>
                <a:lnTo>
                  <a:pt x="3302" y="27012"/>
                </a:lnTo>
                <a:lnTo>
                  <a:pt x="3302" y="23698"/>
                </a:lnTo>
                <a:lnTo>
                  <a:pt x="16891" y="6807"/>
                </a:lnTo>
                <a:lnTo>
                  <a:pt x="13576" y="0"/>
                </a:lnTo>
                <a:lnTo>
                  <a:pt x="27152" y="0"/>
                </a:lnTo>
                <a:lnTo>
                  <a:pt x="30480" y="3314"/>
                </a:lnTo>
                <a:lnTo>
                  <a:pt x="33947" y="6807"/>
                </a:lnTo>
                <a:lnTo>
                  <a:pt x="13576" y="23698"/>
                </a:lnTo>
                <a:lnTo>
                  <a:pt x="16891" y="27012"/>
                </a:lnTo>
                <a:lnTo>
                  <a:pt x="30480" y="30505"/>
                </a:lnTo>
                <a:lnTo>
                  <a:pt x="44056" y="16903"/>
                </a:lnTo>
                <a:lnTo>
                  <a:pt x="71234" y="33972"/>
                </a:lnTo>
                <a:lnTo>
                  <a:pt x="108661" y="50863"/>
                </a:lnTo>
                <a:lnTo>
                  <a:pt x="125564" y="71259"/>
                </a:lnTo>
                <a:lnTo>
                  <a:pt x="129044" y="78054"/>
                </a:lnTo>
                <a:lnTo>
                  <a:pt x="125564" y="81521"/>
                </a:lnTo>
                <a:lnTo>
                  <a:pt x="122250" y="101904"/>
                </a:lnTo>
                <a:lnTo>
                  <a:pt x="125564" y="108686"/>
                </a:lnTo>
                <a:lnTo>
                  <a:pt x="135839" y="108686"/>
                </a:lnTo>
                <a:lnTo>
                  <a:pt x="149415" y="118808"/>
                </a:lnTo>
                <a:lnTo>
                  <a:pt x="139141" y="132384"/>
                </a:lnTo>
                <a:lnTo>
                  <a:pt x="159537" y="139166"/>
                </a:lnTo>
                <a:lnTo>
                  <a:pt x="159537" y="156235"/>
                </a:lnTo>
                <a:lnTo>
                  <a:pt x="173101" y="169824"/>
                </a:lnTo>
                <a:lnTo>
                  <a:pt x="190169" y="176479"/>
                </a:lnTo>
                <a:lnTo>
                  <a:pt x="196951" y="176479"/>
                </a:lnTo>
                <a:lnTo>
                  <a:pt x="183375" y="183413"/>
                </a:lnTo>
                <a:lnTo>
                  <a:pt x="163004" y="173139"/>
                </a:lnTo>
                <a:lnTo>
                  <a:pt x="156197" y="176479"/>
                </a:lnTo>
                <a:lnTo>
                  <a:pt x="142621" y="169824"/>
                </a:lnTo>
                <a:lnTo>
                  <a:pt x="118770" y="166357"/>
                </a:lnTo>
                <a:lnTo>
                  <a:pt x="105181" y="166357"/>
                </a:lnTo>
                <a:lnTo>
                  <a:pt x="98399" y="162864"/>
                </a:lnTo>
                <a:lnTo>
                  <a:pt x="81495" y="156235"/>
                </a:lnTo>
                <a:lnTo>
                  <a:pt x="71234" y="156235"/>
                </a:lnTo>
                <a:lnTo>
                  <a:pt x="61112" y="162864"/>
                </a:lnTo>
                <a:lnTo>
                  <a:pt x="44056" y="156235"/>
                </a:lnTo>
                <a:lnTo>
                  <a:pt x="40741" y="142506"/>
                </a:lnTo>
                <a:lnTo>
                  <a:pt x="47536" y="139166"/>
                </a:lnTo>
                <a:lnTo>
                  <a:pt x="54330" y="12891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692345" y="4883950"/>
            <a:ext cx="312445" cy="224180"/>
          </a:xfrm>
          <a:custGeom>
            <a:avLst/>
            <a:gdLst/>
            <a:ahLst/>
            <a:cxnLst/>
            <a:rect l="l" t="t" r="r" b="b"/>
            <a:pathLst>
              <a:path w="312445" h="224180">
                <a:moveTo>
                  <a:pt x="6794" y="135877"/>
                </a:moveTo>
                <a:lnTo>
                  <a:pt x="112001" y="64617"/>
                </a:lnTo>
                <a:lnTo>
                  <a:pt x="166331" y="67932"/>
                </a:lnTo>
                <a:lnTo>
                  <a:pt x="179920" y="57810"/>
                </a:lnTo>
                <a:lnTo>
                  <a:pt x="196976" y="61150"/>
                </a:lnTo>
                <a:lnTo>
                  <a:pt x="207086" y="47548"/>
                </a:lnTo>
                <a:lnTo>
                  <a:pt x="224154" y="37452"/>
                </a:lnTo>
                <a:lnTo>
                  <a:pt x="241045" y="0"/>
                </a:lnTo>
                <a:lnTo>
                  <a:pt x="258114" y="20383"/>
                </a:lnTo>
                <a:lnTo>
                  <a:pt x="264909" y="37452"/>
                </a:lnTo>
                <a:lnTo>
                  <a:pt x="275005" y="40767"/>
                </a:lnTo>
                <a:lnTo>
                  <a:pt x="285280" y="37452"/>
                </a:lnTo>
                <a:lnTo>
                  <a:pt x="298869" y="44081"/>
                </a:lnTo>
                <a:lnTo>
                  <a:pt x="298869" y="54356"/>
                </a:lnTo>
                <a:lnTo>
                  <a:pt x="302183" y="51028"/>
                </a:lnTo>
                <a:lnTo>
                  <a:pt x="308978" y="54356"/>
                </a:lnTo>
                <a:lnTo>
                  <a:pt x="312445" y="71424"/>
                </a:lnTo>
                <a:lnTo>
                  <a:pt x="298869" y="74726"/>
                </a:lnTo>
                <a:lnTo>
                  <a:pt x="278485" y="98577"/>
                </a:lnTo>
                <a:lnTo>
                  <a:pt x="244525" y="145961"/>
                </a:lnTo>
                <a:lnTo>
                  <a:pt x="207086" y="156235"/>
                </a:lnTo>
                <a:lnTo>
                  <a:pt x="139166" y="200482"/>
                </a:lnTo>
                <a:lnTo>
                  <a:pt x="118795" y="197002"/>
                </a:lnTo>
                <a:lnTo>
                  <a:pt x="108673" y="197002"/>
                </a:lnTo>
                <a:lnTo>
                  <a:pt x="101879" y="190207"/>
                </a:lnTo>
                <a:lnTo>
                  <a:pt x="64452" y="224180"/>
                </a:lnTo>
                <a:lnTo>
                  <a:pt x="44081" y="224180"/>
                </a:lnTo>
                <a:lnTo>
                  <a:pt x="0" y="207276"/>
                </a:lnTo>
                <a:lnTo>
                  <a:pt x="16903" y="193522"/>
                </a:lnTo>
                <a:lnTo>
                  <a:pt x="30479" y="190207"/>
                </a:lnTo>
                <a:lnTo>
                  <a:pt x="37287" y="183426"/>
                </a:lnTo>
                <a:lnTo>
                  <a:pt x="44081" y="173304"/>
                </a:lnTo>
                <a:lnTo>
                  <a:pt x="13589" y="145961"/>
                </a:lnTo>
                <a:lnTo>
                  <a:pt x="6794" y="13587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970832" y="4934978"/>
            <a:ext cx="149427" cy="125590"/>
          </a:xfrm>
          <a:custGeom>
            <a:avLst/>
            <a:gdLst/>
            <a:ahLst/>
            <a:cxnLst/>
            <a:rect l="l" t="t" r="r" b="b"/>
            <a:pathLst>
              <a:path w="149428" h="125590">
                <a:moveTo>
                  <a:pt x="125590" y="115481"/>
                </a:moveTo>
                <a:lnTo>
                  <a:pt x="112001" y="115481"/>
                </a:lnTo>
                <a:lnTo>
                  <a:pt x="101892" y="115481"/>
                </a:lnTo>
                <a:lnTo>
                  <a:pt x="88303" y="112001"/>
                </a:lnTo>
                <a:lnTo>
                  <a:pt x="57658" y="125590"/>
                </a:lnTo>
                <a:lnTo>
                  <a:pt x="57658" y="122275"/>
                </a:lnTo>
                <a:lnTo>
                  <a:pt x="30492" y="108546"/>
                </a:lnTo>
                <a:lnTo>
                  <a:pt x="23698" y="108546"/>
                </a:lnTo>
                <a:lnTo>
                  <a:pt x="23698" y="94932"/>
                </a:lnTo>
                <a:lnTo>
                  <a:pt x="13588" y="78041"/>
                </a:lnTo>
                <a:lnTo>
                  <a:pt x="10109" y="57658"/>
                </a:lnTo>
                <a:lnTo>
                  <a:pt x="0" y="47548"/>
                </a:lnTo>
                <a:lnTo>
                  <a:pt x="20383" y="23698"/>
                </a:lnTo>
                <a:lnTo>
                  <a:pt x="33959" y="20396"/>
                </a:lnTo>
                <a:lnTo>
                  <a:pt x="37274" y="20396"/>
                </a:lnTo>
                <a:lnTo>
                  <a:pt x="40754" y="16903"/>
                </a:lnTo>
                <a:lnTo>
                  <a:pt x="67919" y="3327"/>
                </a:lnTo>
                <a:lnTo>
                  <a:pt x="81508" y="0"/>
                </a:lnTo>
                <a:lnTo>
                  <a:pt x="88303" y="10121"/>
                </a:lnTo>
                <a:lnTo>
                  <a:pt x="129057" y="50876"/>
                </a:lnTo>
                <a:lnTo>
                  <a:pt x="135851" y="64452"/>
                </a:lnTo>
                <a:lnTo>
                  <a:pt x="149428" y="91630"/>
                </a:lnTo>
                <a:lnTo>
                  <a:pt x="139166" y="115481"/>
                </a:lnTo>
                <a:lnTo>
                  <a:pt x="125590" y="1154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181383" y="4945100"/>
            <a:ext cx="145961" cy="183400"/>
          </a:xfrm>
          <a:custGeom>
            <a:avLst/>
            <a:gdLst/>
            <a:ahLst/>
            <a:cxnLst/>
            <a:rect l="l" t="t" r="r" b="b"/>
            <a:pathLst>
              <a:path w="145961" h="183400">
                <a:moveTo>
                  <a:pt x="0" y="163029"/>
                </a:moveTo>
                <a:lnTo>
                  <a:pt x="10121" y="118783"/>
                </a:lnTo>
                <a:lnTo>
                  <a:pt x="16916" y="112153"/>
                </a:lnTo>
                <a:lnTo>
                  <a:pt x="0" y="98425"/>
                </a:lnTo>
                <a:lnTo>
                  <a:pt x="0" y="81508"/>
                </a:lnTo>
                <a:lnTo>
                  <a:pt x="3340" y="64452"/>
                </a:lnTo>
                <a:lnTo>
                  <a:pt x="3340" y="57823"/>
                </a:lnTo>
                <a:lnTo>
                  <a:pt x="23698" y="61112"/>
                </a:lnTo>
                <a:lnTo>
                  <a:pt x="30479" y="78181"/>
                </a:lnTo>
                <a:lnTo>
                  <a:pt x="40754" y="81508"/>
                </a:lnTo>
                <a:lnTo>
                  <a:pt x="50876" y="71399"/>
                </a:lnTo>
                <a:lnTo>
                  <a:pt x="57670" y="71399"/>
                </a:lnTo>
                <a:lnTo>
                  <a:pt x="64452" y="64452"/>
                </a:lnTo>
                <a:lnTo>
                  <a:pt x="64452" y="61112"/>
                </a:lnTo>
                <a:lnTo>
                  <a:pt x="60985" y="61112"/>
                </a:lnTo>
                <a:lnTo>
                  <a:pt x="67779" y="54330"/>
                </a:lnTo>
                <a:lnTo>
                  <a:pt x="60985" y="50863"/>
                </a:lnTo>
                <a:lnTo>
                  <a:pt x="67779" y="47536"/>
                </a:lnTo>
                <a:lnTo>
                  <a:pt x="71246" y="44221"/>
                </a:lnTo>
                <a:lnTo>
                  <a:pt x="71246" y="47536"/>
                </a:lnTo>
                <a:lnTo>
                  <a:pt x="81521" y="54330"/>
                </a:lnTo>
                <a:lnTo>
                  <a:pt x="91630" y="44221"/>
                </a:lnTo>
                <a:lnTo>
                  <a:pt x="91630" y="27165"/>
                </a:lnTo>
                <a:lnTo>
                  <a:pt x="81521" y="16903"/>
                </a:lnTo>
                <a:lnTo>
                  <a:pt x="78041" y="23850"/>
                </a:lnTo>
                <a:lnTo>
                  <a:pt x="74574" y="16903"/>
                </a:lnTo>
                <a:lnTo>
                  <a:pt x="67779" y="6781"/>
                </a:lnTo>
                <a:lnTo>
                  <a:pt x="64452" y="0"/>
                </a:lnTo>
                <a:lnTo>
                  <a:pt x="81521" y="0"/>
                </a:lnTo>
                <a:lnTo>
                  <a:pt x="84848" y="0"/>
                </a:lnTo>
                <a:lnTo>
                  <a:pt x="91630" y="6781"/>
                </a:lnTo>
                <a:lnTo>
                  <a:pt x="101739" y="6781"/>
                </a:lnTo>
                <a:lnTo>
                  <a:pt x="112001" y="27165"/>
                </a:lnTo>
                <a:lnTo>
                  <a:pt x="118795" y="47536"/>
                </a:lnTo>
                <a:lnTo>
                  <a:pt x="139179" y="50863"/>
                </a:lnTo>
                <a:lnTo>
                  <a:pt x="132384" y="61112"/>
                </a:lnTo>
                <a:lnTo>
                  <a:pt x="125590" y="64452"/>
                </a:lnTo>
                <a:lnTo>
                  <a:pt x="128904" y="78181"/>
                </a:lnTo>
                <a:lnTo>
                  <a:pt x="145961" y="84810"/>
                </a:lnTo>
                <a:lnTo>
                  <a:pt x="135686" y="95084"/>
                </a:lnTo>
                <a:lnTo>
                  <a:pt x="139179" y="115468"/>
                </a:lnTo>
                <a:lnTo>
                  <a:pt x="128904" y="122275"/>
                </a:lnTo>
                <a:lnTo>
                  <a:pt x="128904" y="132372"/>
                </a:lnTo>
                <a:lnTo>
                  <a:pt x="118795" y="135851"/>
                </a:lnTo>
                <a:lnTo>
                  <a:pt x="105206" y="142633"/>
                </a:lnTo>
                <a:lnTo>
                  <a:pt x="101739" y="146126"/>
                </a:lnTo>
                <a:lnTo>
                  <a:pt x="94932" y="149440"/>
                </a:lnTo>
                <a:lnTo>
                  <a:pt x="78041" y="139331"/>
                </a:lnTo>
                <a:lnTo>
                  <a:pt x="44094" y="132372"/>
                </a:lnTo>
                <a:lnTo>
                  <a:pt x="30479" y="142633"/>
                </a:lnTo>
                <a:lnTo>
                  <a:pt x="33972" y="152755"/>
                </a:lnTo>
                <a:lnTo>
                  <a:pt x="27025" y="169824"/>
                </a:lnTo>
                <a:lnTo>
                  <a:pt x="16916" y="183400"/>
                </a:lnTo>
                <a:lnTo>
                  <a:pt x="0" y="16302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106683" y="4979060"/>
            <a:ext cx="91617" cy="135864"/>
          </a:xfrm>
          <a:custGeom>
            <a:avLst/>
            <a:gdLst/>
            <a:ahLst/>
            <a:cxnLst/>
            <a:rect l="l" t="t" r="r" b="b"/>
            <a:pathLst>
              <a:path w="91617" h="135864">
                <a:moveTo>
                  <a:pt x="3314" y="71399"/>
                </a:moveTo>
                <a:lnTo>
                  <a:pt x="13576" y="47548"/>
                </a:lnTo>
                <a:lnTo>
                  <a:pt x="0" y="20370"/>
                </a:lnTo>
                <a:lnTo>
                  <a:pt x="10109" y="13576"/>
                </a:lnTo>
                <a:lnTo>
                  <a:pt x="23698" y="16903"/>
                </a:lnTo>
                <a:lnTo>
                  <a:pt x="30479" y="27152"/>
                </a:lnTo>
                <a:lnTo>
                  <a:pt x="33947" y="20370"/>
                </a:lnTo>
                <a:lnTo>
                  <a:pt x="33947" y="6794"/>
                </a:lnTo>
                <a:lnTo>
                  <a:pt x="33947" y="0"/>
                </a:lnTo>
                <a:lnTo>
                  <a:pt x="44068" y="0"/>
                </a:lnTo>
                <a:lnTo>
                  <a:pt x="44068" y="6794"/>
                </a:lnTo>
                <a:lnTo>
                  <a:pt x="44068" y="30492"/>
                </a:lnTo>
                <a:lnTo>
                  <a:pt x="74701" y="47548"/>
                </a:lnTo>
                <a:lnTo>
                  <a:pt x="74701" y="64465"/>
                </a:lnTo>
                <a:lnTo>
                  <a:pt x="91617" y="78193"/>
                </a:lnTo>
                <a:lnTo>
                  <a:pt x="84823" y="84823"/>
                </a:lnTo>
                <a:lnTo>
                  <a:pt x="74701" y="129070"/>
                </a:lnTo>
                <a:lnTo>
                  <a:pt x="61125" y="132372"/>
                </a:lnTo>
                <a:lnTo>
                  <a:pt x="50863" y="135864"/>
                </a:lnTo>
                <a:lnTo>
                  <a:pt x="33947" y="122262"/>
                </a:lnTo>
                <a:lnTo>
                  <a:pt x="6781" y="105371"/>
                </a:lnTo>
                <a:lnTo>
                  <a:pt x="0" y="88315"/>
                </a:lnTo>
                <a:lnTo>
                  <a:pt x="3314" y="74726"/>
                </a:lnTo>
                <a:lnTo>
                  <a:pt x="3314" y="713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984420" y="5046979"/>
            <a:ext cx="213880" cy="210578"/>
          </a:xfrm>
          <a:custGeom>
            <a:avLst/>
            <a:gdLst/>
            <a:ahLst/>
            <a:cxnLst/>
            <a:rect l="l" t="t" r="r" b="b"/>
            <a:pathLst>
              <a:path w="213880" h="210578">
                <a:moveTo>
                  <a:pt x="169799" y="159715"/>
                </a:moveTo>
                <a:lnTo>
                  <a:pt x="129044" y="176618"/>
                </a:lnTo>
                <a:lnTo>
                  <a:pt x="122262" y="183413"/>
                </a:lnTo>
                <a:lnTo>
                  <a:pt x="108673" y="190220"/>
                </a:lnTo>
                <a:lnTo>
                  <a:pt x="105194" y="197002"/>
                </a:lnTo>
                <a:lnTo>
                  <a:pt x="101879" y="207276"/>
                </a:lnTo>
                <a:lnTo>
                  <a:pt x="88303" y="210578"/>
                </a:lnTo>
                <a:lnTo>
                  <a:pt x="78028" y="200317"/>
                </a:lnTo>
                <a:lnTo>
                  <a:pt x="67919" y="190220"/>
                </a:lnTo>
                <a:lnTo>
                  <a:pt x="54330" y="179946"/>
                </a:lnTo>
                <a:lnTo>
                  <a:pt x="40754" y="183413"/>
                </a:lnTo>
                <a:lnTo>
                  <a:pt x="23685" y="179946"/>
                </a:lnTo>
                <a:lnTo>
                  <a:pt x="10109" y="149453"/>
                </a:lnTo>
                <a:lnTo>
                  <a:pt x="10109" y="135864"/>
                </a:lnTo>
                <a:lnTo>
                  <a:pt x="0" y="122275"/>
                </a:lnTo>
                <a:lnTo>
                  <a:pt x="40754" y="129057"/>
                </a:lnTo>
                <a:lnTo>
                  <a:pt x="44069" y="132397"/>
                </a:lnTo>
                <a:lnTo>
                  <a:pt x="47548" y="135864"/>
                </a:lnTo>
                <a:lnTo>
                  <a:pt x="47548" y="139344"/>
                </a:lnTo>
                <a:lnTo>
                  <a:pt x="54330" y="139344"/>
                </a:lnTo>
                <a:lnTo>
                  <a:pt x="67919" y="145973"/>
                </a:lnTo>
                <a:lnTo>
                  <a:pt x="81508" y="135864"/>
                </a:lnTo>
                <a:lnTo>
                  <a:pt x="88303" y="135864"/>
                </a:lnTo>
                <a:lnTo>
                  <a:pt x="91617" y="118808"/>
                </a:lnTo>
                <a:lnTo>
                  <a:pt x="91617" y="115481"/>
                </a:lnTo>
                <a:lnTo>
                  <a:pt x="101879" y="101904"/>
                </a:lnTo>
                <a:lnTo>
                  <a:pt x="91617" y="88303"/>
                </a:lnTo>
                <a:lnTo>
                  <a:pt x="101879" y="74726"/>
                </a:lnTo>
                <a:lnTo>
                  <a:pt x="105194" y="57823"/>
                </a:lnTo>
                <a:lnTo>
                  <a:pt x="101879" y="57823"/>
                </a:lnTo>
                <a:lnTo>
                  <a:pt x="101879" y="47561"/>
                </a:lnTo>
                <a:lnTo>
                  <a:pt x="108673" y="47561"/>
                </a:lnTo>
                <a:lnTo>
                  <a:pt x="115468" y="40754"/>
                </a:lnTo>
                <a:lnTo>
                  <a:pt x="108673" y="37452"/>
                </a:lnTo>
                <a:lnTo>
                  <a:pt x="101879" y="44246"/>
                </a:lnTo>
                <a:lnTo>
                  <a:pt x="98412" y="40754"/>
                </a:lnTo>
                <a:lnTo>
                  <a:pt x="81508" y="50876"/>
                </a:lnTo>
                <a:lnTo>
                  <a:pt x="74714" y="67944"/>
                </a:lnTo>
                <a:lnTo>
                  <a:pt x="57645" y="61150"/>
                </a:lnTo>
                <a:lnTo>
                  <a:pt x="37274" y="47561"/>
                </a:lnTo>
                <a:lnTo>
                  <a:pt x="33959" y="47561"/>
                </a:lnTo>
                <a:lnTo>
                  <a:pt x="33959" y="37452"/>
                </a:lnTo>
                <a:lnTo>
                  <a:pt x="44069" y="13588"/>
                </a:lnTo>
                <a:lnTo>
                  <a:pt x="74714" y="0"/>
                </a:lnTo>
                <a:lnTo>
                  <a:pt x="88303" y="3479"/>
                </a:lnTo>
                <a:lnTo>
                  <a:pt x="98412" y="3479"/>
                </a:lnTo>
                <a:lnTo>
                  <a:pt x="112001" y="3479"/>
                </a:lnTo>
                <a:lnTo>
                  <a:pt x="105194" y="10274"/>
                </a:lnTo>
                <a:lnTo>
                  <a:pt x="115468" y="13588"/>
                </a:lnTo>
                <a:lnTo>
                  <a:pt x="125577" y="6807"/>
                </a:lnTo>
                <a:lnTo>
                  <a:pt x="122262" y="20396"/>
                </a:lnTo>
                <a:lnTo>
                  <a:pt x="129044" y="37452"/>
                </a:lnTo>
                <a:lnTo>
                  <a:pt x="156210" y="54343"/>
                </a:lnTo>
                <a:lnTo>
                  <a:pt x="173126" y="67944"/>
                </a:lnTo>
                <a:lnTo>
                  <a:pt x="183388" y="64452"/>
                </a:lnTo>
                <a:lnTo>
                  <a:pt x="196964" y="61150"/>
                </a:lnTo>
                <a:lnTo>
                  <a:pt x="213880" y="81521"/>
                </a:lnTo>
                <a:lnTo>
                  <a:pt x="207086" y="95110"/>
                </a:lnTo>
                <a:lnTo>
                  <a:pt x="207086" y="98425"/>
                </a:lnTo>
                <a:lnTo>
                  <a:pt x="183388" y="125755"/>
                </a:lnTo>
                <a:lnTo>
                  <a:pt x="176441" y="135864"/>
                </a:lnTo>
                <a:lnTo>
                  <a:pt x="173126" y="145973"/>
                </a:lnTo>
                <a:lnTo>
                  <a:pt x="169799" y="1597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692389" y="4309999"/>
            <a:ext cx="227469" cy="194005"/>
          </a:xfrm>
          <a:custGeom>
            <a:avLst/>
            <a:gdLst/>
            <a:ahLst/>
            <a:cxnLst/>
            <a:rect l="l" t="t" r="r" b="b"/>
            <a:pathLst>
              <a:path w="227469" h="194005">
                <a:moveTo>
                  <a:pt x="27177" y="81724"/>
                </a:moveTo>
                <a:lnTo>
                  <a:pt x="27177" y="64617"/>
                </a:lnTo>
                <a:lnTo>
                  <a:pt x="44081" y="44183"/>
                </a:lnTo>
                <a:lnTo>
                  <a:pt x="84823" y="30581"/>
                </a:lnTo>
                <a:lnTo>
                  <a:pt x="67932" y="16941"/>
                </a:lnTo>
                <a:lnTo>
                  <a:pt x="71246" y="6819"/>
                </a:lnTo>
                <a:lnTo>
                  <a:pt x="78041" y="3327"/>
                </a:lnTo>
                <a:lnTo>
                  <a:pt x="88303" y="3327"/>
                </a:lnTo>
                <a:lnTo>
                  <a:pt x="98412" y="0"/>
                </a:lnTo>
                <a:lnTo>
                  <a:pt x="108686" y="10134"/>
                </a:lnTo>
                <a:lnTo>
                  <a:pt x="129070" y="10134"/>
                </a:lnTo>
                <a:lnTo>
                  <a:pt x="145961" y="20434"/>
                </a:lnTo>
                <a:lnTo>
                  <a:pt x="156235" y="23761"/>
                </a:lnTo>
                <a:lnTo>
                  <a:pt x="159550" y="20434"/>
                </a:lnTo>
                <a:lnTo>
                  <a:pt x="163029" y="27241"/>
                </a:lnTo>
                <a:lnTo>
                  <a:pt x="163029" y="34035"/>
                </a:lnTo>
                <a:lnTo>
                  <a:pt x="169824" y="44183"/>
                </a:lnTo>
                <a:lnTo>
                  <a:pt x="156235" y="50990"/>
                </a:lnTo>
                <a:lnTo>
                  <a:pt x="129070" y="47663"/>
                </a:lnTo>
                <a:lnTo>
                  <a:pt x="125590" y="54482"/>
                </a:lnTo>
                <a:lnTo>
                  <a:pt x="139179" y="71424"/>
                </a:lnTo>
                <a:lnTo>
                  <a:pt x="149440" y="81724"/>
                </a:lnTo>
                <a:lnTo>
                  <a:pt x="190195" y="98653"/>
                </a:lnTo>
                <a:lnTo>
                  <a:pt x="213893" y="102146"/>
                </a:lnTo>
                <a:lnTo>
                  <a:pt x="227469" y="119100"/>
                </a:lnTo>
                <a:lnTo>
                  <a:pt x="224154" y="125907"/>
                </a:lnTo>
                <a:lnTo>
                  <a:pt x="210578" y="125907"/>
                </a:lnTo>
                <a:lnTo>
                  <a:pt x="186715" y="146316"/>
                </a:lnTo>
                <a:lnTo>
                  <a:pt x="149440" y="149821"/>
                </a:lnTo>
                <a:lnTo>
                  <a:pt x="125590" y="153136"/>
                </a:lnTo>
                <a:lnTo>
                  <a:pt x="125590" y="170243"/>
                </a:lnTo>
                <a:lnTo>
                  <a:pt x="91617" y="190677"/>
                </a:lnTo>
                <a:lnTo>
                  <a:pt x="71246" y="194005"/>
                </a:lnTo>
                <a:lnTo>
                  <a:pt x="64452" y="183870"/>
                </a:lnTo>
                <a:lnTo>
                  <a:pt x="105206" y="153136"/>
                </a:lnTo>
                <a:lnTo>
                  <a:pt x="50863" y="122567"/>
                </a:lnTo>
                <a:lnTo>
                  <a:pt x="33972" y="125907"/>
                </a:lnTo>
                <a:lnTo>
                  <a:pt x="27177" y="136207"/>
                </a:lnTo>
                <a:lnTo>
                  <a:pt x="0" y="136207"/>
                </a:lnTo>
                <a:lnTo>
                  <a:pt x="0" y="125907"/>
                </a:lnTo>
                <a:lnTo>
                  <a:pt x="23698" y="108953"/>
                </a:lnTo>
                <a:lnTo>
                  <a:pt x="27177" y="8172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638058" y="4313327"/>
            <a:ext cx="139153" cy="78397"/>
          </a:xfrm>
          <a:custGeom>
            <a:avLst/>
            <a:gdLst/>
            <a:ahLst/>
            <a:cxnLst/>
            <a:rect l="l" t="t" r="r" b="b"/>
            <a:pathLst>
              <a:path w="139153" h="78397">
                <a:moveTo>
                  <a:pt x="44068" y="71577"/>
                </a:moveTo>
                <a:lnTo>
                  <a:pt x="27165" y="61290"/>
                </a:lnTo>
                <a:lnTo>
                  <a:pt x="23698" y="51155"/>
                </a:lnTo>
                <a:lnTo>
                  <a:pt x="16890" y="54470"/>
                </a:lnTo>
                <a:lnTo>
                  <a:pt x="3314" y="51155"/>
                </a:lnTo>
                <a:lnTo>
                  <a:pt x="0" y="44335"/>
                </a:lnTo>
                <a:lnTo>
                  <a:pt x="16890" y="37528"/>
                </a:lnTo>
                <a:lnTo>
                  <a:pt x="16890" y="30708"/>
                </a:lnTo>
                <a:lnTo>
                  <a:pt x="47536" y="20434"/>
                </a:lnTo>
                <a:lnTo>
                  <a:pt x="50863" y="6807"/>
                </a:lnTo>
                <a:lnTo>
                  <a:pt x="57657" y="0"/>
                </a:lnTo>
                <a:lnTo>
                  <a:pt x="108673" y="0"/>
                </a:lnTo>
                <a:lnTo>
                  <a:pt x="122262" y="13614"/>
                </a:lnTo>
                <a:lnTo>
                  <a:pt x="139153" y="27254"/>
                </a:lnTo>
                <a:lnTo>
                  <a:pt x="98412" y="40855"/>
                </a:lnTo>
                <a:lnTo>
                  <a:pt x="81508" y="61290"/>
                </a:lnTo>
                <a:lnTo>
                  <a:pt x="81508" y="78397"/>
                </a:lnTo>
                <a:lnTo>
                  <a:pt x="57657" y="78397"/>
                </a:lnTo>
                <a:lnTo>
                  <a:pt x="44068" y="7157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817979" y="4320133"/>
            <a:ext cx="210565" cy="126072"/>
          </a:xfrm>
          <a:custGeom>
            <a:avLst/>
            <a:gdLst/>
            <a:ahLst/>
            <a:cxnLst/>
            <a:rect l="l" t="t" r="r" b="b"/>
            <a:pathLst>
              <a:path w="210565" h="126072">
                <a:moveTo>
                  <a:pt x="210566" y="88518"/>
                </a:moveTo>
                <a:lnTo>
                  <a:pt x="200456" y="105625"/>
                </a:lnTo>
                <a:lnTo>
                  <a:pt x="190182" y="112433"/>
                </a:lnTo>
                <a:lnTo>
                  <a:pt x="180086" y="105625"/>
                </a:lnTo>
                <a:lnTo>
                  <a:pt x="163017" y="108965"/>
                </a:lnTo>
                <a:lnTo>
                  <a:pt x="135851" y="119252"/>
                </a:lnTo>
                <a:lnTo>
                  <a:pt x="135851" y="126072"/>
                </a:lnTo>
                <a:lnTo>
                  <a:pt x="125730" y="122580"/>
                </a:lnTo>
                <a:lnTo>
                  <a:pt x="115468" y="115773"/>
                </a:lnTo>
                <a:lnTo>
                  <a:pt x="108686" y="105625"/>
                </a:lnTo>
                <a:lnTo>
                  <a:pt x="101879" y="108965"/>
                </a:lnTo>
                <a:lnTo>
                  <a:pt x="88303" y="92011"/>
                </a:lnTo>
                <a:lnTo>
                  <a:pt x="64604" y="88518"/>
                </a:lnTo>
                <a:lnTo>
                  <a:pt x="23850" y="71589"/>
                </a:lnTo>
                <a:lnTo>
                  <a:pt x="13589" y="61290"/>
                </a:lnTo>
                <a:lnTo>
                  <a:pt x="0" y="44348"/>
                </a:lnTo>
                <a:lnTo>
                  <a:pt x="3479" y="37528"/>
                </a:lnTo>
                <a:lnTo>
                  <a:pt x="30645" y="40855"/>
                </a:lnTo>
                <a:lnTo>
                  <a:pt x="44234" y="34048"/>
                </a:lnTo>
                <a:lnTo>
                  <a:pt x="37439" y="23901"/>
                </a:lnTo>
                <a:lnTo>
                  <a:pt x="37439" y="17106"/>
                </a:lnTo>
                <a:lnTo>
                  <a:pt x="44234" y="3492"/>
                </a:lnTo>
                <a:lnTo>
                  <a:pt x="44234" y="0"/>
                </a:lnTo>
                <a:lnTo>
                  <a:pt x="67919" y="3492"/>
                </a:lnTo>
                <a:lnTo>
                  <a:pt x="78193" y="10299"/>
                </a:lnTo>
                <a:lnTo>
                  <a:pt x="88303" y="30721"/>
                </a:lnTo>
                <a:lnTo>
                  <a:pt x="98564" y="34048"/>
                </a:lnTo>
                <a:lnTo>
                  <a:pt x="125730" y="20446"/>
                </a:lnTo>
                <a:lnTo>
                  <a:pt x="132524" y="34048"/>
                </a:lnTo>
                <a:lnTo>
                  <a:pt x="156222" y="47663"/>
                </a:lnTo>
                <a:lnTo>
                  <a:pt x="186867" y="27241"/>
                </a:lnTo>
                <a:lnTo>
                  <a:pt x="186867" y="34048"/>
                </a:lnTo>
                <a:lnTo>
                  <a:pt x="180086" y="64769"/>
                </a:lnTo>
                <a:lnTo>
                  <a:pt x="210566" y="8851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577093" y="4320133"/>
            <a:ext cx="125742" cy="136182"/>
          </a:xfrm>
          <a:custGeom>
            <a:avLst/>
            <a:gdLst/>
            <a:ahLst/>
            <a:cxnLst/>
            <a:rect l="l" t="t" r="r" b="b"/>
            <a:pathLst>
              <a:path w="125742" h="136182">
                <a:moveTo>
                  <a:pt x="125742" y="105625"/>
                </a:moveTo>
                <a:lnTo>
                  <a:pt x="84975" y="112433"/>
                </a:lnTo>
                <a:lnTo>
                  <a:pt x="47536" y="136182"/>
                </a:lnTo>
                <a:lnTo>
                  <a:pt x="51015" y="119252"/>
                </a:lnTo>
                <a:lnTo>
                  <a:pt x="44221" y="108965"/>
                </a:lnTo>
                <a:lnTo>
                  <a:pt x="23850" y="105625"/>
                </a:lnTo>
                <a:lnTo>
                  <a:pt x="17043" y="98818"/>
                </a:lnTo>
                <a:lnTo>
                  <a:pt x="10248" y="88518"/>
                </a:lnTo>
                <a:lnTo>
                  <a:pt x="10248" y="85216"/>
                </a:lnTo>
                <a:lnTo>
                  <a:pt x="6781" y="81711"/>
                </a:lnTo>
                <a:lnTo>
                  <a:pt x="0" y="71589"/>
                </a:lnTo>
                <a:lnTo>
                  <a:pt x="6781" y="40855"/>
                </a:lnTo>
                <a:lnTo>
                  <a:pt x="10248" y="40855"/>
                </a:lnTo>
                <a:lnTo>
                  <a:pt x="17043" y="37528"/>
                </a:lnTo>
                <a:lnTo>
                  <a:pt x="27165" y="37528"/>
                </a:lnTo>
                <a:lnTo>
                  <a:pt x="40741" y="34048"/>
                </a:lnTo>
                <a:lnTo>
                  <a:pt x="47536" y="34048"/>
                </a:lnTo>
                <a:lnTo>
                  <a:pt x="61125" y="27241"/>
                </a:lnTo>
                <a:lnTo>
                  <a:pt x="67919" y="20446"/>
                </a:lnTo>
                <a:lnTo>
                  <a:pt x="71399" y="10299"/>
                </a:lnTo>
                <a:lnTo>
                  <a:pt x="67919" y="3492"/>
                </a:lnTo>
                <a:lnTo>
                  <a:pt x="74701" y="0"/>
                </a:lnTo>
                <a:lnTo>
                  <a:pt x="98552" y="30721"/>
                </a:lnTo>
                <a:lnTo>
                  <a:pt x="105359" y="44348"/>
                </a:lnTo>
                <a:lnTo>
                  <a:pt x="108673" y="64769"/>
                </a:lnTo>
                <a:lnTo>
                  <a:pt x="125742" y="10562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026718" y="4320134"/>
            <a:ext cx="139330" cy="112433"/>
          </a:xfrm>
          <a:custGeom>
            <a:avLst/>
            <a:gdLst/>
            <a:ahLst/>
            <a:cxnLst/>
            <a:rect l="l" t="t" r="r" b="b"/>
            <a:pathLst>
              <a:path w="139331" h="112433">
                <a:moveTo>
                  <a:pt x="132537" y="34048"/>
                </a:moveTo>
                <a:lnTo>
                  <a:pt x="129057" y="64769"/>
                </a:lnTo>
                <a:lnTo>
                  <a:pt x="139331" y="85216"/>
                </a:lnTo>
                <a:lnTo>
                  <a:pt x="135851" y="112433"/>
                </a:lnTo>
                <a:lnTo>
                  <a:pt x="112166" y="98818"/>
                </a:lnTo>
                <a:lnTo>
                  <a:pt x="88303" y="95338"/>
                </a:lnTo>
                <a:lnTo>
                  <a:pt x="64604" y="81711"/>
                </a:lnTo>
                <a:lnTo>
                  <a:pt x="23850" y="88518"/>
                </a:lnTo>
                <a:lnTo>
                  <a:pt x="10274" y="92011"/>
                </a:lnTo>
                <a:lnTo>
                  <a:pt x="0" y="85216"/>
                </a:lnTo>
                <a:lnTo>
                  <a:pt x="10274" y="64769"/>
                </a:lnTo>
                <a:lnTo>
                  <a:pt x="20383" y="37528"/>
                </a:lnTo>
                <a:lnTo>
                  <a:pt x="37439" y="17106"/>
                </a:lnTo>
                <a:lnTo>
                  <a:pt x="51028" y="20446"/>
                </a:lnTo>
                <a:lnTo>
                  <a:pt x="51028" y="13627"/>
                </a:lnTo>
                <a:lnTo>
                  <a:pt x="61137" y="17106"/>
                </a:lnTo>
                <a:lnTo>
                  <a:pt x="64604" y="17106"/>
                </a:lnTo>
                <a:lnTo>
                  <a:pt x="67932" y="10299"/>
                </a:lnTo>
                <a:lnTo>
                  <a:pt x="88303" y="0"/>
                </a:lnTo>
                <a:lnTo>
                  <a:pt x="98577" y="3492"/>
                </a:lnTo>
                <a:lnTo>
                  <a:pt x="112166" y="17106"/>
                </a:lnTo>
                <a:lnTo>
                  <a:pt x="112166" y="23901"/>
                </a:lnTo>
                <a:lnTo>
                  <a:pt x="125742" y="23901"/>
                </a:lnTo>
                <a:lnTo>
                  <a:pt x="132537" y="3404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6162757" y="4320133"/>
            <a:ext cx="64604" cy="57962"/>
          </a:xfrm>
          <a:custGeom>
            <a:avLst/>
            <a:gdLst/>
            <a:ahLst/>
            <a:cxnLst/>
            <a:rect l="l" t="t" r="r" b="b"/>
            <a:pathLst>
              <a:path w="64604" h="57962">
                <a:moveTo>
                  <a:pt x="23850" y="57962"/>
                </a:moveTo>
                <a:lnTo>
                  <a:pt x="6781" y="51155"/>
                </a:lnTo>
                <a:lnTo>
                  <a:pt x="0" y="47663"/>
                </a:lnTo>
                <a:lnTo>
                  <a:pt x="3454" y="34048"/>
                </a:lnTo>
                <a:lnTo>
                  <a:pt x="3454" y="23901"/>
                </a:lnTo>
                <a:lnTo>
                  <a:pt x="3454" y="20446"/>
                </a:lnTo>
                <a:lnTo>
                  <a:pt x="10248" y="0"/>
                </a:lnTo>
                <a:lnTo>
                  <a:pt x="10248" y="3492"/>
                </a:lnTo>
                <a:lnTo>
                  <a:pt x="20358" y="0"/>
                </a:lnTo>
                <a:lnTo>
                  <a:pt x="44208" y="10299"/>
                </a:lnTo>
                <a:lnTo>
                  <a:pt x="64604" y="20446"/>
                </a:lnTo>
                <a:lnTo>
                  <a:pt x="61112" y="40855"/>
                </a:lnTo>
                <a:lnTo>
                  <a:pt x="61112" y="54482"/>
                </a:lnTo>
                <a:lnTo>
                  <a:pt x="23850" y="5796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808044" y="4323626"/>
            <a:ext cx="74701" cy="81724"/>
          </a:xfrm>
          <a:custGeom>
            <a:avLst/>
            <a:gdLst/>
            <a:ahLst/>
            <a:cxnLst/>
            <a:rect l="l" t="t" r="r" b="b"/>
            <a:pathLst>
              <a:path w="74701" h="81724">
                <a:moveTo>
                  <a:pt x="17056" y="81724"/>
                </a:moveTo>
                <a:lnTo>
                  <a:pt x="10274" y="54470"/>
                </a:lnTo>
                <a:lnTo>
                  <a:pt x="6781" y="30556"/>
                </a:lnTo>
                <a:lnTo>
                  <a:pt x="0" y="23748"/>
                </a:lnTo>
                <a:lnTo>
                  <a:pt x="0" y="3314"/>
                </a:lnTo>
                <a:lnTo>
                  <a:pt x="20358" y="0"/>
                </a:lnTo>
                <a:lnTo>
                  <a:pt x="33959" y="0"/>
                </a:lnTo>
                <a:lnTo>
                  <a:pt x="33959" y="16954"/>
                </a:lnTo>
                <a:lnTo>
                  <a:pt x="54330" y="34035"/>
                </a:lnTo>
                <a:lnTo>
                  <a:pt x="74701" y="57797"/>
                </a:lnTo>
                <a:lnTo>
                  <a:pt x="17056" y="8172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155776" y="4326940"/>
            <a:ext cx="169811" cy="129374"/>
          </a:xfrm>
          <a:custGeom>
            <a:avLst/>
            <a:gdLst/>
            <a:ahLst/>
            <a:cxnLst/>
            <a:rect l="l" t="t" r="r" b="b"/>
            <a:pathLst>
              <a:path w="169811" h="129374">
                <a:moveTo>
                  <a:pt x="33959" y="119265"/>
                </a:moveTo>
                <a:lnTo>
                  <a:pt x="6794" y="105625"/>
                </a:lnTo>
                <a:lnTo>
                  <a:pt x="10274" y="78409"/>
                </a:lnTo>
                <a:lnTo>
                  <a:pt x="0" y="57962"/>
                </a:lnTo>
                <a:lnTo>
                  <a:pt x="3479" y="27241"/>
                </a:lnTo>
                <a:lnTo>
                  <a:pt x="20383" y="30721"/>
                </a:lnTo>
                <a:lnTo>
                  <a:pt x="27178" y="30721"/>
                </a:lnTo>
                <a:lnTo>
                  <a:pt x="54343" y="23914"/>
                </a:lnTo>
                <a:lnTo>
                  <a:pt x="91782" y="3492"/>
                </a:lnTo>
                <a:lnTo>
                  <a:pt x="118960" y="0"/>
                </a:lnTo>
                <a:lnTo>
                  <a:pt x="135851" y="20434"/>
                </a:lnTo>
                <a:lnTo>
                  <a:pt x="142646" y="20434"/>
                </a:lnTo>
                <a:lnTo>
                  <a:pt x="149440" y="34048"/>
                </a:lnTo>
                <a:lnTo>
                  <a:pt x="152755" y="40855"/>
                </a:lnTo>
                <a:lnTo>
                  <a:pt x="152755" y="51155"/>
                </a:lnTo>
                <a:lnTo>
                  <a:pt x="169811" y="64782"/>
                </a:lnTo>
                <a:lnTo>
                  <a:pt x="135851" y="112445"/>
                </a:lnTo>
                <a:lnTo>
                  <a:pt x="129057" y="115773"/>
                </a:lnTo>
                <a:lnTo>
                  <a:pt x="91782" y="119265"/>
                </a:lnTo>
                <a:lnTo>
                  <a:pt x="71399" y="129374"/>
                </a:lnTo>
                <a:lnTo>
                  <a:pt x="33959" y="11926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050743" y="4330433"/>
            <a:ext cx="139166" cy="125882"/>
          </a:xfrm>
          <a:custGeom>
            <a:avLst/>
            <a:gdLst/>
            <a:ahLst/>
            <a:cxnLst/>
            <a:rect l="l" t="t" r="r" b="b"/>
            <a:pathLst>
              <a:path w="139166" h="125882">
                <a:moveTo>
                  <a:pt x="129057" y="88518"/>
                </a:moveTo>
                <a:lnTo>
                  <a:pt x="101892" y="85039"/>
                </a:lnTo>
                <a:lnTo>
                  <a:pt x="91617" y="78219"/>
                </a:lnTo>
                <a:lnTo>
                  <a:pt x="84823" y="74917"/>
                </a:lnTo>
                <a:lnTo>
                  <a:pt x="71259" y="68097"/>
                </a:lnTo>
                <a:lnTo>
                  <a:pt x="64617" y="68097"/>
                </a:lnTo>
                <a:lnTo>
                  <a:pt x="50863" y="78219"/>
                </a:lnTo>
                <a:lnTo>
                  <a:pt x="50863" y="88518"/>
                </a:lnTo>
                <a:lnTo>
                  <a:pt x="44068" y="102133"/>
                </a:lnTo>
                <a:lnTo>
                  <a:pt x="44068" y="119075"/>
                </a:lnTo>
                <a:lnTo>
                  <a:pt x="33947" y="119075"/>
                </a:lnTo>
                <a:lnTo>
                  <a:pt x="30492" y="125882"/>
                </a:lnTo>
                <a:lnTo>
                  <a:pt x="27165" y="122580"/>
                </a:lnTo>
                <a:lnTo>
                  <a:pt x="17056" y="108953"/>
                </a:lnTo>
                <a:lnTo>
                  <a:pt x="10261" y="91846"/>
                </a:lnTo>
                <a:lnTo>
                  <a:pt x="6807" y="85039"/>
                </a:lnTo>
                <a:lnTo>
                  <a:pt x="3314" y="64617"/>
                </a:lnTo>
                <a:lnTo>
                  <a:pt x="0" y="54470"/>
                </a:lnTo>
                <a:lnTo>
                  <a:pt x="6807" y="54470"/>
                </a:lnTo>
                <a:lnTo>
                  <a:pt x="23863" y="44183"/>
                </a:lnTo>
                <a:lnTo>
                  <a:pt x="20370" y="16941"/>
                </a:lnTo>
                <a:lnTo>
                  <a:pt x="30492" y="13601"/>
                </a:lnTo>
                <a:lnTo>
                  <a:pt x="50863" y="3327"/>
                </a:lnTo>
                <a:lnTo>
                  <a:pt x="54343" y="0"/>
                </a:lnTo>
                <a:lnTo>
                  <a:pt x="67919" y="0"/>
                </a:lnTo>
                <a:lnTo>
                  <a:pt x="78041" y="6807"/>
                </a:lnTo>
                <a:lnTo>
                  <a:pt x="105206" y="6807"/>
                </a:lnTo>
                <a:lnTo>
                  <a:pt x="115468" y="10147"/>
                </a:lnTo>
                <a:lnTo>
                  <a:pt x="115468" y="13601"/>
                </a:lnTo>
                <a:lnTo>
                  <a:pt x="115468" y="23748"/>
                </a:lnTo>
                <a:lnTo>
                  <a:pt x="112013" y="37363"/>
                </a:lnTo>
                <a:lnTo>
                  <a:pt x="118795" y="40855"/>
                </a:lnTo>
                <a:lnTo>
                  <a:pt x="135864" y="47663"/>
                </a:lnTo>
                <a:lnTo>
                  <a:pt x="139166" y="64617"/>
                </a:lnTo>
                <a:lnTo>
                  <a:pt x="129057" y="85039"/>
                </a:lnTo>
                <a:lnTo>
                  <a:pt x="129057" y="8851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230663" y="4330434"/>
            <a:ext cx="156235" cy="170243"/>
          </a:xfrm>
          <a:custGeom>
            <a:avLst/>
            <a:gdLst/>
            <a:ahLst/>
            <a:cxnLst/>
            <a:rect l="l" t="t" r="r" b="b"/>
            <a:pathLst>
              <a:path w="156235" h="170243">
                <a:moveTo>
                  <a:pt x="112166" y="139522"/>
                </a:moveTo>
                <a:lnTo>
                  <a:pt x="85001" y="170243"/>
                </a:lnTo>
                <a:lnTo>
                  <a:pt x="78206" y="166750"/>
                </a:lnTo>
                <a:lnTo>
                  <a:pt x="37452" y="166750"/>
                </a:lnTo>
                <a:lnTo>
                  <a:pt x="27178" y="156629"/>
                </a:lnTo>
                <a:lnTo>
                  <a:pt x="27178" y="146329"/>
                </a:lnTo>
                <a:lnTo>
                  <a:pt x="20383" y="146329"/>
                </a:lnTo>
                <a:lnTo>
                  <a:pt x="17056" y="136182"/>
                </a:lnTo>
                <a:lnTo>
                  <a:pt x="6794" y="136182"/>
                </a:lnTo>
                <a:lnTo>
                  <a:pt x="0" y="132702"/>
                </a:lnTo>
                <a:lnTo>
                  <a:pt x="0" y="122580"/>
                </a:lnTo>
                <a:lnTo>
                  <a:pt x="17056" y="64617"/>
                </a:lnTo>
                <a:lnTo>
                  <a:pt x="20383" y="64617"/>
                </a:lnTo>
                <a:lnTo>
                  <a:pt x="33959" y="64617"/>
                </a:lnTo>
                <a:lnTo>
                  <a:pt x="47536" y="54470"/>
                </a:lnTo>
                <a:lnTo>
                  <a:pt x="44234" y="40855"/>
                </a:lnTo>
                <a:lnTo>
                  <a:pt x="51028" y="30556"/>
                </a:lnTo>
                <a:lnTo>
                  <a:pt x="67932" y="3327"/>
                </a:lnTo>
                <a:lnTo>
                  <a:pt x="71399" y="3327"/>
                </a:lnTo>
                <a:lnTo>
                  <a:pt x="91782" y="10147"/>
                </a:lnTo>
                <a:lnTo>
                  <a:pt x="88303" y="3327"/>
                </a:lnTo>
                <a:lnTo>
                  <a:pt x="101904" y="0"/>
                </a:lnTo>
                <a:lnTo>
                  <a:pt x="105359" y="3327"/>
                </a:lnTo>
                <a:lnTo>
                  <a:pt x="112166" y="6807"/>
                </a:lnTo>
                <a:lnTo>
                  <a:pt x="115481" y="10147"/>
                </a:lnTo>
                <a:lnTo>
                  <a:pt x="112166" y="20421"/>
                </a:lnTo>
                <a:lnTo>
                  <a:pt x="115481" y="23748"/>
                </a:lnTo>
                <a:lnTo>
                  <a:pt x="95097" y="27228"/>
                </a:lnTo>
                <a:lnTo>
                  <a:pt x="95097" y="20421"/>
                </a:lnTo>
                <a:lnTo>
                  <a:pt x="91782" y="20421"/>
                </a:lnTo>
                <a:lnTo>
                  <a:pt x="91782" y="27228"/>
                </a:lnTo>
                <a:lnTo>
                  <a:pt x="98577" y="34048"/>
                </a:lnTo>
                <a:lnTo>
                  <a:pt x="101904" y="40855"/>
                </a:lnTo>
                <a:lnTo>
                  <a:pt x="118948" y="34048"/>
                </a:lnTo>
                <a:lnTo>
                  <a:pt x="146113" y="68097"/>
                </a:lnTo>
                <a:lnTo>
                  <a:pt x="146113" y="85039"/>
                </a:lnTo>
                <a:lnTo>
                  <a:pt x="156235" y="88518"/>
                </a:lnTo>
                <a:lnTo>
                  <a:pt x="142646" y="91846"/>
                </a:lnTo>
                <a:lnTo>
                  <a:pt x="112166" y="13952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3788987" y="4333760"/>
            <a:ext cx="112153" cy="98806"/>
          </a:xfrm>
          <a:custGeom>
            <a:avLst/>
            <a:gdLst/>
            <a:ahLst/>
            <a:cxnLst/>
            <a:rect l="l" t="t" r="r" b="b"/>
            <a:pathLst>
              <a:path w="112153" h="98805">
                <a:moveTo>
                  <a:pt x="30645" y="81711"/>
                </a:moveTo>
                <a:lnTo>
                  <a:pt x="30645" y="74891"/>
                </a:lnTo>
                <a:lnTo>
                  <a:pt x="23850" y="68084"/>
                </a:lnTo>
                <a:lnTo>
                  <a:pt x="17056" y="54482"/>
                </a:lnTo>
                <a:lnTo>
                  <a:pt x="10261" y="40855"/>
                </a:lnTo>
                <a:lnTo>
                  <a:pt x="0" y="23901"/>
                </a:lnTo>
                <a:lnTo>
                  <a:pt x="30645" y="0"/>
                </a:lnTo>
                <a:lnTo>
                  <a:pt x="37426" y="3479"/>
                </a:lnTo>
                <a:lnTo>
                  <a:pt x="57810" y="6819"/>
                </a:lnTo>
                <a:lnTo>
                  <a:pt x="71399" y="10274"/>
                </a:lnTo>
                <a:lnTo>
                  <a:pt x="84988" y="23901"/>
                </a:lnTo>
                <a:lnTo>
                  <a:pt x="98564" y="27228"/>
                </a:lnTo>
                <a:lnTo>
                  <a:pt x="108673" y="37528"/>
                </a:lnTo>
                <a:lnTo>
                  <a:pt x="112153" y="51142"/>
                </a:lnTo>
                <a:lnTo>
                  <a:pt x="101879" y="68084"/>
                </a:lnTo>
                <a:lnTo>
                  <a:pt x="91770" y="64769"/>
                </a:lnTo>
                <a:lnTo>
                  <a:pt x="40754" y="98805"/>
                </a:lnTo>
                <a:lnTo>
                  <a:pt x="30645" y="8171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4386725" y="4333760"/>
            <a:ext cx="183400" cy="132854"/>
          </a:xfrm>
          <a:custGeom>
            <a:avLst/>
            <a:gdLst/>
            <a:ahLst/>
            <a:cxnLst/>
            <a:rect l="l" t="t" r="r" b="b"/>
            <a:pathLst>
              <a:path w="183400" h="132854">
                <a:moveTo>
                  <a:pt x="10121" y="122554"/>
                </a:moveTo>
                <a:lnTo>
                  <a:pt x="0" y="91998"/>
                </a:lnTo>
                <a:lnTo>
                  <a:pt x="0" y="85191"/>
                </a:lnTo>
                <a:lnTo>
                  <a:pt x="40754" y="85191"/>
                </a:lnTo>
                <a:lnTo>
                  <a:pt x="44081" y="74891"/>
                </a:lnTo>
                <a:lnTo>
                  <a:pt x="67919" y="34035"/>
                </a:lnTo>
                <a:lnTo>
                  <a:pt x="78041" y="37528"/>
                </a:lnTo>
                <a:lnTo>
                  <a:pt x="105206" y="20421"/>
                </a:lnTo>
                <a:lnTo>
                  <a:pt x="115481" y="0"/>
                </a:lnTo>
                <a:lnTo>
                  <a:pt x="118795" y="0"/>
                </a:lnTo>
                <a:lnTo>
                  <a:pt x="132372" y="20421"/>
                </a:lnTo>
                <a:lnTo>
                  <a:pt x="135851" y="47663"/>
                </a:lnTo>
                <a:lnTo>
                  <a:pt x="156235" y="57962"/>
                </a:lnTo>
                <a:lnTo>
                  <a:pt x="179933" y="64769"/>
                </a:lnTo>
                <a:lnTo>
                  <a:pt x="183400" y="81711"/>
                </a:lnTo>
                <a:lnTo>
                  <a:pt x="179933" y="95338"/>
                </a:lnTo>
                <a:lnTo>
                  <a:pt x="156235" y="119252"/>
                </a:lnTo>
                <a:lnTo>
                  <a:pt x="135851" y="132854"/>
                </a:lnTo>
                <a:lnTo>
                  <a:pt x="98412" y="115747"/>
                </a:lnTo>
                <a:lnTo>
                  <a:pt x="78041" y="126060"/>
                </a:lnTo>
                <a:lnTo>
                  <a:pt x="71247" y="115747"/>
                </a:lnTo>
                <a:lnTo>
                  <a:pt x="61137" y="119252"/>
                </a:lnTo>
                <a:lnTo>
                  <a:pt x="50863" y="126060"/>
                </a:lnTo>
                <a:lnTo>
                  <a:pt x="30492" y="119252"/>
                </a:lnTo>
                <a:lnTo>
                  <a:pt x="10121" y="12255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3622641" y="4337240"/>
            <a:ext cx="84836" cy="74904"/>
          </a:xfrm>
          <a:custGeom>
            <a:avLst/>
            <a:gdLst/>
            <a:ahLst/>
            <a:cxnLst/>
            <a:rect l="l" t="t" r="r" b="b"/>
            <a:pathLst>
              <a:path w="84836" h="74904">
                <a:moveTo>
                  <a:pt x="0" y="57810"/>
                </a:moveTo>
                <a:lnTo>
                  <a:pt x="27177" y="10134"/>
                </a:lnTo>
                <a:lnTo>
                  <a:pt x="84836" y="0"/>
                </a:lnTo>
                <a:lnTo>
                  <a:pt x="81521" y="13614"/>
                </a:lnTo>
                <a:lnTo>
                  <a:pt x="67932" y="37376"/>
                </a:lnTo>
                <a:lnTo>
                  <a:pt x="57657" y="54482"/>
                </a:lnTo>
                <a:lnTo>
                  <a:pt x="23698" y="74904"/>
                </a:lnTo>
                <a:lnTo>
                  <a:pt x="13588" y="68110"/>
                </a:lnTo>
                <a:lnTo>
                  <a:pt x="0" y="5781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3544461" y="4289564"/>
            <a:ext cx="67919" cy="112280"/>
          </a:xfrm>
          <a:custGeom>
            <a:avLst/>
            <a:gdLst/>
            <a:ahLst/>
            <a:cxnLst/>
            <a:rect l="l" t="t" r="r" b="b"/>
            <a:pathLst>
              <a:path w="67919" h="112280">
                <a:moveTo>
                  <a:pt x="67919" y="105486"/>
                </a:moveTo>
                <a:lnTo>
                  <a:pt x="37426" y="105486"/>
                </a:lnTo>
                <a:lnTo>
                  <a:pt x="33959" y="112280"/>
                </a:lnTo>
                <a:lnTo>
                  <a:pt x="6781" y="78232"/>
                </a:lnTo>
                <a:lnTo>
                  <a:pt x="0" y="37376"/>
                </a:lnTo>
                <a:lnTo>
                  <a:pt x="3467" y="10147"/>
                </a:lnTo>
                <a:lnTo>
                  <a:pt x="17043" y="0"/>
                </a:lnTo>
                <a:lnTo>
                  <a:pt x="23850" y="3327"/>
                </a:lnTo>
                <a:lnTo>
                  <a:pt x="51015" y="13614"/>
                </a:lnTo>
                <a:lnTo>
                  <a:pt x="67919" y="85051"/>
                </a:lnTo>
                <a:lnTo>
                  <a:pt x="67919" y="10548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3561504" y="4337241"/>
            <a:ext cx="258127" cy="146329"/>
          </a:xfrm>
          <a:custGeom>
            <a:avLst/>
            <a:gdLst/>
            <a:ahLst/>
            <a:cxnLst/>
            <a:rect l="l" t="t" r="r" b="b"/>
            <a:pathLst>
              <a:path w="258127" h="146329">
                <a:moveTo>
                  <a:pt x="16916" y="64604"/>
                </a:moveTo>
                <a:lnTo>
                  <a:pt x="20383" y="57810"/>
                </a:lnTo>
                <a:lnTo>
                  <a:pt x="50876" y="57810"/>
                </a:lnTo>
                <a:lnTo>
                  <a:pt x="61137" y="57810"/>
                </a:lnTo>
                <a:lnTo>
                  <a:pt x="74726" y="68110"/>
                </a:lnTo>
                <a:lnTo>
                  <a:pt x="84836" y="74904"/>
                </a:lnTo>
                <a:lnTo>
                  <a:pt x="118795" y="54482"/>
                </a:lnTo>
                <a:lnTo>
                  <a:pt x="129070" y="37376"/>
                </a:lnTo>
                <a:lnTo>
                  <a:pt x="142659" y="13614"/>
                </a:lnTo>
                <a:lnTo>
                  <a:pt x="145973" y="0"/>
                </a:lnTo>
                <a:lnTo>
                  <a:pt x="159550" y="0"/>
                </a:lnTo>
                <a:lnTo>
                  <a:pt x="179933" y="3340"/>
                </a:lnTo>
                <a:lnTo>
                  <a:pt x="207098" y="3340"/>
                </a:lnTo>
                <a:lnTo>
                  <a:pt x="207098" y="6794"/>
                </a:lnTo>
                <a:lnTo>
                  <a:pt x="227482" y="20421"/>
                </a:lnTo>
                <a:lnTo>
                  <a:pt x="237744" y="37376"/>
                </a:lnTo>
                <a:lnTo>
                  <a:pt x="244538" y="51003"/>
                </a:lnTo>
                <a:lnTo>
                  <a:pt x="251333" y="64604"/>
                </a:lnTo>
                <a:lnTo>
                  <a:pt x="258127" y="71412"/>
                </a:lnTo>
                <a:lnTo>
                  <a:pt x="247865" y="68110"/>
                </a:lnTo>
                <a:lnTo>
                  <a:pt x="220687" y="91859"/>
                </a:lnTo>
                <a:lnTo>
                  <a:pt x="217373" y="95326"/>
                </a:lnTo>
                <a:lnTo>
                  <a:pt x="203784" y="95326"/>
                </a:lnTo>
                <a:lnTo>
                  <a:pt x="207098" y="98666"/>
                </a:lnTo>
                <a:lnTo>
                  <a:pt x="183413" y="115773"/>
                </a:lnTo>
                <a:lnTo>
                  <a:pt x="176618" y="108965"/>
                </a:lnTo>
                <a:lnTo>
                  <a:pt x="179933" y="105473"/>
                </a:lnTo>
                <a:lnTo>
                  <a:pt x="169824" y="98666"/>
                </a:lnTo>
                <a:lnTo>
                  <a:pt x="166344" y="105473"/>
                </a:lnTo>
                <a:lnTo>
                  <a:pt x="156235" y="102146"/>
                </a:lnTo>
                <a:lnTo>
                  <a:pt x="122275" y="95326"/>
                </a:lnTo>
                <a:lnTo>
                  <a:pt x="101892" y="105473"/>
                </a:lnTo>
                <a:lnTo>
                  <a:pt x="98412" y="119075"/>
                </a:lnTo>
                <a:lnTo>
                  <a:pt x="81521" y="108965"/>
                </a:lnTo>
                <a:lnTo>
                  <a:pt x="78041" y="112267"/>
                </a:lnTo>
                <a:lnTo>
                  <a:pt x="81521" y="125895"/>
                </a:lnTo>
                <a:lnTo>
                  <a:pt x="74726" y="146329"/>
                </a:lnTo>
                <a:lnTo>
                  <a:pt x="54356" y="146329"/>
                </a:lnTo>
                <a:lnTo>
                  <a:pt x="54356" y="125895"/>
                </a:lnTo>
                <a:lnTo>
                  <a:pt x="16916" y="112267"/>
                </a:lnTo>
                <a:lnTo>
                  <a:pt x="3327" y="105473"/>
                </a:lnTo>
                <a:lnTo>
                  <a:pt x="0" y="105473"/>
                </a:lnTo>
                <a:lnTo>
                  <a:pt x="0" y="95326"/>
                </a:lnTo>
                <a:lnTo>
                  <a:pt x="13601" y="64604"/>
                </a:lnTo>
                <a:lnTo>
                  <a:pt x="16916" y="6460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4542960" y="4340580"/>
            <a:ext cx="176605" cy="149796"/>
          </a:xfrm>
          <a:custGeom>
            <a:avLst/>
            <a:gdLst/>
            <a:ahLst/>
            <a:cxnLst/>
            <a:rect l="l" t="t" r="r" b="b"/>
            <a:pathLst>
              <a:path w="176606" h="149796">
                <a:moveTo>
                  <a:pt x="23698" y="57950"/>
                </a:moveTo>
                <a:lnTo>
                  <a:pt x="27165" y="57950"/>
                </a:lnTo>
                <a:lnTo>
                  <a:pt x="40754" y="64770"/>
                </a:lnTo>
                <a:lnTo>
                  <a:pt x="54343" y="64770"/>
                </a:lnTo>
                <a:lnTo>
                  <a:pt x="71234" y="40843"/>
                </a:lnTo>
                <a:lnTo>
                  <a:pt x="64439" y="30708"/>
                </a:lnTo>
                <a:lnTo>
                  <a:pt x="81508" y="13601"/>
                </a:lnTo>
                <a:lnTo>
                  <a:pt x="74714" y="0"/>
                </a:lnTo>
                <a:lnTo>
                  <a:pt x="91617" y="0"/>
                </a:lnTo>
                <a:lnTo>
                  <a:pt x="111988" y="3454"/>
                </a:lnTo>
                <a:lnTo>
                  <a:pt x="111988" y="10274"/>
                </a:lnTo>
                <a:lnTo>
                  <a:pt x="95097" y="17081"/>
                </a:lnTo>
                <a:lnTo>
                  <a:pt x="98412" y="23901"/>
                </a:lnTo>
                <a:lnTo>
                  <a:pt x="98412" y="34036"/>
                </a:lnTo>
                <a:lnTo>
                  <a:pt x="105194" y="47663"/>
                </a:lnTo>
                <a:lnTo>
                  <a:pt x="129057" y="51142"/>
                </a:lnTo>
                <a:lnTo>
                  <a:pt x="139166" y="44323"/>
                </a:lnTo>
                <a:lnTo>
                  <a:pt x="152755" y="51142"/>
                </a:lnTo>
                <a:lnTo>
                  <a:pt x="176606" y="51142"/>
                </a:lnTo>
                <a:lnTo>
                  <a:pt x="173126" y="78371"/>
                </a:lnTo>
                <a:lnTo>
                  <a:pt x="149428" y="95326"/>
                </a:lnTo>
                <a:lnTo>
                  <a:pt x="149428" y="105625"/>
                </a:lnTo>
                <a:lnTo>
                  <a:pt x="152755" y="126034"/>
                </a:lnTo>
                <a:lnTo>
                  <a:pt x="166331" y="132842"/>
                </a:lnTo>
                <a:lnTo>
                  <a:pt x="166331" y="146481"/>
                </a:lnTo>
                <a:lnTo>
                  <a:pt x="145961" y="149796"/>
                </a:lnTo>
                <a:lnTo>
                  <a:pt x="132372" y="146481"/>
                </a:lnTo>
                <a:lnTo>
                  <a:pt x="125577" y="136182"/>
                </a:lnTo>
                <a:lnTo>
                  <a:pt x="105194" y="126034"/>
                </a:lnTo>
                <a:lnTo>
                  <a:pt x="13576" y="119240"/>
                </a:lnTo>
                <a:lnTo>
                  <a:pt x="0" y="112433"/>
                </a:lnTo>
                <a:lnTo>
                  <a:pt x="23698" y="88519"/>
                </a:lnTo>
                <a:lnTo>
                  <a:pt x="27165" y="74891"/>
                </a:lnTo>
                <a:lnTo>
                  <a:pt x="23698" y="5795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373310" y="4340580"/>
            <a:ext cx="210565" cy="129374"/>
          </a:xfrm>
          <a:custGeom>
            <a:avLst/>
            <a:gdLst/>
            <a:ahLst/>
            <a:cxnLst/>
            <a:rect l="l" t="t" r="r" b="b"/>
            <a:pathLst>
              <a:path w="210566" h="129374">
                <a:moveTo>
                  <a:pt x="139331" y="119240"/>
                </a:moveTo>
                <a:lnTo>
                  <a:pt x="125742" y="115735"/>
                </a:lnTo>
                <a:lnTo>
                  <a:pt x="105371" y="122555"/>
                </a:lnTo>
                <a:lnTo>
                  <a:pt x="95097" y="122555"/>
                </a:lnTo>
                <a:lnTo>
                  <a:pt x="71412" y="126034"/>
                </a:lnTo>
                <a:lnTo>
                  <a:pt x="54343" y="119240"/>
                </a:lnTo>
                <a:lnTo>
                  <a:pt x="44221" y="129374"/>
                </a:lnTo>
                <a:lnTo>
                  <a:pt x="27165" y="115735"/>
                </a:lnTo>
                <a:lnTo>
                  <a:pt x="20370" y="91986"/>
                </a:lnTo>
                <a:lnTo>
                  <a:pt x="13588" y="88519"/>
                </a:lnTo>
                <a:lnTo>
                  <a:pt x="0" y="81699"/>
                </a:lnTo>
                <a:lnTo>
                  <a:pt x="13588" y="78371"/>
                </a:lnTo>
                <a:lnTo>
                  <a:pt x="13588" y="71564"/>
                </a:lnTo>
                <a:lnTo>
                  <a:pt x="20370" y="71564"/>
                </a:lnTo>
                <a:lnTo>
                  <a:pt x="33959" y="54470"/>
                </a:lnTo>
                <a:lnTo>
                  <a:pt x="40754" y="54470"/>
                </a:lnTo>
                <a:lnTo>
                  <a:pt x="44221" y="51142"/>
                </a:lnTo>
                <a:lnTo>
                  <a:pt x="54343" y="40843"/>
                </a:lnTo>
                <a:lnTo>
                  <a:pt x="71412" y="13601"/>
                </a:lnTo>
                <a:lnTo>
                  <a:pt x="74701" y="13601"/>
                </a:lnTo>
                <a:lnTo>
                  <a:pt x="81508" y="6794"/>
                </a:lnTo>
                <a:lnTo>
                  <a:pt x="84975" y="3454"/>
                </a:lnTo>
                <a:lnTo>
                  <a:pt x="95097" y="3454"/>
                </a:lnTo>
                <a:lnTo>
                  <a:pt x="101892" y="6794"/>
                </a:lnTo>
                <a:lnTo>
                  <a:pt x="115468" y="3454"/>
                </a:lnTo>
                <a:lnTo>
                  <a:pt x="125742" y="3454"/>
                </a:lnTo>
                <a:lnTo>
                  <a:pt x="129070" y="10274"/>
                </a:lnTo>
                <a:lnTo>
                  <a:pt x="139331" y="3454"/>
                </a:lnTo>
                <a:lnTo>
                  <a:pt x="142646" y="6794"/>
                </a:lnTo>
                <a:lnTo>
                  <a:pt x="152920" y="3454"/>
                </a:lnTo>
                <a:lnTo>
                  <a:pt x="173278" y="3454"/>
                </a:lnTo>
                <a:lnTo>
                  <a:pt x="183400" y="6794"/>
                </a:lnTo>
                <a:lnTo>
                  <a:pt x="193674" y="0"/>
                </a:lnTo>
                <a:lnTo>
                  <a:pt x="190195" y="3454"/>
                </a:lnTo>
                <a:lnTo>
                  <a:pt x="203784" y="20408"/>
                </a:lnTo>
                <a:lnTo>
                  <a:pt x="210565" y="20408"/>
                </a:lnTo>
                <a:lnTo>
                  <a:pt x="203784" y="51142"/>
                </a:lnTo>
                <a:lnTo>
                  <a:pt x="210565" y="61264"/>
                </a:lnTo>
                <a:lnTo>
                  <a:pt x="207251" y="64770"/>
                </a:lnTo>
                <a:lnTo>
                  <a:pt x="190195" y="68072"/>
                </a:lnTo>
                <a:lnTo>
                  <a:pt x="173278" y="78371"/>
                </a:lnTo>
                <a:lnTo>
                  <a:pt x="159702" y="102133"/>
                </a:lnTo>
                <a:lnTo>
                  <a:pt x="139331" y="11924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167877" y="4344035"/>
            <a:ext cx="128905" cy="136207"/>
          </a:xfrm>
          <a:custGeom>
            <a:avLst/>
            <a:gdLst/>
            <a:ahLst/>
            <a:cxnLst/>
            <a:rect l="l" t="t" r="r" b="b"/>
            <a:pathLst>
              <a:path w="128904" h="136207">
                <a:moveTo>
                  <a:pt x="108508" y="102171"/>
                </a:moveTo>
                <a:lnTo>
                  <a:pt x="98412" y="95351"/>
                </a:lnTo>
                <a:lnTo>
                  <a:pt x="88138" y="98679"/>
                </a:lnTo>
                <a:lnTo>
                  <a:pt x="84810" y="115785"/>
                </a:lnTo>
                <a:lnTo>
                  <a:pt x="81356" y="132727"/>
                </a:lnTo>
                <a:lnTo>
                  <a:pt x="74549" y="136207"/>
                </a:lnTo>
                <a:lnTo>
                  <a:pt x="47536" y="122580"/>
                </a:lnTo>
                <a:lnTo>
                  <a:pt x="40601" y="119100"/>
                </a:lnTo>
                <a:lnTo>
                  <a:pt x="33794" y="119100"/>
                </a:lnTo>
                <a:lnTo>
                  <a:pt x="6781" y="88531"/>
                </a:lnTo>
                <a:lnTo>
                  <a:pt x="0" y="81724"/>
                </a:lnTo>
                <a:lnTo>
                  <a:pt x="6781" y="71437"/>
                </a:lnTo>
                <a:lnTo>
                  <a:pt x="3314" y="44208"/>
                </a:lnTo>
                <a:lnTo>
                  <a:pt x="3314" y="30581"/>
                </a:lnTo>
                <a:lnTo>
                  <a:pt x="20358" y="10147"/>
                </a:lnTo>
                <a:lnTo>
                  <a:pt x="23698" y="10147"/>
                </a:lnTo>
                <a:lnTo>
                  <a:pt x="40601" y="6819"/>
                </a:lnTo>
                <a:lnTo>
                  <a:pt x="54330" y="13627"/>
                </a:lnTo>
                <a:lnTo>
                  <a:pt x="61112" y="3340"/>
                </a:lnTo>
                <a:lnTo>
                  <a:pt x="67754" y="0"/>
                </a:lnTo>
                <a:lnTo>
                  <a:pt x="78028" y="16954"/>
                </a:lnTo>
                <a:lnTo>
                  <a:pt x="95084" y="23761"/>
                </a:lnTo>
                <a:lnTo>
                  <a:pt x="108508" y="37388"/>
                </a:lnTo>
                <a:lnTo>
                  <a:pt x="115303" y="64617"/>
                </a:lnTo>
                <a:lnTo>
                  <a:pt x="128905" y="71437"/>
                </a:lnTo>
                <a:lnTo>
                  <a:pt x="125564" y="81724"/>
                </a:lnTo>
                <a:lnTo>
                  <a:pt x="111988" y="88531"/>
                </a:lnTo>
                <a:lnTo>
                  <a:pt x="108508" y="10217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736797" y="4347375"/>
            <a:ext cx="88303" cy="92011"/>
          </a:xfrm>
          <a:custGeom>
            <a:avLst/>
            <a:gdLst/>
            <a:ahLst/>
            <a:cxnLst/>
            <a:rect l="l" t="t" r="r" b="b"/>
            <a:pathLst>
              <a:path w="88303" h="92011">
                <a:moveTo>
                  <a:pt x="88303" y="57975"/>
                </a:moveTo>
                <a:lnTo>
                  <a:pt x="74714" y="61277"/>
                </a:lnTo>
                <a:lnTo>
                  <a:pt x="64452" y="68097"/>
                </a:lnTo>
                <a:lnTo>
                  <a:pt x="33959" y="81724"/>
                </a:lnTo>
                <a:lnTo>
                  <a:pt x="13576" y="92011"/>
                </a:lnTo>
                <a:lnTo>
                  <a:pt x="6794" y="74904"/>
                </a:lnTo>
                <a:lnTo>
                  <a:pt x="0" y="68097"/>
                </a:lnTo>
                <a:lnTo>
                  <a:pt x="16890" y="51155"/>
                </a:lnTo>
                <a:lnTo>
                  <a:pt x="40754" y="37528"/>
                </a:lnTo>
                <a:lnTo>
                  <a:pt x="61125" y="30721"/>
                </a:lnTo>
                <a:lnTo>
                  <a:pt x="64452" y="10286"/>
                </a:lnTo>
                <a:lnTo>
                  <a:pt x="71247" y="0"/>
                </a:lnTo>
                <a:lnTo>
                  <a:pt x="78028" y="6807"/>
                </a:lnTo>
                <a:lnTo>
                  <a:pt x="81521" y="30721"/>
                </a:lnTo>
                <a:lnTo>
                  <a:pt x="88303" y="5797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4308531" y="4357662"/>
            <a:ext cx="146113" cy="61290"/>
          </a:xfrm>
          <a:custGeom>
            <a:avLst/>
            <a:gdLst/>
            <a:ahLst/>
            <a:cxnLst/>
            <a:rect l="l" t="t" r="r" b="b"/>
            <a:pathLst>
              <a:path w="146113" h="61290">
                <a:moveTo>
                  <a:pt x="146113" y="10134"/>
                </a:moveTo>
                <a:lnTo>
                  <a:pt x="122275" y="50990"/>
                </a:lnTo>
                <a:lnTo>
                  <a:pt x="118948" y="61290"/>
                </a:lnTo>
                <a:lnTo>
                  <a:pt x="78193" y="61290"/>
                </a:lnTo>
                <a:lnTo>
                  <a:pt x="74714" y="54482"/>
                </a:lnTo>
                <a:lnTo>
                  <a:pt x="64617" y="50990"/>
                </a:lnTo>
                <a:lnTo>
                  <a:pt x="23863" y="34061"/>
                </a:lnTo>
                <a:lnTo>
                  <a:pt x="17056" y="34061"/>
                </a:lnTo>
                <a:lnTo>
                  <a:pt x="0" y="20434"/>
                </a:lnTo>
                <a:lnTo>
                  <a:pt x="0" y="10134"/>
                </a:lnTo>
                <a:lnTo>
                  <a:pt x="20535" y="10134"/>
                </a:lnTo>
                <a:lnTo>
                  <a:pt x="40754" y="3327"/>
                </a:lnTo>
                <a:lnTo>
                  <a:pt x="57823" y="0"/>
                </a:lnTo>
                <a:lnTo>
                  <a:pt x="57823" y="6819"/>
                </a:lnTo>
                <a:lnTo>
                  <a:pt x="68084" y="3327"/>
                </a:lnTo>
                <a:lnTo>
                  <a:pt x="68084" y="13627"/>
                </a:lnTo>
                <a:lnTo>
                  <a:pt x="81508" y="13627"/>
                </a:lnTo>
                <a:lnTo>
                  <a:pt x="108686" y="10134"/>
                </a:lnTo>
                <a:lnTo>
                  <a:pt x="139331" y="3327"/>
                </a:lnTo>
                <a:lnTo>
                  <a:pt x="146113" y="1013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173004" y="4360989"/>
            <a:ext cx="78041" cy="132880"/>
          </a:xfrm>
          <a:custGeom>
            <a:avLst/>
            <a:gdLst/>
            <a:ahLst/>
            <a:cxnLst/>
            <a:rect l="l" t="t" r="r" b="b"/>
            <a:pathLst>
              <a:path w="78041" h="132880">
                <a:moveTo>
                  <a:pt x="40767" y="112433"/>
                </a:moveTo>
                <a:lnTo>
                  <a:pt x="20383" y="132880"/>
                </a:lnTo>
                <a:lnTo>
                  <a:pt x="0" y="108965"/>
                </a:lnTo>
                <a:lnTo>
                  <a:pt x="3327" y="92024"/>
                </a:lnTo>
                <a:lnTo>
                  <a:pt x="3327" y="64769"/>
                </a:lnTo>
                <a:lnTo>
                  <a:pt x="6794" y="57962"/>
                </a:lnTo>
                <a:lnTo>
                  <a:pt x="6794" y="54482"/>
                </a:lnTo>
                <a:lnTo>
                  <a:pt x="16903" y="34061"/>
                </a:lnTo>
                <a:lnTo>
                  <a:pt x="13601" y="17106"/>
                </a:lnTo>
                <a:lnTo>
                  <a:pt x="50863" y="13627"/>
                </a:lnTo>
                <a:lnTo>
                  <a:pt x="50863" y="0"/>
                </a:lnTo>
                <a:lnTo>
                  <a:pt x="54356" y="0"/>
                </a:lnTo>
                <a:lnTo>
                  <a:pt x="61137" y="0"/>
                </a:lnTo>
                <a:lnTo>
                  <a:pt x="64452" y="13627"/>
                </a:lnTo>
                <a:lnTo>
                  <a:pt x="74714" y="17106"/>
                </a:lnTo>
                <a:lnTo>
                  <a:pt x="78041" y="34061"/>
                </a:lnTo>
                <a:lnTo>
                  <a:pt x="74714" y="34061"/>
                </a:lnTo>
                <a:lnTo>
                  <a:pt x="57658" y="92024"/>
                </a:lnTo>
                <a:lnTo>
                  <a:pt x="57658" y="102146"/>
                </a:lnTo>
                <a:lnTo>
                  <a:pt x="50863" y="115773"/>
                </a:lnTo>
                <a:lnTo>
                  <a:pt x="40767" y="11243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3055548" y="4367797"/>
            <a:ext cx="247840" cy="289509"/>
          </a:xfrm>
          <a:custGeom>
            <a:avLst/>
            <a:gdLst/>
            <a:ahLst/>
            <a:cxnLst/>
            <a:rect l="l" t="t" r="r" b="b"/>
            <a:pathLst>
              <a:path w="247840" h="289509">
                <a:moveTo>
                  <a:pt x="234264" y="224726"/>
                </a:moveTo>
                <a:lnTo>
                  <a:pt x="210565" y="211099"/>
                </a:lnTo>
                <a:lnTo>
                  <a:pt x="190195" y="214591"/>
                </a:lnTo>
                <a:lnTo>
                  <a:pt x="169811" y="214591"/>
                </a:lnTo>
                <a:lnTo>
                  <a:pt x="139166" y="207797"/>
                </a:lnTo>
                <a:lnTo>
                  <a:pt x="142633" y="235013"/>
                </a:lnTo>
                <a:lnTo>
                  <a:pt x="149428" y="248653"/>
                </a:lnTo>
                <a:lnTo>
                  <a:pt x="176606" y="282689"/>
                </a:lnTo>
                <a:lnTo>
                  <a:pt x="163017" y="289509"/>
                </a:lnTo>
                <a:lnTo>
                  <a:pt x="149428" y="279209"/>
                </a:lnTo>
                <a:lnTo>
                  <a:pt x="139166" y="258762"/>
                </a:lnTo>
                <a:lnTo>
                  <a:pt x="118783" y="238353"/>
                </a:lnTo>
                <a:lnTo>
                  <a:pt x="115468" y="228206"/>
                </a:lnTo>
                <a:lnTo>
                  <a:pt x="88303" y="228206"/>
                </a:lnTo>
                <a:lnTo>
                  <a:pt x="74714" y="217919"/>
                </a:lnTo>
                <a:lnTo>
                  <a:pt x="78028" y="217919"/>
                </a:lnTo>
                <a:lnTo>
                  <a:pt x="78028" y="204304"/>
                </a:lnTo>
                <a:lnTo>
                  <a:pt x="88303" y="190690"/>
                </a:lnTo>
                <a:lnTo>
                  <a:pt x="84823" y="180543"/>
                </a:lnTo>
                <a:lnTo>
                  <a:pt x="105206" y="156629"/>
                </a:lnTo>
                <a:lnTo>
                  <a:pt x="111988" y="143027"/>
                </a:lnTo>
                <a:lnTo>
                  <a:pt x="111988" y="136207"/>
                </a:lnTo>
                <a:lnTo>
                  <a:pt x="118783" y="122580"/>
                </a:lnTo>
                <a:lnTo>
                  <a:pt x="118783" y="115773"/>
                </a:lnTo>
                <a:lnTo>
                  <a:pt x="122262" y="112445"/>
                </a:lnTo>
                <a:lnTo>
                  <a:pt x="105206" y="85216"/>
                </a:lnTo>
                <a:lnTo>
                  <a:pt x="95097" y="81711"/>
                </a:lnTo>
                <a:lnTo>
                  <a:pt x="37274" y="64769"/>
                </a:lnTo>
                <a:lnTo>
                  <a:pt x="3314" y="20446"/>
                </a:lnTo>
                <a:lnTo>
                  <a:pt x="0" y="0"/>
                </a:lnTo>
                <a:lnTo>
                  <a:pt x="40754" y="23926"/>
                </a:lnTo>
                <a:lnTo>
                  <a:pt x="125590" y="71589"/>
                </a:lnTo>
                <a:lnTo>
                  <a:pt x="156235" y="92024"/>
                </a:lnTo>
                <a:lnTo>
                  <a:pt x="169811" y="95338"/>
                </a:lnTo>
                <a:lnTo>
                  <a:pt x="176606" y="88518"/>
                </a:lnTo>
                <a:lnTo>
                  <a:pt x="196989" y="108965"/>
                </a:lnTo>
                <a:lnTo>
                  <a:pt x="220675" y="115773"/>
                </a:lnTo>
                <a:lnTo>
                  <a:pt x="230949" y="115773"/>
                </a:lnTo>
                <a:lnTo>
                  <a:pt x="247840" y="122580"/>
                </a:lnTo>
                <a:lnTo>
                  <a:pt x="234264" y="126072"/>
                </a:lnTo>
                <a:lnTo>
                  <a:pt x="234264" y="132880"/>
                </a:lnTo>
                <a:lnTo>
                  <a:pt x="227469" y="149834"/>
                </a:lnTo>
                <a:lnTo>
                  <a:pt x="227469" y="166928"/>
                </a:lnTo>
                <a:lnTo>
                  <a:pt x="237731" y="207797"/>
                </a:lnTo>
                <a:lnTo>
                  <a:pt x="234264" y="22472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3955484" y="4378096"/>
            <a:ext cx="108673" cy="112280"/>
          </a:xfrm>
          <a:custGeom>
            <a:avLst/>
            <a:gdLst/>
            <a:ahLst/>
            <a:cxnLst/>
            <a:rect l="l" t="t" r="r" b="b"/>
            <a:pathLst>
              <a:path w="108673" h="112280">
                <a:moveTo>
                  <a:pt x="108673" y="95326"/>
                </a:moveTo>
                <a:lnTo>
                  <a:pt x="95084" y="105473"/>
                </a:lnTo>
                <a:lnTo>
                  <a:pt x="74714" y="105473"/>
                </a:lnTo>
                <a:lnTo>
                  <a:pt x="50863" y="108966"/>
                </a:lnTo>
                <a:lnTo>
                  <a:pt x="40754" y="112280"/>
                </a:lnTo>
                <a:lnTo>
                  <a:pt x="30479" y="98666"/>
                </a:lnTo>
                <a:lnTo>
                  <a:pt x="16903" y="88519"/>
                </a:lnTo>
                <a:lnTo>
                  <a:pt x="10109" y="78219"/>
                </a:lnTo>
                <a:lnTo>
                  <a:pt x="0" y="71412"/>
                </a:lnTo>
                <a:lnTo>
                  <a:pt x="6781" y="61290"/>
                </a:lnTo>
                <a:lnTo>
                  <a:pt x="6781" y="47663"/>
                </a:lnTo>
                <a:lnTo>
                  <a:pt x="6781" y="44183"/>
                </a:lnTo>
                <a:lnTo>
                  <a:pt x="20370" y="23749"/>
                </a:lnTo>
                <a:lnTo>
                  <a:pt x="27165" y="34048"/>
                </a:lnTo>
                <a:lnTo>
                  <a:pt x="33959" y="34048"/>
                </a:lnTo>
                <a:lnTo>
                  <a:pt x="47548" y="13627"/>
                </a:lnTo>
                <a:lnTo>
                  <a:pt x="54343" y="20434"/>
                </a:lnTo>
                <a:lnTo>
                  <a:pt x="67919" y="0"/>
                </a:lnTo>
                <a:lnTo>
                  <a:pt x="74714" y="3327"/>
                </a:lnTo>
                <a:lnTo>
                  <a:pt x="64439" y="23749"/>
                </a:lnTo>
                <a:lnTo>
                  <a:pt x="71234" y="27254"/>
                </a:lnTo>
                <a:lnTo>
                  <a:pt x="78028" y="44183"/>
                </a:lnTo>
                <a:lnTo>
                  <a:pt x="84823" y="47663"/>
                </a:lnTo>
                <a:lnTo>
                  <a:pt x="84823" y="51003"/>
                </a:lnTo>
                <a:lnTo>
                  <a:pt x="95084" y="64617"/>
                </a:lnTo>
                <a:lnTo>
                  <a:pt x="108673" y="9532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685768" y="4381423"/>
            <a:ext cx="64604" cy="74891"/>
          </a:xfrm>
          <a:custGeom>
            <a:avLst/>
            <a:gdLst/>
            <a:ahLst/>
            <a:cxnLst/>
            <a:rect l="l" t="t" r="r" b="b"/>
            <a:pathLst>
              <a:path w="64604" h="74891">
                <a:moveTo>
                  <a:pt x="64604" y="57962"/>
                </a:moveTo>
                <a:lnTo>
                  <a:pt x="23850" y="74891"/>
                </a:lnTo>
                <a:lnTo>
                  <a:pt x="23850" y="51142"/>
                </a:lnTo>
                <a:lnTo>
                  <a:pt x="17068" y="44335"/>
                </a:lnTo>
                <a:lnTo>
                  <a:pt x="0" y="3479"/>
                </a:lnTo>
                <a:lnTo>
                  <a:pt x="10274" y="0"/>
                </a:lnTo>
                <a:lnTo>
                  <a:pt x="20383" y="6819"/>
                </a:lnTo>
                <a:lnTo>
                  <a:pt x="30632" y="6819"/>
                </a:lnTo>
                <a:lnTo>
                  <a:pt x="40754" y="10299"/>
                </a:lnTo>
                <a:lnTo>
                  <a:pt x="51028" y="34048"/>
                </a:lnTo>
                <a:lnTo>
                  <a:pt x="57823" y="40855"/>
                </a:lnTo>
                <a:lnTo>
                  <a:pt x="64604" y="5796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3045275" y="4388243"/>
            <a:ext cx="129057" cy="197472"/>
          </a:xfrm>
          <a:custGeom>
            <a:avLst/>
            <a:gdLst/>
            <a:ahLst/>
            <a:cxnLst/>
            <a:rect l="l" t="t" r="r" b="b"/>
            <a:pathLst>
              <a:path w="129057" h="197472">
                <a:moveTo>
                  <a:pt x="129057" y="95326"/>
                </a:moveTo>
                <a:lnTo>
                  <a:pt x="129057" y="102133"/>
                </a:lnTo>
                <a:lnTo>
                  <a:pt x="122262" y="115760"/>
                </a:lnTo>
                <a:lnTo>
                  <a:pt x="122262" y="122580"/>
                </a:lnTo>
                <a:lnTo>
                  <a:pt x="115481" y="136182"/>
                </a:lnTo>
                <a:lnTo>
                  <a:pt x="95097" y="160096"/>
                </a:lnTo>
                <a:lnTo>
                  <a:pt x="98577" y="170243"/>
                </a:lnTo>
                <a:lnTo>
                  <a:pt x="88303" y="183857"/>
                </a:lnTo>
                <a:lnTo>
                  <a:pt x="88303" y="197472"/>
                </a:lnTo>
                <a:lnTo>
                  <a:pt x="84988" y="197472"/>
                </a:lnTo>
                <a:lnTo>
                  <a:pt x="71412" y="190652"/>
                </a:lnTo>
                <a:lnTo>
                  <a:pt x="61137" y="166903"/>
                </a:lnTo>
                <a:lnTo>
                  <a:pt x="54343" y="163423"/>
                </a:lnTo>
                <a:lnTo>
                  <a:pt x="40766" y="156616"/>
                </a:lnTo>
                <a:lnTo>
                  <a:pt x="30645" y="149796"/>
                </a:lnTo>
                <a:lnTo>
                  <a:pt x="10274" y="139661"/>
                </a:lnTo>
                <a:lnTo>
                  <a:pt x="3479" y="119240"/>
                </a:lnTo>
                <a:lnTo>
                  <a:pt x="27165" y="95326"/>
                </a:lnTo>
                <a:lnTo>
                  <a:pt x="27165" y="88519"/>
                </a:lnTo>
                <a:lnTo>
                  <a:pt x="10274" y="57962"/>
                </a:lnTo>
                <a:lnTo>
                  <a:pt x="0" y="44323"/>
                </a:lnTo>
                <a:lnTo>
                  <a:pt x="6794" y="34036"/>
                </a:lnTo>
                <a:lnTo>
                  <a:pt x="0" y="17106"/>
                </a:lnTo>
                <a:lnTo>
                  <a:pt x="13588" y="0"/>
                </a:lnTo>
                <a:lnTo>
                  <a:pt x="47548" y="44323"/>
                </a:lnTo>
                <a:lnTo>
                  <a:pt x="105371" y="61264"/>
                </a:lnTo>
                <a:lnTo>
                  <a:pt x="101892" y="68072"/>
                </a:lnTo>
                <a:lnTo>
                  <a:pt x="129057" y="9532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284832" y="4391723"/>
            <a:ext cx="112014" cy="180378"/>
          </a:xfrm>
          <a:custGeom>
            <a:avLst/>
            <a:gdLst/>
            <a:ahLst/>
            <a:cxnLst/>
            <a:rect l="l" t="t" r="r" b="b"/>
            <a:pathLst>
              <a:path w="112013" h="180378">
                <a:moveTo>
                  <a:pt x="112013" y="64592"/>
                </a:moveTo>
                <a:lnTo>
                  <a:pt x="101892" y="85039"/>
                </a:lnTo>
                <a:lnTo>
                  <a:pt x="95097" y="112280"/>
                </a:lnTo>
                <a:lnTo>
                  <a:pt x="64452" y="122567"/>
                </a:lnTo>
                <a:lnTo>
                  <a:pt x="27177" y="129374"/>
                </a:lnTo>
                <a:lnTo>
                  <a:pt x="23698" y="136182"/>
                </a:lnTo>
                <a:lnTo>
                  <a:pt x="37439" y="139509"/>
                </a:lnTo>
                <a:lnTo>
                  <a:pt x="37439" y="143002"/>
                </a:lnTo>
                <a:lnTo>
                  <a:pt x="33972" y="146316"/>
                </a:lnTo>
                <a:lnTo>
                  <a:pt x="20383" y="146316"/>
                </a:lnTo>
                <a:lnTo>
                  <a:pt x="23698" y="149809"/>
                </a:lnTo>
                <a:lnTo>
                  <a:pt x="30492" y="149809"/>
                </a:lnTo>
                <a:lnTo>
                  <a:pt x="27177" y="177050"/>
                </a:lnTo>
                <a:lnTo>
                  <a:pt x="23698" y="180378"/>
                </a:lnTo>
                <a:lnTo>
                  <a:pt x="13588" y="166763"/>
                </a:lnTo>
                <a:lnTo>
                  <a:pt x="10274" y="149809"/>
                </a:lnTo>
                <a:lnTo>
                  <a:pt x="20383" y="129374"/>
                </a:lnTo>
                <a:lnTo>
                  <a:pt x="20383" y="122567"/>
                </a:lnTo>
                <a:lnTo>
                  <a:pt x="3479" y="98653"/>
                </a:lnTo>
                <a:lnTo>
                  <a:pt x="0" y="50990"/>
                </a:lnTo>
                <a:lnTo>
                  <a:pt x="6794" y="47663"/>
                </a:lnTo>
                <a:lnTo>
                  <a:pt x="40754" y="0"/>
                </a:lnTo>
                <a:lnTo>
                  <a:pt x="47561" y="0"/>
                </a:lnTo>
                <a:lnTo>
                  <a:pt x="88315" y="16929"/>
                </a:lnTo>
                <a:lnTo>
                  <a:pt x="98412" y="20421"/>
                </a:lnTo>
                <a:lnTo>
                  <a:pt x="101892" y="27228"/>
                </a:lnTo>
                <a:lnTo>
                  <a:pt x="101892" y="34036"/>
                </a:lnTo>
                <a:lnTo>
                  <a:pt x="112013" y="6459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381744" y="4395051"/>
            <a:ext cx="115481" cy="146481"/>
          </a:xfrm>
          <a:custGeom>
            <a:avLst/>
            <a:gdLst/>
            <a:ahLst/>
            <a:cxnLst/>
            <a:rect l="l" t="t" r="r" b="b"/>
            <a:pathLst>
              <a:path w="115481" h="146481">
                <a:moveTo>
                  <a:pt x="98425" y="27228"/>
                </a:moveTo>
                <a:lnTo>
                  <a:pt x="112013" y="51155"/>
                </a:lnTo>
                <a:lnTo>
                  <a:pt x="115481" y="68084"/>
                </a:lnTo>
                <a:lnTo>
                  <a:pt x="95110" y="78371"/>
                </a:lnTo>
                <a:lnTo>
                  <a:pt x="84848" y="78371"/>
                </a:lnTo>
                <a:lnTo>
                  <a:pt x="64452" y="129374"/>
                </a:lnTo>
                <a:lnTo>
                  <a:pt x="50876" y="146481"/>
                </a:lnTo>
                <a:lnTo>
                  <a:pt x="47561" y="142989"/>
                </a:lnTo>
                <a:lnTo>
                  <a:pt x="50876" y="139674"/>
                </a:lnTo>
                <a:lnTo>
                  <a:pt x="44094" y="136182"/>
                </a:lnTo>
                <a:lnTo>
                  <a:pt x="37299" y="112433"/>
                </a:lnTo>
                <a:lnTo>
                  <a:pt x="27177" y="108953"/>
                </a:lnTo>
                <a:lnTo>
                  <a:pt x="16903" y="108953"/>
                </a:lnTo>
                <a:lnTo>
                  <a:pt x="10121" y="105625"/>
                </a:lnTo>
                <a:lnTo>
                  <a:pt x="0" y="95326"/>
                </a:lnTo>
                <a:lnTo>
                  <a:pt x="3327" y="85191"/>
                </a:lnTo>
                <a:lnTo>
                  <a:pt x="16903" y="74904"/>
                </a:lnTo>
                <a:lnTo>
                  <a:pt x="30505" y="0"/>
                </a:lnTo>
                <a:lnTo>
                  <a:pt x="40754" y="10299"/>
                </a:lnTo>
                <a:lnTo>
                  <a:pt x="64452" y="27228"/>
                </a:lnTo>
                <a:lnTo>
                  <a:pt x="98425" y="2722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5989605" y="4395051"/>
            <a:ext cx="88303" cy="115773"/>
          </a:xfrm>
          <a:custGeom>
            <a:avLst/>
            <a:gdLst/>
            <a:ahLst/>
            <a:cxnLst/>
            <a:rect l="l" t="t" r="r" b="b"/>
            <a:pathLst>
              <a:path w="88303" h="115773">
                <a:moveTo>
                  <a:pt x="78193" y="71564"/>
                </a:moveTo>
                <a:lnTo>
                  <a:pt x="61137" y="85191"/>
                </a:lnTo>
                <a:lnTo>
                  <a:pt x="64452" y="92011"/>
                </a:lnTo>
                <a:lnTo>
                  <a:pt x="67944" y="112433"/>
                </a:lnTo>
                <a:lnTo>
                  <a:pt x="47548" y="115773"/>
                </a:lnTo>
                <a:lnTo>
                  <a:pt x="40754" y="115773"/>
                </a:lnTo>
                <a:lnTo>
                  <a:pt x="33972" y="112433"/>
                </a:lnTo>
                <a:lnTo>
                  <a:pt x="23850" y="95326"/>
                </a:lnTo>
                <a:lnTo>
                  <a:pt x="10274" y="95326"/>
                </a:lnTo>
                <a:lnTo>
                  <a:pt x="0" y="68084"/>
                </a:lnTo>
                <a:lnTo>
                  <a:pt x="3492" y="68084"/>
                </a:lnTo>
                <a:lnTo>
                  <a:pt x="3492" y="64769"/>
                </a:lnTo>
                <a:lnTo>
                  <a:pt x="6794" y="54457"/>
                </a:lnTo>
                <a:lnTo>
                  <a:pt x="6794" y="30708"/>
                </a:lnTo>
                <a:lnTo>
                  <a:pt x="23850" y="13601"/>
                </a:lnTo>
                <a:lnTo>
                  <a:pt x="57670" y="6794"/>
                </a:lnTo>
                <a:lnTo>
                  <a:pt x="64452" y="0"/>
                </a:lnTo>
                <a:lnTo>
                  <a:pt x="67944" y="20421"/>
                </a:lnTo>
                <a:lnTo>
                  <a:pt x="71399" y="27228"/>
                </a:lnTo>
                <a:lnTo>
                  <a:pt x="78193" y="44335"/>
                </a:lnTo>
                <a:lnTo>
                  <a:pt x="88303" y="57962"/>
                </a:lnTo>
                <a:lnTo>
                  <a:pt x="88303" y="68084"/>
                </a:lnTo>
                <a:lnTo>
                  <a:pt x="88303" y="71564"/>
                </a:lnTo>
                <a:lnTo>
                  <a:pt x="78193" y="7156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077907" y="4398531"/>
            <a:ext cx="101892" cy="85039"/>
          </a:xfrm>
          <a:custGeom>
            <a:avLst/>
            <a:gdLst/>
            <a:ahLst/>
            <a:cxnLst/>
            <a:rect l="l" t="t" r="r" b="b"/>
            <a:pathLst>
              <a:path w="101892" h="85039">
                <a:moveTo>
                  <a:pt x="0" y="68084"/>
                </a:moveTo>
                <a:lnTo>
                  <a:pt x="0" y="64604"/>
                </a:lnTo>
                <a:lnTo>
                  <a:pt x="6781" y="61290"/>
                </a:lnTo>
                <a:lnTo>
                  <a:pt x="16903" y="50977"/>
                </a:lnTo>
                <a:lnTo>
                  <a:pt x="16903" y="34035"/>
                </a:lnTo>
                <a:lnTo>
                  <a:pt x="23698" y="20421"/>
                </a:lnTo>
                <a:lnTo>
                  <a:pt x="23698" y="10121"/>
                </a:lnTo>
                <a:lnTo>
                  <a:pt x="37452" y="0"/>
                </a:lnTo>
                <a:lnTo>
                  <a:pt x="44094" y="0"/>
                </a:lnTo>
                <a:lnTo>
                  <a:pt x="57657" y="6819"/>
                </a:lnTo>
                <a:lnTo>
                  <a:pt x="64452" y="10121"/>
                </a:lnTo>
                <a:lnTo>
                  <a:pt x="74726" y="16941"/>
                </a:lnTo>
                <a:lnTo>
                  <a:pt x="101892" y="20421"/>
                </a:lnTo>
                <a:lnTo>
                  <a:pt x="98424" y="27228"/>
                </a:lnTo>
                <a:lnTo>
                  <a:pt x="98424" y="54482"/>
                </a:lnTo>
                <a:lnTo>
                  <a:pt x="37452" y="68084"/>
                </a:lnTo>
                <a:lnTo>
                  <a:pt x="16903" y="81711"/>
                </a:lnTo>
                <a:lnTo>
                  <a:pt x="3327" y="85039"/>
                </a:lnTo>
                <a:lnTo>
                  <a:pt x="0" y="6808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5008537" y="4396372"/>
            <a:ext cx="108699" cy="64630"/>
          </a:xfrm>
          <a:custGeom>
            <a:avLst/>
            <a:gdLst/>
            <a:ahLst/>
            <a:cxnLst/>
            <a:rect l="l" t="t" r="r" b="b"/>
            <a:pathLst>
              <a:path w="108699" h="64630">
                <a:moveTo>
                  <a:pt x="95110" y="64630"/>
                </a:moveTo>
                <a:lnTo>
                  <a:pt x="64617" y="54495"/>
                </a:lnTo>
                <a:lnTo>
                  <a:pt x="47561" y="44195"/>
                </a:lnTo>
                <a:lnTo>
                  <a:pt x="30645" y="47688"/>
                </a:lnTo>
                <a:lnTo>
                  <a:pt x="20383" y="34048"/>
                </a:lnTo>
                <a:lnTo>
                  <a:pt x="6794" y="37388"/>
                </a:lnTo>
                <a:lnTo>
                  <a:pt x="0" y="34048"/>
                </a:lnTo>
                <a:lnTo>
                  <a:pt x="10261" y="27241"/>
                </a:lnTo>
                <a:lnTo>
                  <a:pt x="20383" y="10134"/>
                </a:lnTo>
                <a:lnTo>
                  <a:pt x="30645" y="20434"/>
                </a:lnTo>
                <a:lnTo>
                  <a:pt x="44246" y="23761"/>
                </a:lnTo>
                <a:lnTo>
                  <a:pt x="57823" y="16954"/>
                </a:lnTo>
                <a:lnTo>
                  <a:pt x="67944" y="13627"/>
                </a:lnTo>
                <a:lnTo>
                  <a:pt x="78206" y="3327"/>
                </a:lnTo>
                <a:lnTo>
                  <a:pt x="88315" y="0"/>
                </a:lnTo>
                <a:lnTo>
                  <a:pt x="98590" y="10134"/>
                </a:lnTo>
                <a:lnTo>
                  <a:pt x="108699" y="13627"/>
                </a:lnTo>
                <a:lnTo>
                  <a:pt x="98590" y="20434"/>
                </a:lnTo>
                <a:lnTo>
                  <a:pt x="98590" y="27241"/>
                </a:lnTo>
                <a:lnTo>
                  <a:pt x="105384" y="34048"/>
                </a:lnTo>
                <a:lnTo>
                  <a:pt x="98590" y="54495"/>
                </a:lnTo>
                <a:lnTo>
                  <a:pt x="95110" y="6463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3829926" y="4396372"/>
            <a:ext cx="169837" cy="255346"/>
          </a:xfrm>
          <a:custGeom>
            <a:avLst/>
            <a:gdLst/>
            <a:ahLst/>
            <a:cxnLst/>
            <a:rect l="l" t="t" r="r" b="b"/>
            <a:pathLst>
              <a:path w="169837" h="255346">
                <a:moveTo>
                  <a:pt x="40767" y="170281"/>
                </a:moveTo>
                <a:lnTo>
                  <a:pt x="30657" y="166801"/>
                </a:lnTo>
                <a:lnTo>
                  <a:pt x="30657" y="159994"/>
                </a:lnTo>
                <a:lnTo>
                  <a:pt x="23863" y="149847"/>
                </a:lnTo>
                <a:lnTo>
                  <a:pt x="3479" y="139547"/>
                </a:lnTo>
                <a:lnTo>
                  <a:pt x="6794" y="125933"/>
                </a:lnTo>
                <a:lnTo>
                  <a:pt x="10274" y="108978"/>
                </a:lnTo>
                <a:lnTo>
                  <a:pt x="10274" y="68110"/>
                </a:lnTo>
                <a:lnTo>
                  <a:pt x="3479" y="61302"/>
                </a:lnTo>
                <a:lnTo>
                  <a:pt x="0" y="40868"/>
                </a:lnTo>
                <a:lnTo>
                  <a:pt x="0" y="34048"/>
                </a:lnTo>
                <a:lnTo>
                  <a:pt x="51028" y="0"/>
                </a:lnTo>
                <a:lnTo>
                  <a:pt x="61137" y="3327"/>
                </a:lnTo>
                <a:lnTo>
                  <a:pt x="64617" y="3327"/>
                </a:lnTo>
                <a:lnTo>
                  <a:pt x="74726" y="10134"/>
                </a:lnTo>
                <a:lnTo>
                  <a:pt x="101904" y="13627"/>
                </a:lnTo>
                <a:lnTo>
                  <a:pt x="132549" y="23761"/>
                </a:lnTo>
                <a:lnTo>
                  <a:pt x="132549" y="27241"/>
                </a:lnTo>
                <a:lnTo>
                  <a:pt x="132549" y="40868"/>
                </a:lnTo>
                <a:lnTo>
                  <a:pt x="125768" y="51003"/>
                </a:lnTo>
                <a:lnTo>
                  <a:pt x="135877" y="57810"/>
                </a:lnTo>
                <a:lnTo>
                  <a:pt x="142671" y="68110"/>
                </a:lnTo>
                <a:lnTo>
                  <a:pt x="156248" y="78257"/>
                </a:lnTo>
                <a:lnTo>
                  <a:pt x="166522" y="91871"/>
                </a:lnTo>
                <a:lnTo>
                  <a:pt x="169837" y="98678"/>
                </a:lnTo>
                <a:lnTo>
                  <a:pt x="163055" y="102171"/>
                </a:lnTo>
                <a:lnTo>
                  <a:pt x="169837" y="122605"/>
                </a:lnTo>
                <a:lnTo>
                  <a:pt x="163055" y="136232"/>
                </a:lnTo>
                <a:lnTo>
                  <a:pt x="152933" y="166801"/>
                </a:lnTo>
                <a:lnTo>
                  <a:pt x="152933" y="173608"/>
                </a:lnTo>
                <a:lnTo>
                  <a:pt x="146138" y="180416"/>
                </a:lnTo>
                <a:lnTo>
                  <a:pt x="132549" y="187236"/>
                </a:lnTo>
                <a:lnTo>
                  <a:pt x="101904" y="180416"/>
                </a:lnTo>
                <a:lnTo>
                  <a:pt x="91795" y="204330"/>
                </a:lnTo>
                <a:lnTo>
                  <a:pt x="88315" y="224777"/>
                </a:lnTo>
                <a:lnTo>
                  <a:pt x="78206" y="255346"/>
                </a:lnTo>
                <a:lnTo>
                  <a:pt x="64617" y="245198"/>
                </a:lnTo>
                <a:lnTo>
                  <a:pt x="64617" y="234911"/>
                </a:lnTo>
                <a:lnTo>
                  <a:pt x="67945" y="221284"/>
                </a:lnTo>
                <a:lnTo>
                  <a:pt x="74726" y="187236"/>
                </a:lnTo>
                <a:lnTo>
                  <a:pt x="57823" y="177101"/>
                </a:lnTo>
                <a:lnTo>
                  <a:pt x="51028" y="173608"/>
                </a:lnTo>
                <a:lnTo>
                  <a:pt x="47561" y="153174"/>
                </a:lnTo>
                <a:lnTo>
                  <a:pt x="40767" y="143040"/>
                </a:lnTo>
                <a:lnTo>
                  <a:pt x="30657" y="149847"/>
                </a:lnTo>
                <a:lnTo>
                  <a:pt x="37439" y="163474"/>
                </a:lnTo>
                <a:lnTo>
                  <a:pt x="40767" y="166801"/>
                </a:lnTo>
                <a:lnTo>
                  <a:pt x="40767" y="1702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3320567" y="4399701"/>
            <a:ext cx="91630" cy="81737"/>
          </a:xfrm>
          <a:custGeom>
            <a:avLst/>
            <a:gdLst/>
            <a:ahLst/>
            <a:cxnLst/>
            <a:rect l="l" t="t" r="r" b="b"/>
            <a:pathLst>
              <a:path w="91630" h="81737">
                <a:moveTo>
                  <a:pt x="54343" y="81737"/>
                </a:moveTo>
                <a:lnTo>
                  <a:pt x="40767" y="71589"/>
                </a:lnTo>
                <a:lnTo>
                  <a:pt x="23698" y="71589"/>
                </a:lnTo>
                <a:lnTo>
                  <a:pt x="13589" y="34061"/>
                </a:lnTo>
                <a:lnTo>
                  <a:pt x="0" y="13627"/>
                </a:lnTo>
                <a:lnTo>
                  <a:pt x="6794" y="17106"/>
                </a:lnTo>
                <a:lnTo>
                  <a:pt x="16903" y="6807"/>
                </a:lnTo>
                <a:lnTo>
                  <a:pt x="40767" y="0"/>
                </a:lnTo>
                <a:lnTo>
                  <a:pt x="57670" y="6807"/>
                </a:lnTo>
                <a:lnTo>
                  <a:pt x="88315" y="13627"/>
                </a:lnTo>
                <a:lnTo>
                  <a:pt x="91630" y="23914"/>
                </a:lnTo>
                <a:lnTo>
                  <a:pt x="71247" y="47675"/>
                </a:lnTo>
                <a:lnTo>
                  <a:pt x="71247" y="64782"/>
                </a:lnTo>
                <a:lnTo>
                  <a:pt x="54343" y="8173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581177" y="4399701"/>
            <a:ext cx="50876" cy="105651"/>
          </a:xfrm>
          <a:custGeom>
            <a:avLst/>
            <a:gdLst/>
            <a:ahLst/>
            <a:cxnLst/>
            <a:rect l="l" t="t" r="r" b="b"/>
            <a:pathLst>
              <a:path w="50876" h="105651">
                <a:moveTo>
                  <a:pt x="50876" y="68122"/>
                </a:moveTo>
                <a:lnTo>
                  <a:pt x="37274" y="71589"/>
                </a:lnTo>
                <a:lnTo>
                  <a:pt x="44081" y="92036"/>
                </a:lnTo>
                <a:lnTo>
                  <a:pt x="33972" y="102171"/>
                </a:lnTo>
                <a:lnTo>
                  <a:pt x="30480" y="102171"/>
                </a:lnTo>
                <a:lnTo>
                  <a:pt x="23698" y="105651"/>
                </a:lnTo>
                <a:lnTo>
                  <a:pt x="6781" y="88544"/>
                </a:lnTo>
                <a:lnTo>
                  <a:pt x="3314" y="85229"/>
                </a:lnTo>
                <a:lnTo>
                  <a:pt x="0" y="81737"/>
                </a:lnTo>
                <a:lnTo>
                  <a:pt x="0" y="3492"/>
                </a:lnTo>
                <a:lnTo>
                  <a:pt x="3314" y="0"/>
                </a:lnTo>
                <a:lnTo>
                  <a:pt x="6781" y="3492"/>
                </a:lnTo>
                <a:lnTo>
                  <a:pt x="6781" y="6807"/>
                </a:lnTo>
                <a:lnTo>
                  <a:pt x="13576" y="17106"/>
                </a:lnTo>
                <a:lnTo>
                  <a:pt x="20383" y="23914"/>
                </a:lnTo>
                <a:lnTo>
                  <a:pt x="40754" y="27254"/>
                </a:lnTo>
                <a:lnTo>
                  <a:pt x="47548" y="37541"/>
                </a:lnTo>
                <a:lnTo>
                  <a:pt x="44081" y="54482"/>
                </a:lnTo>
                <a:lnTo>
                  <a:pt x="50876" y="6812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513245" y="4403193"/>
            <a:ext cx="91630" cy="122593"/>
          </a:xfrm>
          <a:custGeom>
            <a:avLst/>
            <a:gdLst/>
            <a:ahLst/>
            <a:cxnLst/>
            <a:rect l="l" t="t" r="r" b="b"/>
            <a:pathLst>
              <a:path w="91630" h="122593">
                <a:moveTo>
                  <a:pt x="91630" y="102158"/>
                </a:moveTo>
                <a:lnTo>
                  <a:pt x="91630" y="105498"/>
                </a:lnTo>
                <a:lnTo>
                  <a:pt x="84835" y="108966"/>
                </a:lnTo>
                <a:lnTo>
                  <a:pt x="88315" y="105498"/>
                </a:lnTo>
                <a:lnTo>
                  <a:pt x="88315" y="102158"/>
                </a:lnTo>
                <a:lnTo>
                  <a:pt x="84835" y="102158"/>
                </a:lnTo>
                <a:lnTo>
                  <a:pt x="81508" y="105498"/>
                </a:lnTo>
                <a:lnTo>
                  <a:pt x="78054" y="105498"/>
                </a:lnTo>
                <a:lnTo>
                  <a:pt x="74714" y="112306"/>
                </a:lnTo>
                <a:lnTo>
                  <a:pt x="71246" y="112306"/>
                </a:lnTo>
                <a:lnTo>
                  <a:pt x="71246" y="115785"/>
                </a:lnTo>
                <a:lnTo>
                  <a:pt x="67932" y="115785"/>
                </a:lnTo>
                <a:lnTo>
                  <a:pt x="64452" y="119113"/>
                </a:lnTo>
                <a:lnTo>
                  <a:pt x="57657" y="119113"/>
                </a:lnTo>
                <a:lnTo>
                  <a:pt x="54355" y="122593"/>
                </a:lnTo>
                <a:lnTo>
                  <a:pt x="23698" y="71437"/>
                </a:lnTo>
                <a:lnTo>
                  <a:pt x="6781" y="68097"/>
                </a:lnTo>
                <a:lnTo>
                  <a:pt x="0" y="54483"/>
                </a:lnTo>
                <a:lnTo>
                  <a:pt x="20383" y="37376"/>
                </a:lnTo>
                <a:lnTo>
                  <a:pt x="33959" y="13614"/>
                </a:lnTo>
                <a:lnTo>
                  <a:pt x="50863" y="3314"/>
                </a:lnTo>
                <a:lnTo>
                  <a:pt x="67932" y="0"/>
                </a:lnTo>
                <a:lnTo>
                  <a:pt x="67932" y="78244"/>
                </a:lnTo>
                <a:lnTo>
                  <a:pt x="71246" y="81737"/>
                </a:lnTo>
                <a:lnTo>
                  <a:pt x="74714" y="85051"/>
                </a:lnTo>
                <a:lnTo>
                  <a:pt x="91630" y="10215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3598951" y="4430422"/>
            <a:ext cx="207276" cy="248551"/>
          </a:xfrm>
          <a:custGeom>
            <a:avLst/>
            <a:gdLst/>
            <a:ahLst/>
            <a:cxnLst/>
            <a:rect l="l" t="t" r="r" b="b"/>
            <a:pathLst>
              <a:path w="207276" h="248551">
                <a:moveTo>
                  <a:pt x="95110" y="122605"/>
                </a:moveTo>
                <a:lnTo>
                  <a:pt x="105371" y="95364"/>
                </a:lnTo>
                <a:lnTo>
                  <a:pt x="84988" y="68122"/>
                </a:lnTo>
                <a:lnTo>
                  <a:pt x="37439" y="61315"/>
                </a:lnTo>
                <a:lnTo>
                  <a:pt x="27165" y="105498"/>
                </a:lnTo>
                <a:lnTo>
                  <a:pt x="17056" y="115798"/>
                </a:lnTo>
                <a:lnTo>
                  <a:pt x="6781" y="74930"/>
                </a:lnTo>
                <a:lnTo>
                  <a:pt x="0" y="71450"/>
                </a:lnTo>
                <a:lnTo>
                  <a:pt x="3467" y="47688"/>
                </a:lnTo>
                <a:lnTo>
                  <a:pt x="17056" y="51015"/>
                </a:lnTo>
                <a:lnTo>
                  <a:pt x="37439" y="51015"/>
                </a:lnTo>
                <a:lnTo>
                  <a:pt x="44234" y="30581"/>
                </a:lnTo>
                <a:lnTo>
                  <a:pt x="40754" y="16954"/>
                </a:lnTo>
                <a:lnTo>
                  <a:pt x="44234" y="13639"/>
                </a:lnTo>
                <a:lnTo>
                  <a:pt x="61137" y="23761"/>
                </a:lnTo>
                <a:lnTo>
                  <a:pt x="64617" y="10147"/>
                </a:lnTo>
                <a:lnTo>
                  <a:pt x="84988" y="0"/>
                </a:lnTo>
                <a:lnTo>
                  <a:pt x="118960" y="6819"/>
                </a:lnTo>
                <a:lnTo>
                  <a:pt x="129070" y="10147"/>
                </a:lnTo>
                <a:lnTo>
                  <a:pt x="132549" y="3340"/>
                </a:lnTo>
                <a:lnTo>
                  <a:pt x="142659" y="10147"/>
                </a:lnTo>
                <a:lnTo>
                  <a:pt x="139344" y="13639"/>
                </a:lnTo>
                <a:lnTo>
                  <a:pt x="146138" y="20447"/>
                </a:lnTo>
                <a:lnTo>
                  <a:pt x="169837" y="3340"/>
                </a:lnTo>
                <a:lnTo>
                  <a:pt x="183426" y="3340"/>
                </a:lnTo>
                <a:lnTo>
                  <a:pt x="183426" y="23761"/>
                </a:lnTo>
                <a:lnTo>
                  <a:pt x="193687" y="30581"/>
                </a:lnTo>
                <a:lnTo>
                  <a:pt x="203809" y="27254"/>
                </a:lnTo>
                <a:lnTo>
                  <a:pt x="200482" y="40868"/>
                </a:lnTo>
                <a:lnTo>
                  <a:pt x="207276" y="47688"/>
                </a:lnTo>
                <a:lnTo>
                  <a:pt x="197002" y="78270"/>
                </a:lnTo>
                <a:lnTo>
                  <a:pt x="203809" y="85077"/>
                </a:lnTo>
                <a:lnTo>
                  <a:pt x="193687" y="108991"/>
                </a:lnTo>
                <a:lnTo>
                  <a:pt x="163042" y="95364"/>
                </a:lnTo>
                <a:lnTo>
                  <a:pt x="146138" y="91884"/>
                </a:lnTo>
                <a:lnTo>
                  <a:pt x="125755" y="95364"/>
                </a:lnTo>
                <a:lnTo>
                  <a:pt x="132549" y="108991"/>
                </a:lnTo>
                <a:lnTo>
                  <a:pt x="142659" y="108991"/>
                </a:lnTo>
                <a:lnTo>
                  <a:pt x="139344" y="108991"/>
                </a:lnTo>
                <a:lnTo>
                  <a:pt x="139344" y="190728"/>
                </a:lnTo>
                <a:lnTo>
                  <a:pt x="149453" y="204343"/>
                </a:lnTo>
                <a:lnTo>
                  <a:pt x="149453" y="234911"/>
                </a:lnTo>
                <a:lnTo>
                  <a:pt x="152920" y="248551"/>
                </a:lnTo>
                <a:lnTo>
                  <a:pt x="112166" y="245211"/>
                </a:lnTo>
                <a:lnTo>
                  <a:pt x="105371" y="241731"/>
                </a:lnTo>
                <a:lnTo>
                  <a:pt x="108686" y="234911"/>
                </a:lnTo>
                <a:lnTo>
                  <a:pt x="101892" y="200863"/>
                </a:lnTo>
                <a:lnTo>
                  <a:pt x="105371" y="183921"/>
                </a:lnTo>
                <a:lnTo>
                  <a:pt x="101892" y="156667"/>
                </a:lnTo>
                <a:lnTo>
                  <a:pt x="95110" y="12260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3782377" y="4403193"/>
            <a:ext cx="37439" cy="23761"/>
          </a:xfrm>
          <a:custGeom>
            <a:avLst/>
            <a:gdLst/>
            <a:ahLst/>
            <a:cxnLst/>
            <a:rect l="l" t="t" r="r" b="b"/>
            <a:pathLst>
              <a:path w="37439" h="23761">
                <a:moveTo>
                  <a:pt x="37439" y="10134"/>
                </a:moveTo>
                <a:lnTo>
                  <a:pt x="20383" y="13614"/>
                </a:lnTo>
                <a:lnTo>
                  <a:pt x="10261" y="23761"/>
                </a:lnTo>
                <a:lnTo>
                  <a:pt x="6794" y="23761"/>
                </a:lnTo>
                <a:lnTo>
                  <a:pt x="0" y="23761"/>
                </a:lnTo>
                <a:lnTo>
                  <a:pt x="27177" y="0"/>
                </a:lnTo>
                <a:lnTo>
                  <a:pt x="37439" y="3314"/>
                </a:lnTo>
                <a:lnTo>
                  <a:pt x="37439" y="1013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3232252" y="4410000"/>
            <a:ext cx="101904" cy="88544"/>
          </a:xfrm>
          <a:custGeom>
            <a:avLst/>
            <a:gdLst/>
            <a:ahLst/>
            <a:cxnLst/>
            <a:rect l="l" t="t" r="r" b="b"/>
            <a:pathLst>
              <a:path w="101904" h="88544">
                <a:moveTo>
                  <a:pt x="98424" y="88544"/>
                </a:moveTo>
                <a:lnTo>
                  <a:pt x="91630" y="81737"/>
                </a:lnTo>
                <a:lnTo>
                  <a:pt x="78041" y="71437"/>
                </a:lnTo>
                <a:lnTo>
                  <a:pt x="71246" y="78244"/>
                </a:lnTo>
                <a:lnTo>
                  <a:pt x="54343" y="71437"/>
                </a:lnTo>
                <a:lnTo>
                  <a:pt x="44081" y="71437"/>
                </a:lnTo>
                <a:lnTo>
                  <a:pt x="20383" y="64630"/>
                </a:lnTo>
                <a:lnTo>
                  <a:pt x="0" y="44183"/>
                </a:lnTo>
                <a:lnTo>
                  <a:pt x="13588" y="40868"/>
                </a:lnTo>
                <a:lnTo>
                  <a:pt x="13588" y="34061"/>
                </a:lnTo>
                <a:lnTo>
                  <a:pt x="27165" y="23761"/>
                </a:lnTo>
                <a:lnTo>
                  <a:pt x="44081" y="13614"/>
                </a:lnTo>
                <a:lnTo>
                  <a:pt x="57670" y="0"/>
                </a:lnTo>
                <a:lnTo>
                  <a:pt x="71246" y="40868"/>
                </a:lnTo>
                <a:lnTo>
                  <a:pt x="101904" y="81737"/>
                </a:lnTo>
                <a:lnTo>
                  <a:pt x="98424" y="8854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3289922" y="4410001"/>
            <a:ext cx="84988" cy="102158"/>
          </a:xfrm>
          <a:custGeom>
            <a:avLst/>
            <a:gdLst/>
            <a:ahLst/>
            <a:cxnLst/>
            <a:rect l="l" t="t" r="r" b="b"/>
            <a:pathLst>
              <a:path w="84988" h="102158">
                <a:moveTo>
                  <a:pt x="57810" y="95351"/>
                </a:moveTo>
                <a:lnTo>
                  <a:pt x="40754" y="88544"/>
                </a:lnTo>
                <a:lnTo>
                  <a:pt x="44234" y="81737"/>
                </a:lnTo>
                <a:lnTo>
                  <a:pt x="13576" y="40868"/>
                </a:lnTo>
                <a:lnTo>
                  <a:pt x="0" y="0"/>
                </a:lnTo>
                <a:lnTo>
                  <a:pt x="23850" y="6807"/>
                </a:lnTo>
                <a:lnTo>
                  <a:pt x="30645" y="3327"/>
                </a:lnTo>
                <a:lnTo>
                  <a:pt x="44234" y="23761"/>
                </a:lnTo>
                <a:lnTo>
                  <a:pt x="54343" y="61290"/>
                </a:lnTo>
                <a:lnTo>
                  <a:pt x="71412" y="61290"/>
                </a:lnTo>
                <a:lnTo>
                  <a:pt x="84988" y="71437"/>
                </a:lnTo>
                <a:lnTo>
                  <a:pt x="67932" y="102158"/>
                </a:lnTo>
                <a:lnTo>
                  <a:pt x="61137" y="102158"/>
                </a:lnTo>
                <a:lnTo>
                  <a:pt x="57810" y="9535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3765473" y="4413327"/>
            <a:ext cx="74726" cy="108977"/>
          </a:xfrm>
          <a:custGeom>
            <a:avLst/>
            <a:gdLst/>
            <a:ahLst/>
            <a:cxnLst/>
            <a:rect l="l" t="t" r="r" b="b"/>
            <a:pathLst>
              <a:path w="74726" h="108978">
                <a:moveTo>
                  <a:pt x="37287" y="102171"/>
                </a:moveTo>
                <a:lnTo>
                  <a:pt x="30479" y="95364"/>
                </a:lnTo>
                <a:lnTo>
                  <a:pt x="40754" y="64782"/>
                </a:lnTo>
                <a:lnTo>
                  <a:pt x="33959" y="57962"/>
                </a:lnTo>
                <a:lnTo>
                  <a:pt x="37287" y="44348"/>
                </a:lnTo>
                <a:lnTo>
                  <a:pt x="27165" y="47675"/>
                </a:lnTo>
                <a:lnTo>
                  <a:pt x="16903" y="40855"/>
                </a:lnTo>
                <a:lnTo>
                  <a:pt x="16903" y="20434"/>
                </a:lnTo>
                <a:lnTo>
                  <a:pt x="3314" y="20434"/>
                </a:lnTo>
                <a:lnTo>
                  <a:pt x="0" y="17094"/>
                </a:lnTo>
                <a:lnTo>
                  <a:pt x="13588" y="17094"/>
                </a:lnTo>
                <a:lnTo>
                  <a:pt x="16903" y="13627"/>
                </a:lnTo>
                <a:lnTo>
                  <a:pt x="23698" y="13627"/>
                </a:lnTo>
                <a:lnTo>
                  <a:pt x="27165" y="13627"/>
                </a:lnTo>
                <a:lnTo>
                  <a:pt x="37287" y="3479"/>
                </a:lnTo>
                <a:lnTo>
                  <a:pt x="54343" y="0"/>
                </a:lnTo>
                <a:lnTo>
                  <a:pt x="64452" y="17094"/>
                </a:lnTo>
                <a:lnTo>
                  <a:pt x="64452" y="23914"/>
                </a:lnTo>
                <a:lnTo>
                  <a:pt x="67932" y="44348"/>
                </a:lnTo>
                <a:lnTo>
                  <a:pt x="74726" y="51155"/>
                </a:lnTo>
                <a:lnTo>
                  <a:pt x="74726" y="92024"/>
                </a:lnTo>
                <a:lnTo>
                  <a:pt x="71247" y="108978"/>
                </a:lnTo>
                <a:lnTo>
                  <a:pt x="37287" y="10217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3452965" y="4420135"/>
            <a:ext cx="108686" cy="170281"/>
          </a:xfrm>
          <a:custGeom>
            <a:avLst/>
            <a:gdLst/>
            <a:ahLst/>
            <a:cxnLst/>
            <a:rect l="l" t="t" r="r" b="b"/>
            <a:pathLst>
              <a:path w="108686" h="170281">
                <a:moveTo>
                  <a:pt x="67932" y="112471"/>
                </a:moveTo>
                <a:lnTo>
                  <a:pt x="50876" y="156654"/>
                </a:lnTo>
                <a:lnTo>
                  <a:pt x="40754" y="170281"/>
                </a:lnTo>
                <a:lnTo>
                  <a:pt x="16903" y="156654"/>
                </a:lnTo>
                <a:lnTo>
                  <a:pt x="10109" y="143040"/>
                </a:lnTo>
                <a:lnTo>
                  <a:pt x="20383" y="129412"/>
                </a:lnTo>
                <a:lnTo>
                  <a:pt x="30645" y="108978"/>
                </a:lnTo>
                <a:lnTo>
                  <a:pt x="20383" y="88557"/>
                </a:lnTo>
                <a:lnTo>
                  <a:pt x="23863" y="71602"/>
                </a:lnTo>
                <a:lnTo>
                  <a:pt x="6794" y="44348"/>
                </a:lnTo>
                <a:lnTo>
                  <a:pt x="0" y="13627"/>
                </a:lnTo>
                <a:lnTo>
                  <a:pt x="13576" y="0"/>
                </a:lnTo>
                <a:lnTo>
                  <a:pt x="37439" y="13627"/>
                </a:lnTo>
                <a:lnTo>
                  <a:pt x="88315" y="13627"/>
                </a:lnTo>
                <a:lnTo>
                  <a:pt x="98424" y="6819"/>
                </a:lnTo>
                <a:lnTo>
                  <a:pt x="108686" y="10286"/>
                </a:lnTo>
                <a:lnTo>
                  <a:pt x="108686" y="20434"/>
                </a:lnTo>
                <a:lnTo>
                  <a:pt x="74726" y="105651"/>
                </a:lnTo>
                <a:lnTo>
                  <a:pt x="67932" y="11247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433059" y="4420135"/>
            <a:ext cx="146138" cy="170281"/>
          </a:xfrm>
          <a:custGeom>
            <a:avLst/>
            <a:gdLst/>
            <a:ahLst/>
            <a:cxnLst/>
            <a:rect l="l" t="t" r="r" b="b"/>
            <a:pathLst>
              <a:path w="146138" h="170281">
                <a:moveTo>
                  <a:pt x="101904" y="30733"/>
                </a:moveTo>
                <a:lnTo>
                  <a:pt x="98590" y="40868"/>
                </a:lnTo>
                <a:lnTo>
                  <a:pt x="91795" y="51155"/>
                </a:lnTo>
                <a:lnTo>
                  <a:pt x="88315" y="81737"/>
                </a:lnTo>
                <a:lnTo>
                  <a:pt x="85001" y="108978"/>
                </a:lnTo>
                <a:lnTo>
                  <a:pt x="108699" y="129412"/>
                </a:lnTo>
                <a:lnTo>
                  <a:pt x="118960" y="132892"/>
                </a:lnTo>
                <a:lnTo>
                  <a:pt x="146138" y="136232"/>
                </a:lnTo>
                <a:lnTo>
                  <a:pt x="142659" y="143040"/>
                </a:lnTo>
                <a:lnTo>
                  <a:pt x="81521" y="156654"/>
                </a:lnTo>
                <a:lnTo>
                  <a:pt x="74739" y="156654"/>
                </a:lnTo>
                <a:lnTo>
                  <a:pt x="64617" y="170281"/>
                </a:lnTo>
                <a:lnTo>
                  <a:pt x="47548" y="170281"/>
                </a:lnTo>
                <a:lnTo>
                  <a:pt x="47548" y="166954"/>
                </a:lnTo>
                <a:lnTo>
                  <a:pt x="30645" y="153339"/>
                </a:lnTo>
                <a:lnTo>
                  <a:pt x="17068" y="143040"/>
                </a:lnTo>
                <a:lnTo>
                  <a:pt x="0" y="119278"/>
                </a:lnTo>
                <a:lnTo>
                  <a:pt x="13576" y="102171"/>
                </a:lnTo>
                <a:lnTo>
                  <a:pt x="33972" y="51155"/>
                </a:lnTo>
                <a:lnTo>
                  <a:pt x="44234" y="51155"/>
                </a:lnTo>
                <a:lnTo>
                  <a:pt x="64617" y="40868"/>
                </a:lnTo>
                <a:lnTo>
                  <a:pt x="61137" y="23926"/>
                </a:lnTo>
                <a:lnTo>
                  <a:pt x="47548" y="0"/>
                </a:lnTo>
                <a:lnTo>
                  <a:pt x="64617" y="0"/>
                </a:lnTo>
                <a:lnTo>
                  <a:pt x="74739" y="6819"/>
                </a:lnTo>
                <a:lnTo>
                  <a:pt x="85001" y="3479"/>
                </a:lnTo>
                <a:lnTo>
                  <a:pt x="98590" y="13627"/>
                </a:lnTo>
                <a:lnTo>
                  <a:pt x="112166" y="23926"/>
                </a:lnTo>
                <a:lnTo>
                  <a:pt x="101904" y="3073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343396" y="4420135"/>
            <a:ext cx="118821" cy="153339"/>
          </a:xfrm>
          <a:custGeom>
            <a:avLst/>
            <a:gdLst/>
            <a:ahLst/>
            <a:cxnLst/>
            <a:rect l="l" t="t" r="r" b="b"/>
            <a:pathLst>
              <a:path w="118821" h="153339">
                <a:moveTo>
                  <a:pt x="33959" y="126085"/>
                </a:moveTo>
                <a:lnTo>
                  <a:pt x="16903" y="119278"/>
                </a:lnTo>
                <a:lnTo>
                  <a:pt x="3327" y="102171"/>
                </a:lnTo>
                <a:lnTo>
                  <a:pt x="10109" y="74917"/>
                </a:lnTo>
                <a:lnTo>
                  <a:pt x="0" y="47688"/>
                </a:lnTo>
                <a:lnTo>
                  <a:pt x="30492" y="0"/>
                </a:lnTo>
                <a:lnTo>
                  <a:pt x="44081" y="6819"/>
                </a:lnTo>
                <a:lnTo>
                  <a:pt x="50876" y="10286"/>
                </a:lnTo>
                <a:lnTo>
                  <a:pt x="57670" y="34048"/>
                </a:lnTo>
                <a:lnTo>
                  <a:pt x="74726" y="47688"/>
                </a:lnTo>
                <a:lnTo>
                  <a:pt x="84848" y="37541"/>
                </a:lnTo>
                <a:lnTo>
                  <a:pt x="101917" y="44348"/>
                </a:lnTo>
                <a:lnTo>
                  <a:pt x="112026" y="51155"/>
                </a:lnTo>
                <a:lnTo>
                  <a:pt x="118821" y="64795"/>
                </a:lnTo>
                <a:lnTo>
                  <a:pt x="112026" y="74917"/>
                </a:lnTo>
                <a:lnTo>
                  <a:pt x="115493" y="108978"/>
                </a:lnTo>
                <a:lnTo>
                  <a:pt x="101917" y="126085"/>
                </a:lnTo>
                <a:lnTo>
                  <a:pt x="108699" y="146519"/>
                </a:lnTo>
                <a:lnTo>
                  <a:pt x="101917" y="153339"/>
                </a:lnTo>
                <a:lnTo>
                  <a:pt x="84848" y="139712"/>
                </a:lnTo>
                <a:lnTo>
                  <a:pt x="84848" y="132892"/>
                </a:lnTo>
                <a:lnTo>
                  <a:pt x="50876" y="132892"/>
                </a:lnTo>
                <a:lnTo>
                  <a:pt x="33959" y="12608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625259" y="4423615"/>
            <a:ext cx="84988" cy="61315"/>
          </a:xfrm>
          <a:custGeom>
            <a:avLst/>
            <a:gdLst/>
            <a:ahLst/>
            <a:cxnLst/>
            <a:rect l="l" t="t" r="r" b="b"/>
            <a:pathLst>
              <a:path w="84988" h="61315">
                <a:moveTo>
                  <a:pt x="84988" y="30568"/>
                </a:moveTo>
                <a:lnTo>
                  <a:pt x="81521" y="34061"/>
                </a:lnTo>
                <a:lnTo>
                  <a:pt x="71412" y="40868"/>
                </a:lnTo>
                <a:lnTo>
                  <a:pt x="67932" y="47675"/>
                </a:lnTo>
                <a:lnTo>
                  <a:pt x="61137" y="51015"/>
                </a:lnTo>
                <a:lnTo>
                  <a:pt x="61137" y="47675"/>
                </a:lnTo>
                <a:lnTo>
                  <a:pt x="64604" y="47675"/>
                </a:lnTo>
                <a:lnTo>
                  <a:pt x="67932" y="37388"/>
                </a:lnTo>
                <a:lnTo>
                  <a:pt x="64604" y="37388"/>
                </a:lnTo>
                <a:lnTo>
                  <a:pt x="61137" y="37388"/>
                </a:lnTo>
                <a:lnTo>
                  <a:pt x="57823" y="37388"/>
                </a:lnTo>
                <a:lnTo>
                  <a:pt x="57823" y="40868"/>
                </a:lnTo>
                <a:lnTo>
                  <a:pt x="44234" y="44208"/>
                </a:lnTo>
                <a:lnTo>
                  <a:pt x="17056" y="61315"/>
                </a:lnTo>
                <a:lnTo>
                  <a:pt x="13589" y="51015"/>
                </a:lnTo>
                <a:lnTo>
                  <a:pt x="6794" y="44208"/>
                </a:lnTo>
                <a:lnTo>
                  <a:pt x="0" y="30568"/>
                </a:lnTo>
                <a:lnTo>
                  <a:pt x="37439" y="6807"/>
                </a:lnTo>
                <a:lnTo>
                  <a:pt x="78206" y="0"/>
                </a:lnTo>
                <a:lnTo>
                  <a:pt x="84988" y="6807"/>
                </a:lnTo>
                <a:lnTo>
                  <a:pt x="84988" y="3056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784344" y="4423615"/>
            <a:ext cx="176644" cy="149860"/>
          </a:xfrm>
          <a:custGeom>
            <a:avLst/>
            <a:gdLst/>
            <a:ahLst/>
            <a:cxnLst/>
            <a:rect l="l" t="t" r="r" b="b"/>
            <a:pathLst>
              <a:path w="176644" h="149860">
                <a:moveTo>
                  <a:pt x="152946" y="122605"/>
                </a:moveTo>
                <a:lnTo>
                  <a:pt x="139344" y="105498"/>
                </a:lnTo>
                <a:lnTo>
                  <a:pt x="132562" y="105498"/>
                </a:lnTo>
                <a:lnTo>
                  <a:pt x="118973" y="129412"/>
                </a:lnTo>
                <a:lnTo>
                  <a:pt x="98590" y="146367"/>
                </a:lnTo>
                <a:lnTo>
                  <a:pt x="71412" y="149859"/>
                </a:lnTo>
                <a:lnTo>
                  <a:pt x="67944" y="143040"/>
                </a:lnTo>
                <a:lnTo>
                  <a:pt x="51041" y="139560"/>
                </a:lnTo>
                <a:lnTo>
                  <a:pt x="20383" y="115798"/>
                </a:lnTo>
                <a:lnTo>
                  <a:pt x="3479" y="112306"/>
                </a:lnTo>
                <a:lnTo>
                  <a:pt x="3479" y="85077"/>
                </a:lnTo>
                <a:lnTo>
                  <a:pt x="0" y="74929"/>
                </a:lnTo>
                <a:lnTo>
                  <a:pt x="33972" y="54495"/>
                </a:lnTo>
                <a:lnTo>
                  <a:pt x="33972" y="37388"/>
                </a:lnTo>
                <a:lnTo>
                  <a:pt x="57835" y="34061"/>
                </a:lnTo>
                <a:lnTo>
                  <a:pt x="95110" y="30568"/>
                </a:lnTo>
                <a:lnTo>
                  <a:pt x="118973" y="10147"/>
                </a:lnTo>
                <a:lnTo>
                  <a:pt x="132562" y="10147"/>
                </a:lnTo>
                <a:lnTo>
                  <a:pt x="135877" y="3340"/>
                </a:lnTo>
                <a:lnTo>
                  <a:pt x="142671" y="0"/>
                </a:lnTo>
                <a:lnTo>
                  <a:pt x="149466" y="10147"/>
                </a:lnTo>
                <a:lnTo>
                  <a:pt x="159727" y="16954"/>
                </a:lnTo>
                <a:lnTo>
                  <a:pt x="169849" y="20446"/>
                </a:lnTo>
                <a:lnTo>
                  <a:pt x="176644" y="20446"/>
                </a:lnTo>
                <a:lnTo>
                  <a:pt x="176644" y="27254"/>
                </a:lnTo>
                <a:lnTo>
                  <a:pt x="163055" y="44208"/>
                </a:lnTo>
                <a:lnTo>
                  <a:pt x="176644" y="81737"/>
                </a:lnTo>
                <a:lnTo>
                  <a:pt x="173329" y="91884"/>
                </a:lnTo>
                <a:lnTo>
                  <a:pt x="156260" y="119125"/>
                </a:lnTo>
                <a:lnTo>
                  <a:pt x="152946" y="12260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4937290" y="4423615"/>
            <a:ext cx="166357" cy="132753"/>
          </a:xfrm>
          <a:custGeom>
            <a:avLst/>
            <a:gdLst/>
            <a:ahLst/>
            <a:cxnLst/>
            <a:rect l="l" t="t" r="r" b="b"/>
            <a:pathLst>
              <a:path w="166357" h="132753">
                <a:moveTo>
                  <a:pt x="0" y="122605"/>
                </a:moveTo>
                <a:lnTo>
                  <a:pt x="3314" y="119125"/>
                </a:lnTo>
                <a:lnTo>
                  <a:pt x="20383" y="91884"/>
                </a:lnTo>
                <a:lnTo>
                  <a:pt x="23698" y="81737"/>
                </a:lnTo>
                <a:lnTo>
                  <a:pt x="10109" y="44208"/>
                </a:lnTo>
                <a:lnTo>
                  <a:pt x="23698" y="27254"/>
                </a:lnTo>
                <a:lnTo>
                  <a:pt x="23698" y="20446"/>
                </a:lnTo>
                <a:lnTo>
                  <a:pt x="16903" y="20446"/>
                </a:lnTo>
                <a:lnTo>
                  <a:pt x="16903" y="13627"/>
                </a:lnTo>
                <a:lnTo>
                  <a:pt x="44081" y="3340"/>
                </a:lnTo>
                <a:lnTo>
                  <a:pt x="61137" y="0"/>
                </a:lnTo>
                <a:lnTo>
                  <a:pt x="71246" y="6807"/>
                </a:lnTo>
                <a:lnTo>
                  <a:pt x="78041" y="10147"/>
                </a:lnTo>
                <a:lnTo>
                  <a:pt x="91630" y="6807"/>
                </a:lnTo>
                <a:lnTo>
                  <a:pt x="101892" y="20446"/>
                </a:lnTo>
                <a:lnTo>
                  <a:pt x="118808" y="16954"/>
                </a:lnTo>
                <a:lnTo>
                  <a:pt x="135864" y="27254"/>
                </a:lnTo>
                <a:lnTo>
                  <a:pt x="166357" y="37388"/>
                </a:lnTo>
                <a:lnTo>
                  <a:pt x="139191" y="40868"/>
                </a:lnTo>
                <a:lnTo>
                  <a:pt x="142659" y="64630"/>
                </a:lnTo>
                <a:lnTo>
                  <a:pt x="129070" y="74929"/>
                </a:lnTo>
                <a:lnTo>
                  <a:pt x="132384" y="78257"/>
                </a:lnTo>
                <a:lnTo>
                  <a:pt x="84835" y="105498"/>
                </a:lnTo>
                <a:lnTo>
                  <a:pt x="57657" y="115798"/>
                </a:lnTo>
                <a:lnTo>
                  <a:pt x="3314" y="132753"/>
                </a:lnTo>
                <a:lnTo>
                  <a:pt x="0" y="12260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989522" y="4591852"/>
            <a:ext cx="125742" cy="159727"/>
          </a:xfrm>
          <a:custGeom>
            <a:avLst/>
            <a:gdLst/>
            <a:ahLst/>
            <a:cxnLst/>
            <a:rect l="l" t="t" r="r" b="b"/>
            <a:pathLst>
              <a:path w="125742" h="159727">
                <a:moveTo>
                  <a:pt x="101879" y="112179"/>
                </a:moveTo>
                <a:lnTo>
                  <a:pt x="88290" y="112179"/>
                </a:lnTo>
                <a:lnTo>
                  <a:pt x="81508" y="105371"/>
                </a:lnTo>
                <a:lnTo>
                  <a:pt x="61125" y="118960"/>
                </a:lnTo>
                <a:lnTo>
                  <a:pt x="57658" y="118960"/>
                </a:lnTo>
                <a:lnTo>
                  <a:pt x="47536" y="118960"/>
                </a:lnTo>
                <a:lnTo>
                  <a:pt x="40754" y="129070"/>
                </a:lnTo>
                <a:lnTo>
                  <a:pt x="27178" y="135877"/>
                </a:lnTo>
                <a:lnTo>
                  <a:pt x="20370" y="152933"/>
                </a:lnTo>
                <a:lnTo>
                  <a:pt x="6781" y="159727"/>
                </a:lnTo>
                <a:lnTo>
                  <a:pt x="10274" y="118960"/>
                </a:lnTo>
                <a:lnTo>
                  <a:pt x="6781" y="122288"/>
                </a:lnTo>
                <a:lnTo>
                  <a:pt x="6781" y="105371"/>
                </a:lnTo>
                <a:lnTo>
                  <a:pt x="10274" y="85001"/>
                </a:lnTo>
                <a:lnTo>
                  <a:pt x="0" y="71424"/>
                </a:lnTo>
                <a:lnTo>
                  <a:pt x="10274" y="74726"/>
                </a:lnTo>
                <a:lnTo>
                  <a:pt x="13589" y="67932"/>
                </a:lnTo>
                <a:lnTo>
                  <a:pt x="30645" y="71424"/>
                </a:lnTo>
                <a:lnTo>
                  <a:pt x="37439" y="64630"/>
                </a:lnTo>
                <a:lnTo>
                  <a:pt x="33959" y="57823"/>
                </a:lnTo>
                <a:lnTo>
                  <a:pt x="13589" y="30657"/>
                </a:lnTo>
                <a:lnTo>
                  <a:pt x="16903" y="20383"/>
                </a:lnTo>
                <a:lnTo>
                  <a:pt x="20370" y="10261"/>
                </a:lnTo>
                <a:lnTo>
                  <a:pt x="33959" y="10261"/>
                </a:lnTo>
                <a:lnTo>
                  <a:pt x="44234" y="0"/>
                </a:lnTo>
                <a:lnTo>
                  <a:pt x="61125" y="6807"/>
                </a:lnTo>
                <a:lnTo>
                  <a:pt x="64439" y="10261"/>
                </a:lnTo>
                <a:lnTo>
                  <a:pt x="67932" y="23875"/>
                </a:lnTo>
                <a:lnTo>
                  <a:pt x="84988" y="44234"/>
                </a:lnTo>
                <a:lnTo>
                  <a:pt x="88290" y="37452"/>
                </a:lnTo>
                <a:lnTo>
                  <a:pt x="101879" y="47561"/>
                </a:lnTo>
                <a:lnTo>
                  <a:pt x="125742" y="57823"/>
                </a:lnTo>
                <a:lnTo>
                  <a:pt x="125742" y="64630"/>
                </a:lnTo>
                <a:lnTo>
                  <a:pt x="108686" y="74726"/>
                </a:lnTo>
                <a:lnTo>
                  <a:pt x="105194" y="88328"/>
                </a:lnTo>
                <a:lnTo>
                  <a:pt x="108686" y="98590"/>
                </a:lnTo>
                <a:lnTo>
                  <a:pt x="111988" y="101904"/>
                </a:lnTo>
                <a:lnTo>
                  <a:pt x="101879" y="1121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813500" y="4426955"/>
            <a:ext cx="173316" cy="190703"/>
          </a:xfrm>
          <a:custGeom>
            <a:avLst/>
            <a:gdLst/>
            <a:ahLst/>
            <a:cxnLst/>
            <a:rect l="l" t="t" r="r" b="b"/>
            <a:pathLst>
              <a:path w="173316" h="190703">
                <a:moveTo>
                  <a:pt x="30645" y="108966"/>
                </a:moveTo>
                <a:lnTo>
                  <a:pt x="23850" y="88544"/>
                </a:lnTo>
                <a:lnTo>
                  <a:pt x="27165" y="85204"/>
                </a:lnTo>
                <a:lnTo>
                  <a:pt x="30645" y="81737"/>
                </a:lnTo>
                <a:lnTo>
                  <a:pt x="27165" y="74917"/>
                </a:lnTo>
                <a:lnTo>
                  <a:pt x="33972" y="71589"/>
                </a:lnTo>
                <a:lnTo>
                  <a:pt x="27165" y="47675"/>
                </a:lnTo>
                <a:lnTo>
                  <a:pt x="27165" y="40868"/>
                </a:lnTo>
                <a:lnTo>
                  <a:pt x="30645" y="34048"/>
                </a:lnTo>
                <a:lnTo>
                  <a:pt x="23850" y="27228"/>
                </a:lnTo>
                <a:lnTo>
                  <a:pt x="6794" y="20421"/>
                </a:lnTo>
                <a:lnTo>
                  <a:pt x="0" y="10287"/>
                </a:lnTo>
                <a:lnTo>
                  <a:pt x="0" y="6807"/>
                </a:lnTo>
                <a:lnTo>
                  <a:pt x="27165" y="6807"/>
                </a:lnTo>
                <a:lnTo>
                  <a:pt x="54343" y="17106"/>
                </a:lnTo>
                <a:lnTo>
                  <a:pt x="64617" y="23914"/>
                </a:lnTo>
                <a:lnTo>
                  <a:pt x="67932" y="17106"/>
                </a:lnTo>
                <a:lnTo>
                  <a:pt x="98590" y="10287"/>
                </a:lnTo>
                <a:lnTo>
                  <a:pt x="101892" y="10287"/>
                </a:lnTo>
                <a:lnTo>
                  <a:pt x="101892" y="0"/>
                </a:lnTo>
                <a:lnTo>
                  <a:pt x="118960" y="3467"/>
                </a:lnTo>
                <a:lnTo>
                  <a:pt x="122288" y="3467"/>
                </a:lnTo>
                <a:lnTo>
                  <a:pt x="118960" y="17106"/>
                </a:lnTo>
                <a:lnTo>
                  <a:pt x="122288" y="30721"/>
                </a:lnTo>
                <a:lnTo>
                  <a:pt x="135864" y="37528"/>
                </a:lnTo>
                <a:lnTo>
                  <a:pt x="142659" y="64782"/>
                </a:lnTo>
                <a:lnTo>
                  <a:pt x="156260" y="68097"/>
                </a:lnTo>
                <a:lnTo>
                  <a:pt x="159715" y="74917"/>
                </a:lnTo>
                <a:lnTo>
                  <a:pt x="159715" y="85204"/>
                </a:lnTo>
                <a:lnTo>
                  <a:pt x="166522" y="92024"/>
                </a:lnTo>
                <a:lnTo>
                  <a:pt x="169837" y="108966"/>
                </a:lnTo>
                <a:lnTo>
                  <a:pt x="173316" y="115785"/>
                </a:lnTo>
                <a:lnTo>
                  <a:pt x="169837" y="112458"/>
                </a:lnTo>
                <a:lnTo>
                  <a:pt x="166522" y="122593"/>
                </a:lnTo>
                <a:lnTo>
                  <a:pt x="156260" y="129413"/>
                </a:lnTo>
                <a:lnTo>
                  <a:pt x="156260" y="136220"/>
                </a:lnTo>
                <a:lnTo>
                  <a:pt x="146138" y="136220"/>
                </a:lnTo>
                <a:lnTo>
                  <a:pt x="142659" y="132892"/>
                </a:lnTo>
                <a:lnTo>
                  <a:pt x="129082" y="136220"/>
                </a:lnTo>
                <a:lnTo>
                  <a:pt x="132562" y="146519"/>
                </a:lnTo>
                <a:lnTo>
                  <a:pt x="105384" y="160134"/>
                </a:lnTo>
                <a:lnTo>
                  <a:pt x="108699" y="166941"/>
                </a:lnTo>
                <a:lnTo>
                  <a:pt x="108699" y="177088"/>
                </a:lnTo>
                <a:lnTo>
                  <a:pt x="105384" y="180568"/>
                </a:lnTo>
                <a:lnTo>
                  <a:pt x="101892" y="183896"/>
                </a:lnTo>
                <a:lnTo>
                  <a:pt x="101892" y="190703"/>
                </a:lnTo>
                <a:lnTo>
                  <a:pt x="91795" y="187388"/>
                </a:lnTo>
                <a:lnTo>
                  <a:pt x="74739" y="187388"/>
                </a:lnTo>
                <a:lnTo>
                  <a:pt x="67932" y="180568"/>
                </a:lnTo>
                <a:lnTo>
                  <a:pt x="78193" y="173748"/>
                </a:lnTo>
                <a:lnTo>
                  <a:pt x="85001" y="163461"/>
                </a:lnTo>
                <a:lnTo>
                  <a:pt x="88315" y="143027"/>
                </a:lnTo>
                <a:lnTo>
                  <a:pt x="74739" y="119265"/>
                </a:lnTo>
                <a:lnTo>
                  <a:pt x="64617" y="122593"/>
                </a:lnTo>
                <a:lnTo>
                  <a:pt x="61150" y="115785"/>
                </a:lnTo>
                <a:lnTo>
                  <a:pt x="30645" y="10896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110441" y="4430421"/>
            <a:ext cx="145986" cy="105498"/>
          </a:xfrm>
          <a:custGeom>
            <a:avLst/>
            <a:gdLst/>
            <a:ahLst/>
            <a:cxnLst/>
            <a:rect l="l" t="t" r="r" b="b"/>
            <a:pathLst>
              <a:path w="145986" h="105498">
                <a:moveTo>
                  <a:pt x="135864" y="74930"/>
                </a:moveTo>
                <a:lnTo>
                  <a:pt x="125590" y="85077"/>
                </a:lnTo>
                <a:lnTo>
                  <a:pt x="112166" y="98691"/>
                </a:lnTo>
                <a:lnTo>
                  <a:pt x="105384" y="95364"/>
                </a:lnTo>
                <a:lnTo>
                  <a:pt x="44234" y="98691"/>
                </a:lnTo>
                <a:lnTo>
                  <a:pt x="33972" y="102184"/>
                </a:lnTo>
                <a:lnTo>
                  <a:pt x="27177" y="105498"/>
                </a:lnTo>
                <a:lnTo>
                  <a:pt x="27177" y="98691"/>
                </a:lnTo>
                <a:lnTo>
                  <a:pt x="10274" y="95364"/>
                </a:lnTo>
                <a:lnTo>
                  <a:pt x="0" y="81737"/>
                </a:lnTo>
                <a:lnTo>
                  <a:pt x="0" y="74930"/>
                </a:lnTo>
                <a:lnTo>
                  <a:pt x="13588" y="71450"/>
                </a:lnTo>
                <a:lnTo>
                  <a:pt x="23850" y="71450"/>
                </a:lnTo>
                <a:lnTo>
                  <a:pt x="33972" y="64630"/>
                </a:lnTo>
                <a:lnTo>
                  <a:pt x="40766" y="37401"/>
                </a:lnTo>
                <a:lnTo>
                  <a:pt x="57823" y="16954"/>
                </a:lnTo>
                <a:lnTo>
                  <a:pt x="57823" y="3340"/>
                </a:lnTo>
                <a:lnTo>
                  <a:pt x="64617" y="0"/>
                </a:lnTo>
                <a:lnTo>
                  <a:pt x="91630" y="30581"/>
                </a:lnTo>
                <a:lnTo>
                  <a:pt x="98437" y="30581"/>
                </a:lnTo>
                <a:lnTo>
                  <a:pt x="105384" y="34061"/>
                </a:lnTo>
                <a:lnTo>
                  <a:pt x="132397" y="47688"/>
                </a:lnTo>
                <a:lnTo>
                  <a:pt x="139204" y="44208"/>
                </a:lnTo>
                <a:lnTo>
                  <a:pt x="145986" y="61315"/>
                </a:lnTo>
                <a:lnTo>
                  <a:pt x="135864" y="7493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4556848" y="4430422"/>
            <a:ext cx="241084" cy="143052"/>
          </a:xfrm>
          <a:custGeom>
            <a:avLst/>
            <a:gdLst/>
            <a:ahLst/>
            <a:cxnLst/>
            <a:rect l="l" t="t" r="r" b="b"/>
            <a:pathLst>
              <a:path w="241084" h="143052">
                <a:moveTo>
                  <a:pt x="30492" y="143052"/>
                </a:moveTo>
                <a:lnTo>
                  <a:pt x="0" y="122605"/>
                </a:lnTo>
                <a:lnTo>
                  <a:pt x="20370" y="85077"/>
                </a:lnTo>
                <a:lnTo>
                  <a:pt x="30492" y="95364"/>
                </a:lnTo>
                <a:lnTo>
                  <a:pt x="50863" y="95364"/>
                </a:lnTo>
                <a:lnTo>
                  <a:pt x="47548" y="102184"/>
                </a:lnTo>
                <a:lnTo>
                  <a:pt x="78041" y="102184"/>
                </a:lnTo>
                <a:lnTo>
                  <a:pt x="95110" y="78270"/>
                </a:lnTo>
                <a:lnTo>
                  <a:pt x="91630" y="68122"/>
                </a:lnTo>
                <a:lnTo>
                  <a:pt x="98425" y="68122"/>
                </a:lnTo>
                <a:lnTo>
                  <a:pt x="108686" y="81737"/>
                </a:lnTo>
                <a:lnTo>
                  <a:pt x="125603" y="85077"/>
                </a:lnTo>
                <a:lnTo>
                  <a:pt x="129070" y="71450"/>
                </a:lnTo>
                <a:lnTo>
                  <a:pt x="135864" y="74930"/>
                </a:lnTo>
                <a:lnTo>
                  <a:pt x="132384" y="57823"/>
                </a:lnTo>
                <a:lnTo>
                  <a:pt x="152768" y="54508"/>
                </a:lnTo>
                <a:lnTo>
                  <a:pt x="152768" y="40868"/>
                </a:lnTo>
                <a:lnTo>
                  <a:pt x="139192" y="34061"/>
                </a:lnTo>
                <a:lnTo>
                  <a:pt x="135864" y="13639"/>
                </a:lnTo>
                <a:lnTo>
                  <a:pt x="163042" y="13639"/>
                </a:lnTo>
                <a:lnTo>
                  <a:pt x="169837" y="3340"/>
                </a:lnTo>
                <a:lnTo>
                  <a:pt x="186740" y="0"/>
                </a:lnTo>
                <a:lnTo>
                  <a:pt x="241084" y="30581"/>
                </a:lnTo>
                <a:lnTo>
                  <a:pt x="200329" y="61315"/>
                </a:lnTo>
                <a:lnTo>
                  <a:pt x="207124" y="71450"/>
                </a:lnTo>
                <a:lnTo>
                  <a:pt x="227495" y="68122"/>
                </a:lnTo>
                <a:lnTo>
                  <a:pt x="230974" y="78270"/>
                </a:lnTo>
                <a:lnTo>
                  <a:pt x="230974" y="105498"/>
                </a:lnTo>
                <a:lnTo>
                  <a:pt x="210591" y="98691"/>
                </a:lnTo>
                <a:lnTo>
                  <a:pt x="193535" y="115798"/>
                </a:lnTo>
                <a:lnTo>
                  <a:pt x="156248" y="108991"/>
                </a:lnTo>
                <a:lnTo>
                  <a:pt x="145973" y="129425"/>
                </a:lnTo>
                <a:lnTo>
                  <a:pt x="142659" y="143052"/>
                </a:lnTo>
                <a:lnTo>
                  <a:pt x="118808" y="143052"/>
                </a:lnTo>
                <a:lnTo>
                  <a:pt x="95110" y="136232"/>
                </a:lnTo>
                <a:lnTo>
                  <a:pt x="61137" y="119126"/>
                </a:lnTo>
                <a:lnTo>
                  <a:pt x="47548" y="132753"/>
                </a:lnTo>
                <a:lnTo>
                  <a:pt x="33959" y="125945"/>
                </a:lnTo>
                <a:lnTo>
                  <a:pt x="30492" y="14305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022125" y="4433761"/>
            <a:ext cx="146138" cy="95351"/>
          </a:xfrm>
          <a:custGeom>
            <a:avLst/>
            <a:gdLst/>
            <a:ahLst/>
            <a:cxnLst/>
            <a:rect l="l" t="t" r="r" b="b"/>
            <a:pathLst>
              <a:path w="146138" h="95351">
                <a:moveTo>
                  <a:pt x="81521" y="27241"/>
                </a:moveTo>
                <a:lnTo>
                  <a:pt x="85001" y="17106"/>
                </a:lnTo>
                <a:lnTo>
                  <a:pt x="88315" y="13614"/>
                </a:lnTo>
                <a:lnTo>
                  <a:pt x="118960" y="23914"/>
                </a:lnTo>
                <a:lnTo>
                  <a:pt x="132549" y="17106"/>
                </a:lnTo>
                <a:lnTo>
                  <a:pt x="135864" y="3479"/>
                </a:lnTo>
                <a:lnTo>
                  <a:pt x="146138" y="0"/>
                </a:lnTo>
                <a:lnTo>
                  <a:pt x="146138" y="13614"/>
                </a:lnTo>
                <a:lnTo>
                  <a:pt x="129082" y="34061"/>
                </a:lnTo>
                <a:lnTo>
                  <a:pt x="122288" y="61290"/>
                </a:lnTo>
                <a:lnTo>
                  <a:pt x="112166" y="68110"/>
                </a:lnTo>
                <a:lnTo>
                  <a:pt x="101904" y="68110"/>
                </a:lnTo>
                <a:lnTo>
                  <a:pt x="88315" y="71589"/>
                </a:lnTo>
                <a:lnTo>
                  <a:pt x="88315" y="78397"/>
                </a:lnTo>
                <a:lnTo>
                  <a:pt x="64617" y="78397"/>
                </a:lnTo>
                <a:lnTo>
                  <a:pt x="40754" y="85216"/>
                </a:lnTo>
                <a:lnTo>
                  <a:pt x="0" y="95351"/>
                </a:lnTo>
                <a:lnTo>
                  <a:pt x="47548" y="68110"/>
                </a:lnTo>
                <a:lnTo>
                  <a:pt x="44234" y="64782"/>
                </a:lnTo>
                <a:lnTo>
                  <a:pt x="57823" y="54482"/>
                </a:lnTo>
                <a:lnTo>
                  <a:pt x="54355" y="30721"/>
                </a:lnTo>
                <a:lnTo>
                  <a:pt x="81521" y="2724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222609" y="4437242"/>
            <a:ext cx="159562" cy="316649"/>
          </a:xfrm>
          <a:custGeom>
            <a:avLst/>
            <a:gdLst/>
            <a:ahLst/>
            <a:cxnLst/>
            <a:rect l="l" t="t" r="r" b="b"/>
            <a:pathLst>
              <a:path w="159562" h="316649">
                <a:moveTo>
                  <a:pt x="159562" y="268960"/>
                </a:moveTo>
                <a:lnTo>
                  <a:pt x="122135" y="275780"/>
                </a:lnTo>
                <a:lnTo>
                  <a:pt x="122135" y="296214"/>
                </a:lnTo>
                <a:lnTo>
                  <a:pt x="122135" y="299694"/>
                </a:lnTo>
                <a:lnTo>
                  <a:pt x="112013" y="316649"/>
                </a:lnTo>
                <a:lnTo>
                  <a:pt x="78054" y="299694"/>
                </a:lnTo>
                <a:lnTo>
                  <a:pt x="81368" y="286067"/>
                </a:lnTo>
                <a:lnTo>
                  <a:pt x="74587" y="286067"/>
                </a:lnTo>
                <a:lnTo>
                  <a:pt x="74587" y="279260"/>
                </a:lnTo>
                <a:lnTo>
                  <a:pt x="78054" y="272453"/>
                </a:lnTo>
                <a:lnTo>
                  <a:pt x="81368" y="268960"/>
                </a:lnTo>
                <a:lnTo>
                  <a:pt x="67792" y="262153"/>
                </a:lnTo>
                <a:lnTo>
                  <a:pt x="71259" y="255346"/>
                </a:lnTo>
                <a:lnTo>
                  <a:pt x="57670" y="252018"/>
                </a:lnTo>
                <a:lnTo>
                  <a:pt x="67792" y="245198"/>
                </a:lnTo>
                <a:lnTo>
                  <a:pt x="57670" y="231584"/>
                </a:lnTo>
                <a:lnTo>
                  <a:pt x="50888" y="224777"/>
                </a:lnTo>
                <a:lnTo>
                  <a:pt x="40766" y="207670"/>
                </a:lnTo>
                <a:lnTo>
                  <a:pt x="13423" y="190715"/>
                </a:lnTo>
                <a:lnTo>
                  <a:pt x="0" y="173608"/>
                </a:lnTo>
                <a:lnTo>
                  <a:pt x="6794" y="166801"/>
                </a:lnTo>
                <a:lnTo>
                  <a:pt x="20231" y="166801"/>
                </a:lnTo>
                <a:lnTo>
                  <a:pt x="30492" y="156654"/>
                </a:lnTo>
                <a:lnTo>
                  <a:pt x="27038" y="146367"/>
                </a:lnTo>
                <a:lnTo>
                  <a:pt x="30492" y="139547"/>
                </a:lnTo>
                <a:lnTo>
                  <a:pt x="23698" y="119125"/>
                </a:lnTo>
                <a:lnTo>
                  <a:pt x="23698" y="68110"/>
                </a:lnTo>
                <a:lnTo>
                  <a:pt x="33820" y="54495"/>
                </a:lnTo>
                <a:lnTo>
                  <a:pt x="27038" y="37388"/>
                </a:lnTo>
                <a:lnTo>
                  <a:pt x="30492" y="20434"/>
                </a:lnTo>
                <a:lnTo>
                  <a:pt x="33820" y="3327"/>
                </a:lnTo>
                <a:lnTo>
                  <a:pt x="44094" y="0"/>
                </a:lnTo>
                <a:lnTo>
                  <a:pt x="54190" y="6819"/>
                </a:lnTo>
                <a:lnTo>
                  <a:pt x="60998" y="10134"/>
                </a:lnTo>
                <a:lnTo>
                  <a:pt x="67792" y="20434"/>
                </a:lnTo>
                <a:lnTo>
                  <a:pt x="71259" y="23761"/>
                </a:lnTo>
                <a:lnTo>
                  <a:pt x="71259" y="30581"/>
                </a:lnTo>
                <a:lnTo>
                  <a:pt x="74587" y="44195"/>
                </a:lnTo>
                <a:lnTo>
                  <a:pt x="88163" y="51003"/>
                </a:lnTo>
                <a:lnTo>
                  <a:pt x="91655" y="64630"/>
                </a:lnTo>
                <a:lnTo>
                  <a:pt x="94957" y="85064"/>
                </a:lnTo>
                <a:lnTo>
                  <a:pt x="98437" y="102171"/>
                </a:lnTo>
                <a:lnTo>
                  <a:pt x="118821" y="122605"/>
                </a:lnTo>
                <a:lnTo>
                  <a:pt x="128930" y="136232"/>
                </a:lnTo>
                <a:lnTo>
                  <a:pt x="135712" y="146367"/>
                </a:lnTo>
                <a:lnTo>
                  <a:pt x="139204" y="159994"/>
                </a:lnTo>
                <a:lnTo>
                  <a:pt x="139204" y="166801"/>
                </a:lnTo>
                <a:lnTo>
                  <a:pt x="132410" y="173608"/>
                </a:lnTo>
                <a:lnTo>
                  <a:pt x="139204" y="197523"/>
                </a:lnTo>
                <a:lnTo>
                  <a:pt x="149301" y="221284"/>
                </a:lnTo>
                <a:lnTo>
                  <a:pt x="152780" y="252018"/>
                </a:lnTo>
                <a:lnTo>
                  <a:pt x="152780" y="255346"/>
                </a:lnTo>
                <a:lnTo>
                  <a:pt x="159562" y="26896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3520896" y="4440569"/>
            <a:ext cx="95110" cy="108977"/>
          </a:xfrm>
          <a:custGeom>
            <a:avLst/>
            <a:gdLst/>
            <a:ahLst/>
            <a:cxnLst/>
            <a:rect l="l" t="t" r="r" b="b"/>
            <a:pathLst>
              <a:path w="95110" h="108978">
                <a:moveTo>
                  <a:pt x="40754" y="0"/>
                </a:moveTo>
                <a:lnTo>
                  <a:pt x="44081" y="0"/>
                </a:lnTo>
                <a:lnTo>
                  <a:pt x="57670" y="6807"/>
                </a:lnTo>
                <a:lnTo>
                  <a:pt x="95110" y="20434"/>
                </a:lnTo>
                <a:lnTo>
                  <a:pt x="95110" y="40868"/>
                </a:lnTo>
                <a:lnTo>
                  <a:pt x="81521" y="37541"/>
                </a:lnTo>
                <a:lnTo>
                  <a:pt x="78054" y="61302"/>
                </a:lnTo>
                <a:lnTo>
                  <a:pt x="84836" y="64782"/>
                </a:lnTo>
                <a:lnTo>
                  <a:pt x="71259" y="78409"/>
                </a:lnTo>
                <a:lnTo>
                  <a:pt x="67932" y="78409"/>
                </a:lnTo>
                <a:lnTo>
                  <a:pt x="64452" y="85217"/>
                </a:lnTo>
                <a:lnTo>
                  <a:pt x="57670" y="85217"/>
                </a:lnTo>
                <a:lnTo>
                  <a:pt x="30492" y="108978"/>
                </a:lnTo>
                <a:lnTo>
                  <a:pt x="0" y="92036"/>
                </a:lnTo>
                <a:lnTo>
                  <a:pt x="6794" y="85217"/>
                </a:lnTo>
                <a:lnTo>
                  <a:pt x="40754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4227436" y="4440568"/>
            <a:ext cx="81356" cy="136220"/>
          </a:xfrm>
          <a:custGeom>
            <a:avLst/>
            <a:gdLst/>
            <a:ahLst/>
            <a:cxnLst/>
            <a:rect l="l" t="t" r="r" b="b"/>
            <a:pathLst>
              <a:path w="81356" h="136220">
                <a:moveTo>
                  <a:pt x="81356" y="129413"/>
                </a:moveTo>
                <a:lnTo>
                  <a:pt x="74726" y="129413"/>
                </a:lnTo>
                <a:lnTo>
                  <a:pt x="67932" y="136220"/>
                </a:lnTo>
                <a:lnTo>
                  <a:pt x="57657" y="129413"/>
                </a:lnTo>
                <a:lnTo>
                  <a:pt x="37274" y="132905"/>
                </a:lnTo>
                <a:lnTo>
                  <a:pt x="16903" y="122605"/>
                </a:lnTo>
                <a:lnTo>
                  <a:pt x="6794" y="95351"/>
                </a:lnTo>
                <a:lnTo>
                  <a:pt x="13576" y="61302"/>
                </a:lnTo>
                <a:lnTo>
                  <a:pt x="6794" y="23914"/>
                </a:lnTo>
                <a:lnTo>
                  <a:pt x="0" y="13614"/>
                </a:lnTo>
                <a:lnTo>
                  <a:pt x="20383" y="3492"/>
                </a:lnTo>
                <a:lnTo>
                  <a:pt x="57657" y="0"/>
                </a:lnTo>
                <a:lnTo>
                  <a:pt x="61137" y="47675"/>
                </a:lnTo>
                <a:lnTo>
                  <a:pt x="78041" y="71589"/>
                </a:lnTo>
                <a:lnTo>
                  <a:pt x="78041" y="78409"/>
                </a:lnTo>
                <a:lnTo>
                  <a:pt x="67932" y="98844"/>
                </a:lnTo>
                <a:lnTo>
                  <a:pt x="71259" y="115798"/>
                </a:lnTo>
                <a:lnTo>
                  <a:pt x="81356" y="12941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4189984" y="4444062"/>
            <a:ext cx="54355" cy="119113"/>
          </a:xfrm>
          <a:custGeom>
            <a:avLst/>
            <a:gdLst/>
            <a:ahLst/>
            <a:cxnLst/>
            <a:rect l="l" t="t" r="r" b="b"/>
            <a:pathLst>
              <a:path w="54355" h="119113">
                <a:moveTo>
                  <a:pt x="54356" y="119113"/>
                </a:moveTo>
                <a:lnTo>
                  <a:pt x="27178" y="112306"/>
                </a:lnTo>
                <a:lnTo>
                  <a:pt x="13601" y="105486"/>
                </a:lnTo>
                <a:lnTo>
                  <a:pt x="20383" y="85051"/>
                </a:lnTo>
                <a:lnTo>
                  <a:pt x="17068" y="50990"/>
                </a:lnTo>
                <a:lnTo>
                  <a:pt x="10274" y="30568"/>
                </a:lnTo>
                <a:lnTo>
                  <a:pt x="0" y="30568"/>
                </a:lnTo>
                <a:lnTo>
                  <a:pt x="0" y="0"/>
                </a:lnTo>
                <a:lnTo>
                  <a:pt x="37452" y="10121"/>
                </a:lnTo>
                <a:lnTo>
                  <a:pt x="44246" y="20421"/>
                </a:lnTo>
                <a:lnTo>
                  <a:pt x="51028" y="57810"/>
                </a:lnTo>
                <a:lnTo>
                  <a:pt x="44246" y="91859"/>
                </a:lnTo>
                <a:lnTo>
                  <a:pt x="54356" y="11911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592775" y="4447377"/>
            <a:ext cx="118821" cy="119278"/>
          </a:xfrm>
          <a:custGeom>
            <a:avLst/>
            <a:gdLst/>
            <a:ahLst/>
            <a:cxnLst/>
            <a:rect l="l" t="t" r="r" b="b"/>
            <a:pathLst>
              <a:path w="118821" h="119278">
                <a:moveTo>
                  <a:pt x="37312" y="119278"/>
                </a:moveTo>
                <a:lnTo>
                  <a:pt x="30505" y="112471"/>
                </a:lnTo>
                <a:lnTo>
                  <a:pt x="23698" y="98844"/>
                </a:lnTo>
                <a:lnTo>
                  <a:pt x="20396" y="85229"/>
                </a:lnTo>
                <a:lnTo>
                  <a:pt x="13614" y="68122"/>
                </a:lnTo>
                <a:lnTo>
                  <a:pt x="10121" y="61315"/>
                </a:lnTo>
                <a:lnTo>
                  <a:pt x="3340" y="54495"/>
                </a:lnTo>
                <a:lnTo>
                  <a:pt x="6807" y="40868"/>
                </a:lnTo>
                <a:lnTo>
                  <a:pt x="3340" y="37553"/>
                </a:lnTo>
                <a:lnTo>
                  <a:pt x="0" y="20446"/>
                </a:lnTo>
                <a:lnTo>
                  <a:pt x="16916" y="20446"/>
                </a:lnTo>
                <a:lnTo>
                  <a:pt x="40766" y="0"/>
                </a:lnTo>
                <a:lnTo>
                  <a:pt x="57670" y="6807"/>
                </a:lnTo>
                <a:lnTo>
                  <a:pt x="74739" y="3492"/>
                </a:lnTo>
                <a:lnTo>
                  <a:pt x="81533" y="17106"/>
                </a:lnTo>
                <a:lnTo>
                  <a:pt x="105232" y="20446"/>
                </a:lnTo>
                <a:lnTo>
                  <a:pt x="118821" y="44361"/>
                </a:lnTo>
                <a:lnTo>
                  <a:pt x="105232" y="68122"/>
                </a:lnTo>
                <a:lnTo>
                  <a:pt x="91655" y="78409"/>
                </a:lnTo>
                <a:lnTo>
                  <a:pt x="67957" y="95364"/>
                </a:lnTo>
                <a:lnTo>
                  <a:pt x="54355" y="102171"/>
                </a:lnTo>
                <a:lnTo>
                  <a:pt x="37312" y="11927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4465053" y="4447377"/>
            <a:ext cx="227660" cy="85229"/>
          </a:xfrm>
          <a:custGeom>
            <a:avLst/>
            <a:gdLst/>
            <a:ahLst/>
            <a:cxnLst/>
            <a:rect l="l" t="t" r="r" b="b"/>
            <a:pathLst>
              <a:path w="227660" h="85229">
                <a:moveTo>
                  <a:pt x="112166" y="68122"/>
                </a:moveTo>
                <a:lnTo>
                  <a:pt x="95110" y="47675"/>
                </a:lnTo>
                <a:lnTo>
                  <a:pt x="85001" y="54495"/>
                </a:lnTo>
                <a:lnTo>
                  <a:pt x="74726" y="57975"/>
                </a:lnTo>
                <a:lnTo>
                  <a:pt x="61137" y="47675"/>
                </a:lnTo>
                <a:lnTo>
                  <a:pt x="64617" y="30733"/>
                </a:lnTo>
                <a:lnTo>
                  <a:pt x="54343" y="27254"/>
                </a:lnTo>
                <a:lnTo>
                  <a:pt x="44234" y="40868"/>
                </a:lnTo>
                <a:lnTo>
                  <a:pt x="0" y="30733"/>
                </a:lnTo>
                <a:lnTo>
                  <a:pt x="3479" y="13627"/>
                </a:lnTo>
                <a:lnTo>
                  <a:pt x="0" y="10299"/>
                </a:lnTo>
                <a:lnTo>
                  <a:pt x="20383" y="0"/>
                </a:lnTo>
                <a:lnTo>
                  <a:pt x="57823" y="17106"/>
                </a:lnTo>
                <a:lnTo>
                  <a:pt x="78206" y="3492"/>
                </a:lnTo>
                <a:lnTo>
                  <a:pt x="91795" y="10299"/>
                </a:lnTo>
                <a:lnTo>
                  <a:pt x="183426" y="17106"/>
                </a:lnTo>
                <a:lnTo>
                  <a:pt x="203809" y="27254"/>
                </a:lnTo>
                <a:lnTo>
                  <a:pt x="210604" y="37553"/>
                </a:lnTo>
                <a:lnTo>
                  <a:pt x="224180" y="40868"/>
                </a:lnTo>
                <a:lnTo>
                  <a:pt x="227660" y="57975"/>
                </a:lnTo>
                <a:lnTo>
                  <a:pt x="220865" y="54495"/>
                </a:lnTo>
                <a:lnTo>
                  <a:pt x="217398" y="68122"/>
                </a:lnTo>
                <a:lnTo>
                  <a:pt x="200482" y="64782"/>
                </a:lnTo>
                <a:lnTo>
                  <a:pt x="190220" y="51168"/>
                </a:lnTo>
                <a:lnTo>
                  <a:pt x="183426" y="51168"/>
                </a:lnTo>
                <a:lnTo>
                  <a:pt x="186905" y="61315"/>
                </a:lnTo>
                <a:lnTo>
                  <a:pt x="169837" y="85229"/>
                </a:lnTo>
                <a:lnTo>
                  <a:pt x="139344" y="85229"/>
                </a:lnTo>
                <a:lnTo>
                  <a:pt x="142659" y="78409"/>
                </a:lnTo>
                <a:lnTo>
                  <a:pt x="122288" y="78409"/>
                </a:lnTo>
                <a:lnTo>
                  <a:pt x="112166" y="6812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4380204" y="4447376"/>
            <a:ext cx="88328" cy="71602"/>
          </a:xfrm>
          <a:custGeom>
            <a:avLst/>
            <a:gdLst/>
            <a:ahLst/>
            <a:cxnLst/>
            <a:rect l="l" t="t" r="r" b="b"/>
            <a:pathLst>
              <a:path w="88328" h="71602">
                <a:moveTo>
                  <a:pt x="84848" y="30733"/>
                </a:moveTo>
                <a:lnTo>
                  <a:pt x="57670" y="61315"/>
                </a:lnTo>
                <a:lnTo>
                  <a:pt x="54356" y="71602"/>
                </a:lnTo>
                <a:lnTo>
                  <a:pt x="44081" y="71602"/>
                </a:lnTo>
                <a:lnTo>
                  <a:pt x="23698" y="71602"/>
                </a:lnTo>
                <a:lnTo>
                  <a:pt x="0" y="54495"/>
                </a:lnTo>
                <a:lnTo>
                  <a:pt x="6794" y="27254"/>
                </a:lnTo>
                <a:lnTo>
                  <a:pt x="16916" y="6807"/>
                </a:lnTo>
                <a:lnTo>
                  <a:pt x="37299" y="3492"/>
                </a:lnTo>
                <a:lnTo>
                  <a:pt x="57670" y="10299"/>
                </a:lnTo>
                <a:lnTo>
                  <a:pt x="67945" y="3492"/>
                </a:lnTo>
                <a:lnTo>
                  <a:pt x="78054" y="0"/>
                </a:lnTo>
                <a:lnTo>
                  <a:pt x="84848" y="10299"/>
                </a:lnTo>
                <a:lnTo>
                  <a:pt x="88328" y="13627"/>
                </a:lnTo>
                <a:lnTo>
                  <a:pt x="84848" y="3073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518060" y="4450869"/>
            <a:ext cx="98412" cy="105498"/>
          </a:xfrm>
          <a:custGeom>
            <a:avLst/>
            <a:gdLst/>
            <a:ahLst/>
            <a:cxnLst/>
            <a:rect l="l" t="t" r="r" b="b"/>
            <a:pathLst>
              <a:path w="98412" h="105498">
                <a:moveTo>
                  <a:pt x="98412" y="95351"/>
                </a:moveTo>
                <a:lnTo>
                  <a:pt x="78054" y="95351"/>
                </a:lnTo>
                <a:lnTo>
                  <a:pt x="67932" y="102158"/>
                </a:lnTo>
                <a:lnTo>
                  <a:pt x="61137" y="105498"/>
                </a:lnTo>
                <a:lnTo>
                  <a:pt x="33959" y="102158"/>
                </a:lnTo>
                <a:lnTo>
                  <a:pt x="23698" y="98679"/>
                </a:lnTo>
                <a:lnTo>
                  <a:pt x="0" y="78244"/>
                </a:lnTo>
                <a:lnTo>
                  <a:pt x="3314" y="51003"/>
                </a:lnTo>
                <a:lnTo>
                  <a:pt x="6794" y="20421"/>
                </a:lnTo>
                <a:lnTo>
                  <a:pt x="13588" y="10134"/>
                </a:lnTo>
                <a:lnTo>
                  <a:pt x="16903" y="0"/>
                </a:lnTo>
                <a:lnTo>
                  <a:pt x="57657" y="16954"/>
                </a:lnTo>
                <a:lnTo>
                  <a:pt x="74714" y="16954"/>
                </a:lnTo>
                <a:lnTo>
                  <a:pt x="78054" y="34061"/>
                </a:lnTo>
                <a:lnTo>
                  <a:pt x="81521" y="37376"/>
                </a:lnTo>
                <a:lnTo>
                  <a:pt x="78054" y="51003"/>
                </a:lnTo>
                <a:lnTo>
                  <a:pt x="84835" y="57823"/>
                </a:lnTo>
                <a:lnTo>
                  <a:pt x="88328" y="64630"/>
                </a:lnTo>
                <a:lnTo>
                  <a:pt x="95110" y="81737"/>
                </a:lnTo>
                <a:lnTo>
                  <a:pt x="98412" y="9535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6081775" y="4450869"/>
            <a:ext cx="95110" cy="85051"/>
          </a:xfrm>
          <a:custGeom>
            <a:avLst/>
            <a:gdLst/>
            <a:ahLst/>
            <a:cxnLst/>
            <a:rect l="l" t="t" r="r" b="b"/>
            <a:pathLst>
              <a:path w="95110" h="85051">
                <a:moveTo>
                  <a:pt x="91782" y="16954"/>
                </a:moveTo>
                <a:lnTo>
                  <a:pt x="81521" y="34061"/>
                </a:lnTo>
                <a:lnTo>
                  <a:pt x="71412" y="54483"/>
                </a:lnTo>
                <a:lnTo>
                  <a:pt x="61125" y="68110"/>
                </a:lnTo>
                <a:lnTo>
                  <a:pt x="44221" y="85051"/>
                </a:lnTo>
                <a:lnTo>
                  <a:pt x="47548" y="78244"/>
                </a:lnTo>
                <a:lnTo>
                  <a:pt x="47548" y="61290"/>
                </a:lnTo>
                <a:lnTo>
                  <a:pt x="13576" y="54483"/>
                </a:lnTo>
                <a:lnTo>
                  <a:pt x="0" y="30568"/>
                </a:lnTo>
                <a:lnTo>
                  <a:pt x="13576" y="27241"/>
                </a:lnTo>
                <a:lnTo>
                  <a:pt x="34124" y="13614"/>
                </a:lnTo>
                <a:lnTo>
                  <a:pt x="95110" y="0"/>
                </a:lnTo>
                <a:lnTo>
                  <a:pt x="91782" y="1695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6078449" y="4447377"/>
            <a:ext cx="16903" cy="13627"/>
          </a:xfrm>
          <a:custGeom>
            <a:avLst/>
            <a:gdLst/>
            <a:ahLst/>
            <a:cxnLst/>
            <a:rect l="l" t="t" r="r" b="b"/>
            <a:pathLst>
              <a:path w="16903" h="13627">
                <a:moveTo>
                  <a:pt x="0" y="13627"/>
                </a:moveTo>
                <a:lnTo>
                  <a:pt x="0" y="3492"/>
                </a:lnTo>
                <a:lnTo>
                  <a:pt x="3327" y="6807"/>
                </a:lnTo>
                <a:lnTo>
                  <a:pt x="6781" y="0"/>
                </a:lnTo>
                <a:lnTo>
                  <a:pt x="16903" y="0"/>
                </a:lnTo>
                <a:lnTo>
                  <a:pt x="6781" y="10299"/>
                </a:lnTo>
                <a:lnTo>
                  <a:pt x="0" y="1362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290400" y="4454183"/>
            <a:ext cx="190207" cy="160160"/>
          </a:xfrm>
          <a:custGeom>
            <a:avLst/>
            <a:gdLst/>
            <a:ahLst/>
            <a:cxnLst/>
            <a:rect l="l" t="t" r="r" b="b"/>
            <a:pathLst>
              <a:path w="190207" h="160159">
                <a:moveTo>
                  <a:pt x="190207" y="156667"/>
                </a:moveTo>
                <a:lnTo>
                  <a:pt x="180098" y="160159"/>
                </a:lnTo>
                <a:lnTo>
                  <a:pt x="169849" y="160159"/>
                </a:lnTo>
                <a:lnTo>
                  <a:pt x="166509" y="153339"/>
                </a:lnTo>
                <a:lnTo>
                  <a:pt x="149440" y="149860"/>
                </a:lnTo>
                <a:lnTo>
                  <a:pt x="129082" y="146519"/>
                </a:lnTo>
                <a:lnTo>
                  <a:pt x="101892" y="132905"/>
                </a:lnTo>
                <a:lnTo>
                  <a:pt x="91770" y="122605"/>
                </a:lnTo>
                <a:lnTo>
                  <a:pt x="64617" y="108991"/>
                </a:lnTo>
                <a:lnTo>
                  <a:pt x="61137" y="119291"/>
                </a:lnTo>
                <a:lnTo>
                  <a:pt x="51028" y="105664"/>
                </a:lnTo>
                <a:lnTo>
                  <a:pt x="30645" y="85229"/>
                </a:lnTo>
                <a:lnTo>
                  <a:pt x="27165" y="68122"/>
                </a:lnTo>
                <a:lnTo>
                  <a:pt x="23863" y="47688"/>
                </a:lnTo>
                <a:lnTo>
                  <a:pt x="20370" y="34061"/>
                </a:lnTo>
                <a:lnTo>
                  <a:pt x="6794" y="27254"/>
                </a:lnTo>
                <a:lnTo>
                  <a:pt x="3467" y="13639"/>
                </a:lnTo>
                <a:lnTo>
                  <a:pt x="3467" y="6819"/>
                </a:lnTo>
                <a:lnTo>
                  <a:pt x="0" y="3492"/>
                </a:lnTo>
                <a:lnTo>
                  <a:pt x="37439" y="0"/>
                </a:lnTo>
                <a:lnTo>
                  <a:pt x="51028" y="3492"/>
                </a:lnTo>
                <a:lnTo>
                  <a:pt x="57810" y="6819"/>
                </a:lnTo>
                <a:lnTo>
                  <a:pt x="88315" y="3492"/>
                </a:lnTo>
                <a:lnTo>
                  <a:pt x="95110" y="20447"/>
                </a:lnTo>
                <a:lnTo>
                  <a:pt x="95110" y="23926"/>
                </a:lnTo>
                <a:lnTo>
                  <a:pt x="91770" y="34061"/>
                </a:lnTo>
                <a:lnTo>
                  <a:pt x="101892" y="44361"/>
                </a:lnTo>
                <a:lnTo>
                  <a:pt x="108686" y="47688"/>
                </a:lnTo>
                <a:lnTo>
                  <a:pt x="118960" y="47688"/>
                </a:lnTo>
                <a:lnTo>
                  <a:pt x="129082" y="51168"/>
                </a:lnTo>
                <a:lnTo>
                  <a:pt x="135864" y="74930"/>
                </a:lnTo>
                <a:lnTo>
                  <a:pt x="142659" y="78422"/>
                </a:lnTo>
                <a:lnTo>
                  <a:pt x="139344" y="81737"/>
                </a:lnTo>
                <a:lnTo>
                  <a:pt x="142659" y="85229"/>
                </a:lnTo>
                <a:lnTo>
                  <a:pt x="159727" y="108991"/>
                </a:lnTo>
                <a:lnTo>
                  <a:pt x="173304" y="119291"/>
                </a:lnTo>
                <a:lnTo>
                  <a:pt x="190207" y="132905"/>
                </a:lnTo>
                <a:lnTo>
                  <a:pt x="190207" y="136232"/>
                </a:lnTo>
                <a:lnTo>
                  <a:pt x="190207" y="15666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6445314" y="4454184"/>
            <a:ext cx="122288" cy="139712"/>
          </a:xfrm>
          <a:custGeom>
            <a:avLst/>
            <a:gdLst/>
            <a:ahLst/>
            <a:cxnLst/>
            <a:rect l="l" t="t" r="r" b="b"/>
            <a:pathLst>
              <a:path w="122288" h="139712">
                <a:moveTo>
                  <a:pt x="122288" y="71602"/>
                </a:moveTo>
                <a:lnTo>
                  <a:pt x="105219" y="74930"/>
                </a:lnTo>
                <a:lnTo>
                  <a:pt x="91630" y="81737"/>
                </a:lnTo>
                <a:lnTo>
                  <a:pt x="84823" y="81737"/>
                </a:lnTo>
                <a:lnTo>
                  <a:pt x="78041" y="88557"/>
                </a:lnTo>
                <a:lnTo>
                  <a:pt x="71247" y="92036"/>
                </a:lnTo>
                <a:lnTo>
                  <a:pt x="71247" y="95364"/>
                </a:lnTo>
                <a:lnTo>
                  <a:pt x="67932" y="98844"/>
                </a:lnTo>
                <a:lnTo>
                  <a:pt x="61125" y="102184"/>
                </a:lnTo>
                <a:lnTo>
                  <a:pt x="57670" y="105664"/>
                </a:lnTo>
                <a:lnTo>
                  <a:pt x="54343" y="112471"/>
                </a:lnTo>
                <a:lnTo>
                  <a:pt x="54343" y="115798"/>
                </a:lnTo>
                <a:lnTo>
                  <a:pt x="54343" y="119291"/>
                </a:lnTo>
                <a:lnTo>
                  <a:pt x="47548" y="126098"/>
                </a:lnTo>
                <a:lnTo>
                  <a:pt x="54343" y="119291"/>
                </a:lnTo>
                <a:lnTo>
                  <a:pt x="54343" y="115798"/>
                </a:lnTo>
                <a:lnTo>
                  <a:pt x="50863" y="115798"/>
                </a:lnTo>
                <a:lnTo>
                  <a:pt x="50863" y="112471"/>
                </a:lnTo>
                <a:lnTo>
                  <a:pt x="47548" y="119291"/>
                </a:lnTo>
                <a:lnTo>
                  <a:pt x="44056" y="119291"/>
                </a:lnTo>
                <a:lnTo>
                  <a:pt x="37274" y="122605"/>
                </a:lnTo>
                <a:lnTo>
                  <a:pt x="33972" y="126098"/>
                </a:lnTo>
                <a:lnTo>
                  <a:pt x="16903" y="139712"/>
                </a:lnTo>
                <a:lnTo>
                  <a:pt x="13576" y="139712"/>
                </a:lnTo>
                <a:lnTo>
                  <a:pt x="6781" y="112471"/>
                </a:lnTo>
                <a:lnTo>
                  <a:pt x="0" y="92036"/>
                </a:lnTo>
                <a:lnTo>
                  <a:pt x="13576" y="74930"/>
                </a:lnTo>
                <a:lnTo>
                  <a:pt x="10109" y="40868"/>
                </a:lnTo>
                <a:lnTo>
                  <a:pt x="16903" y="30746"/>
                </a:lnTo>
                <a:lnTo>
                  <a:pt x="10109" y="17106"/>
                </a:lnTo>
                <a:lnTo>
                  <a:pt x="0" y="10299"/>
                </a:lnTo>
                <a:lnTo>
                  <a:pt x="23698" y="6819"/>
                </a:lnTo>
                <a:lnTo>
                  <a:pt x="33972" y="6819"/>
                </a:lnTo>
                <a:lnTo>
                  <a:pt x="54343" y="0"/>
                </a:lnTo>
                <a:lnTo>
                  <a:pt x="67932" y="3492"/>
                </a:lnTo>
                <a:lnTo>
                  <a:pt x="74714" y="17106"/>
                </a:lnTo>
                <a:lnTo>
                  <a:pt x="91630" y="20447"/>
                </a:lnTo>
                <a:lnTo>
                  <a:pt x="122288" y="7160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5949366" y="4461004"/>
            <a:ext cx="81521" cy="92024"/>
          </a:xfrm>
          <a:custGeom>
            <a:avLst/>
            <a:gdLst/>
            <a:ahLst/>
            <a:cxnLst/>
            <a:rect l="l" t="t" r="r" b="b"/>
            <a:pathLst>
              <a:path w="81521" h="92024">
                <a:moveTo>
                  <a:pt x="0" y="3479"/>
                </a:moveTo>
                <a:lnTo>
                  <a:pt x="23850" y="3479"/>
                </a:lnTo>
                <a:lnTo>
                  <a:pt x="40767" y="0"/>
                </a:lnTo>
                <a:lnTo>
                  <a:pt x="51041" y="27241"/>
                </a:lnTo>
                <a:lnTo>
                  <a:pt x="64617" y="27241"/>
                </a:lnTo>
                <a:lnTo>
                  <a:pt x="74739" y="44348"/>
                </a:lnTo>
                <a:lnTo>
                  <a:pt x="81521" y="47688"/>
                </a:lnTo>
                <a:lnTo>
                  <a:pt x="78206" y="64782"/>
                </a:lnTo>
                <a:lnTo>
                  <a:pt x="74739" y="68110"/>
                </a:lnTo>
                <a:lnTo>
                  <a:pt x="71424" y="74917"/>
                </a:lnTo>
                <a:lnTo>
                  <a:pt x="54356" y="92024"/>
                </a:lnTo>
                <a:lnTo>
                  <a:pt x="51041" y="88544"/>
                </a:lnTo>
                <a:lnTo>
                  <a:pt x="37452" y="81737"/>
                </a:lnTo>
                <a:lnTo>
                  <a:pt x="33972" y="74917"/>
                </a:lnTo>
                <a:lnTo>
                  <a:pt x="30657" y="57975"/>
                </a:lnTo>
                <a:lnTo>
                  <a:pt x="23850" y="51155"/>
                </a:lnTo>
                <a:lnTo>
                  <a:pt x="23850" y="40868"/>
                </a:lnTo>
                <a:lnTo>
                  <a:pt x="20396" y="34048"/>
                </a:lnTo>
                <a:lnTo>
                  <a:pt x="6794" y="30734"/>
                </a:lnTo>
                <a:lnTo>
                  <a:pt x="0" y="34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6204052" y="4461004"/>
            <a:ext cx="105397" cy="102171"/>
          </a:xfrm>
          <a:custGeom>
            <a:avLst/>
            <a:gdLst/>
            <a:ahLst/>
            <a:cxnLst/>
            <a:rect l="l" t="t" r="r" b="b"/>
            <a:pathLst>
              <a:path w="105397" h="102171">
                <a:moveTo>
                  <a:pt x="105397" y="34048"/>
                </a:moveTo>
                <a:lnTo>
                  <a:pt x="105397" y="47688"/>
                </a:lnTo>
                <a:lnTo>
                  <a:pt x="105397" y="64782"/>
                </a:lnTo>
                <a:lnTo>
                  <a:pt x="101904" y="64782"/>
                </a:lnTo>
                <a:lnTo>
                  <a:pt x="98590" y="74917"/>
                </a:lnTo>
                <a:lnTo>
                  <a:pt x="101904" y="78409"/>
                </a:lnTo>
                <a:lnTo>
                  <a:pt x="88328" y="88544"/>
                </a:lnTo>
                <a:lnTo>
                  <a:pt x="71424" y="102171"/>
                </a:lnTo>
                <a:lnTo>
                  <a:pt x="57823" y="85217"/>
                </a:lnTo>
                <a:lnTo>
                  <a:pt x="30657" y="88544"/>
                </a:lnTo>
                <a:lnTo>
                  <a:pt x="13588" y="74917"/>
                </a:lnTo>
                <a:lnTo>
                  <a:pt x="17068" y="68110"/>
                </a:lnTo>
                <a:lnTo>
                  <a:pt x="0" y="47688"/>
                </a:lnTo>
                <a:lnTo>
                  <a:pt x="6807" y="44348"/>
                </a:lnTo>
                <a:lnTo>
                  <a:pt x="6807" y="37541"/>
                </a:lnTo>
                <a:lnTo>
                  <a:pt x="6807" y="30734"/>
                </a:lnTo>
                <a:lnTo>
                  <a:pt x="10274" y="10287"/>
                </a:lnTo>
                <a:lnTo>
                  <a:pt x="20383" y="13627"/>
                </a:lnTo>
                <a:lnTo>
                  <a:pt x="27165" y="0"/>
                </a:lnTo>
                <a:lnTo>
                  <a:pt x="33972" y="3479"/>
                </a:lnTo>
                <a:lnTo>
                  <a:pt x="44234" y="3479"/>
                </a:lnTo>
                <a:lnTo>
                  <a:pt x="47561" y="13627"/>
                </a:lnTo>
                <a:lnTo>
                  <a:pt x="54355" y="13627"/>
                </a:lnTo>
                <a:lnTo>
                  <a:pt x="54355" y="23926"/>
                </a:lnTo>
                <a:lnTo>
                  <a:pt x="64630" y="34048"/>
                </a:lnTo>
                <a:lnTo>
                  <a:pt x="105397" y="3404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6054586" y="4464484"/>
            <a:ext cx="74739" cy="119125"/>
          </a:xfrm>
          <a:custGeom>
            <a:avLst/>
            <a:gdLst/>
            <a:ahLst/>
            <a:cxnLst/>
            <a:rect l="l" t="t" r="r" b="b"/>
            <a:pathLst>
              <a:path w="74739" h="119125">
                <a:moveTo>
                  <a:pt x="71412" y="81737"/>
                </a:moveTo>
                <a:lnTo>
                  <a:pt x="57835" y="102171"/>
                </a:lnTo>
                <a:lnTo>
                  <a:pt x="47561" y="119125"/>
                </a:lnTo>
                <a:lnTo>
                  <a:pt x="30645" y="108991"/>
                </a:lnTo>
                <a:lnTo>
                  <a:pt x="33985" y="105498"/>
                </a:lnTo>
                <a:lnTo>
                  <a:pt x="20561" y="78257"/>
                </a:lnTo>
                <a:lnTo>
                  <a:pt x="10286" y="64630"/>
                </a:lnTo>
                <a:lnTo>
                  <a:pt x="3492" y="40868"/>
                </a:lnTo>
                <a:lnTo>
                  <a:pt x="0" y="20446"/>
                </a:lnTo>
                <a:lnTo>
                  <a:pt x="6946" y="16954"/>
                </a:lnTo>
                <a:lnTo>
                  <a:pt x="10286" y="10147"/>
                </a:lnTo>
                <a:lnTo>
                  <a:pt x="13754" y="0"/>
                </a:lnTo>
                <a:lnTo>
                  <a:pt x="23863" y="0"/>
                </a:lnTo>
                <a:lnTo>
                  <a:pt x="27190" y="16954"/>
                </a:lnTo>
                <a:lnTo>
                  <a:pt x="40766" y="40868"/>
                </a:lnTo>
                <a:lnTo>
                  <a:pt x="74739" y="47675"/>
                </a:lnTo>
                <a:lnTo>
                  <a:pt x="74739" y="64630"/>
                </a:lnTo>
                <a:lnTo>
                  <a:pt x="71412" y="71437"/>
                </a:lnTo>
                <a:lnTo>
                  <a:pt x="71412" y="8173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3323881" y="4464484"/>
            <a:ext cx="132562" cy="187236"/>
          </a:xfrm>
          <a:custGeom>
            <a:avLst/>
            <a:gdLst/>
            <a:ahLst/>
            <a:cxnLst/>
            <a:rect l="l" t="t" r="r" b="b"/>
            <a:pathLst>
              <a:path w="132562" h="187236">
                <a:moveTo>
                  <a:pt x="132562" y="170281"/>
                </a:moveTo>
                <a:lnTo>
                  <a:pt x="125768" y="183908"/>
                </a:lnTo>
                <a:lnTo>
                  <a:pt x="118960" y="187236"/>
                </a:lnTo>
                <a:lnTo>
                  <a:pt x="115493" y="183908"/>
                </a:lnTo>
                <a:lnTo>
                  <a:pt x="91795" y="173621"/>
                </a:lnTo>
                <a:lnTo>
                  <a:pt x="61150" y="143040"/>
                </a:lnTo>
                <a:lnTo>
                  <a:pt x="33972" y="139560"/>
                </a:lnTo>
                <a:lnTo>
                  <a:pt x="0" y="149860"/>
                </a:lnTo>
                <a:lnTo>
                  <a:pt x="6794" y="105498"/>
                </a:lnTo>
                <a:lnTo>
                  <a:pt x="17068" y="57823"/>
                </a:lnTo>
                <a:lnTo>
                  <a:pt x="23850" y="40868"/>
                </a:lnTo>
                <a:lnTo>
                  <a:pt x="27178" y="47675"/>
                </a:lnTo>
                <a:lnTo>
                  <a:pt x="33972" y="47675"/>
                </a:lnTo>
                <a:lnTo>
                  <a:pt x="51028" y="16954"/>
                </a:lnTo>
                <a:lnTo>
                  <a:pt x="67932" y="0"/>
                </a:lnTo>
                <a:lnTo>
                  <a:pt x="108699" y="10147"/>
                </a:lnTo>
                <a:lnTo>
                  <a:pt x="112179" y="40868"/>
                </a:lnTo>
                <a:lnTo>
                  <a:pt x="105384" y="54495"/>
                </a:lnTo>
                <a:lnTo>
                  <a:pt x="118960" y="88544"/>
                </a:lnTo>
                <a:lnTo>
                  <a:pt x="98590" y="102171"/>
                </a:lnTo>
                <a:lnTo>
                  <a:pt x="105384" y="146367"/>
                </a:lnTo>
                <a:lnTo>
                  <a:pt x="125768" y="146367"/>
                </a:lnTo>
                <a:lnTo>
                  <a:pt x="132562" y="163474"/>
                </a:lnTo>
                <a:lnTo>
                  <a:pt x="132562" y="1702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6125997" y="4467824"/>
            <a:ext cx="67944" cy="78397"/>
          </a:xfrm>
          <a:custGeom>
            <a:avLst/>
            <a:gdLst/>
            <a:ahLst/>
            <a:cxnLst/>
            <a:rect l="l" t="t" r="r" b="b"/>
            <a:pathLst>
              <a:path w="67944" h="78397">
                <a:moveTo>
                  <a:pt x="6807" y="74917"/>
                </a:moveTo>
                <a:lnTo>
                  <a:pt x="0" y="78397"/>
                </a:lnTo>
                <a:lnTo>
                  <a:pt x="0" y="68097"/>
                </a:lnTo>
                <a:lnTo>
                  <a:pt x="16903" y="51155"/>
                </a:lnTo>
                <a:lnTo>
                  <a:pt x="27190" y="37528"/>
                </a:lnTo>
                <a:lnTo>
                  <a:pt x="37299" y="17106"/>
                </a:lnTo>
                <a:lnTo>
                  <a:pt x="47561" y="0"/>
                </a:lnTo>
                <a:lnTo>
                  <a:pt x="67944" y="23914"/>
                </a:lnTo>
                <a:lnTo>
                  <a:pt x="57670" y="23914"/>
                </a:lnTo>
                <a:lnTo>
                  <a:pt x="50888" y="40868"/>
                </a:lnTo>
                <a:lnTo>
                  <a:pt x="47561" y="51155"/>
                </a:lnTo>
                <a:lnTo>
                  <a:pt x="40766" y="64782"/>
                </a:lnTo>
                <a:lnTo>
                  <a:pt x="16903" y="64782"/>
                </a:lnTo>
                <a:lnTo>
                  <a:pt x="6807" y="7491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6618453" y="4467824"/>
            <a:ext cx="23863" cy="23914"/>
          </a:xfrm>
          <a:custGeom>
            <a:avLst/>
            <a:gdLst/>
            <a:ahLst/>
            <a:cxnLst/>
            <a:rect l="l" t="t" r="r" b="b"/>
            <a:pathLst>
              <a:path w="23863" h="23914">
                <a:moveTo>
                  <a:pt x="13601" y="0"/>
                </a:moveTo>
                <a:lnTo>
                  <a:pt x="20396" y="6807"/>
                </a:lnTo>
                <a:lnTo>
                  <a:pt x="23863" y="17106"/>
                </a:lnTo>
                <a:lnTo>
                  <a:pt x="6807" y="23914"/>
                </a:lnTo>
                <a:lnTo>
                  <a:pt x="0" y="3467"/>
                </a:lnTo>
                <a:lnTo>
                  <a:pt x="13601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6302643" y="4467824"/>
            <a:ext cx="57657" cy="78397"/>
          </a:xfrm>
          <a:custGeom>
            <a:avLst/>
            <a:gdLst/>
            <a:ahLst/>
            <a:cxnLst/>
            <a:rect l="l" t="t" r="r" b="b"/>
            <a:pathLst>
              <a:path w="57658" h="78397">
                <a:moveTo>
                  <a:pt x="30505" y="78397"/>
                </a:moveTo>
                <a:lnTo>
                  <a:pt x="16891" y="71589"/>
                </a:lnTo>
                <a:lnTo>
                  <a:pt x="16891" y="64782"/>
                </a:lnTo>
                <a:lnTo>
                  <a:pt x="3314" y="71589"/>
                </a:lnTo>
                <a:lnTo>
                  <a:pt x="0" y="68097"/>
                </a:lnTo>
                <a:lnTo>
                  <a:pt x="3314" y="57962"/>
                </a:lnTo>
                <a:lnTo>
                  <a:pt x="6807" y="57962"/>
                </a:lnTo>
                <a:lnTo>
                  <a:pt x="6807" y="40868"/>
                </a:lnTo>
                <a:lnTo>
                  <a:pt x="6807" y="27228"/>
                </a:lnTo>
                <a:lnTo>
                  <a:pt x="13589" y="30721"/>
                </a:lnTo>
                <a:lnTo>
                  <a:pt x="40754" y="0"/>
                </a:lnTo>
                <a:lnTo>
                  <a:pt x="50863" y="27228"/>
                </a:lnTo>
                <a:lnTo>
                  <a:pt x="44081" y="54482"/>
                </a:lnTo>
                <a:lnTo>
                  <a:pt x="57658" y="71589"/>
                </a:lnTo>
                <a:lnTo>
                  <a:pt x="30505" y="7839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6132804" y="4471290"/>
            <a:ext cx="88315" cy="115798"/>
          </a:xfrm>
          <a:custGeom>
            <a:avLst/>
            <a:gdLst/>
            <a:ahLst/>
            <a:cxnLst/>
            <a:rect l="l" t="t" r="r" b="b"/>
            <a:pathLst>
              <a:path w="88315" h="115798">
                <a:moveTo>
                  <a:pt x="33959" y="95364"/>
                </a:moveTo>
                <a:lnTo>
                  <a:pt x="27165" y="85077"/>
                </a:lnTo>
                <a:lnTo>
                  <a:pt x="0" y="71450"/>
                </a:lnTo>
                <a:lnTo>
                  <a:pt x="10096" y="61315"/>
                </a:lnTo>
                <a:lnTo>
                  <a:pt x="33959" y="61315"/>
                </a:lnTo>
                <a:lnTo>
                  <a:pt x="40754" y="47688"/>
                </a:lnTo>
                <a:lnTo>
                  <a:pt x="44081" y="37401"/>
                </a:lnTo>
                <a:lnTo>
                  <a:pt x="50863" y="20446"/>
                </a:lnTo>
                <a:lnTo>
                  <a:pt x="61137" y="20446"/>
                </a:lnTo>
                <a:lnTo>
                  <a:pt x="81521" y="0"/>
                </a:lnTo>
                <a:lnTo>
                  <a:pt x="78054" y="20446"/>
                </a:lnTo>
                <a:lnTo>
                  <a:pt x="78054" y="27254"/>
                </a:lnTo>
                <a:lnTo>
                  <a:pt x="78054" y="34061"/>
                </a:lnTo>
                <a:lnTo>
                  <a:pt x="71247" y="37401"/>
                </a:lnTo>
                <a:lnTo>
                  <a:pt x="88315" y="57823"/>
                </a:lnTo>
                <a:lnTo>
                  <a:pt x="84835" y="64630"/>
                </a:lnTo>
                <a:lnTo>
                  <a:pt x="81521" y="78257"/>
                </a:lnTo>
                <a:lnTo>
                  <a:pt x="71247" y="95364"/>
                </a:lnTo>
                <a:lnTo>
                  <a:pt x="64452" y="98691"/>
                </a:lnTo>
                <a:lnTo>
                  <a:pt x="61137" y="115798"/>
                </a:lnTo>
                <a:lnTo>
                  <a:pt x="37287" y="98691"/>
                </a:lnTo>
                <a:lnTo>
                  <a:pt x="33959" y="9536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3982859" y="4471291"/>
            <a:ext cx="156260" cy="122605"/>
          </a:xfrm>
          <a:custGeom>
            <a:avLst/>
            <a:gdLst/>
            <a:ahLst/>
            <a:cxnLst/>
            <a:rect l="l" t="t" r="r" b="b"/>
            <a:pathLst>
              <a:path w="156260" h="122605">
                <a:moveTo>
                  <a:pt x="142671" y="102184"/>
                </a:moveTo>
                <a:lnTo>
                  <a:pt x="125603" y="108991"/>
                </a:lnTo>
                <a:lnTo>
                  <a:pt x="115493" y="122605"/>
                </a:lnTo>
                <a:lnTo>
                  <a:pt x="98425" y="122605"/>
                </a:lnTo>
                <a:lnTo>
                  <a:pt x="67932" y="122605"/>
                </a:lnTo>
                <a:lnTo>
                  <a:pt x="57670" y="115798"/>
                </a:lnTo>
                <a:lnTo>
                  <a:pt x="54356" y="105498"/>
                </a:lnTo>
                <a:lnTo>
                  <a:pt x="13589" y="95364"/>
                </a:lnTo>
                <a:lnTo>
                  <a:pt x="0" y="91884"/>
                </a:lnTo>
                <a:lnTo>
                  <a:pt x="10121" y="61315"/>
                </a:lnTo>
                <a:lnTo>
                  <a:pt x="16903" y="47688"/>
                </a:lnTo>
                <a:lnTo>
                  <a:pt x="10121" y="27254"/>
                </a:lnTo>
                <a:lnTo>
                  <a:pt x="16903" y="23761"/>
                </a:lnTo>
                <a:lnTo>
                  <a:pt x="13589" y="16954"/>
                </a:lnTo>
                <a:lnTo>
                  <a:pt x="23698" y="13639"/>
                </a:lnTo>
                <a:lnTo>
                  <a:pt x="47561" y="10147"/>
                </a:lnTo>
                <a:lnTo>
                  <a:pt x="67932" y="10147"/>
                </a:lnTo>
                <a:lnTo>
                  <a:pt x="81534" y="0"/>
                </a:lnTo>
                <a:lnTo>
                  <a:pt x="88315" y="6819"/>
                </a:lnTo>
                <a:lnTo>
                  <a:pt x="105232" y="0"/>
                </a:lnTo>
                <a:lnTo>
                  <a:pt x="129082" y="6819"/>
                </a:lnTo>
                <a:lnTo>
                  <a:pt x="135877" y="20446"/>
                </a:lnTo>
                <a:lnTo>
                  <a:pt x="142671" y="23761"/>
                </a:lnTo>
                <a:lnTo>
                  <a:pt x="156260" y="30581"/>
                </a:lnTo>
                <a:lnTo>
                  <a:pt x="142671" y="37401"/>
                </a:lnTo>
                <a:lnTo>
                  <a:pt x="132397" y="91884"/>
                </a:lnTo>
                <a:lnTo>
                  <a:pt x="142671" y="10218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4434561" y="4474631"/>
            <a:ext cx="142659" cy="81737"/>
          </a:xfrm>
          <a:custGeom>
            <a:avLst/>
            <a:gdLst/>
            <a:ahLst/>
            <a:cxnLst/>
            <a:rect l="l" t="t" r="r" b="b"/>
            <a:pathLst>
              <a:path w="142659" h="81737">
                <a:moveTo>
                  <a:pt x="142659" y="40868"/>
                </a:moveTo>
                <a:lnTo>
                  <a:pt x="122288" y="78397"/>
                </a:lnTo>
                <a:lnTo>
                  <a:pt x="108699" y="81737"/>
                </a:lnTo>
                <a:lnTo>
                  <a:pt x="95110" y="71589"/>
                </a:lnTo>
                <a:lnTo>
                  <a:pt x="84836" y="71589"/>
                </a:lnTo>
                <a:lnTo>
                  <a:pt x="67932" y="61290"/>
                </a:lnTo>
                <a:lnTo>
                  <a:pt x="57670" y="64782"/>
                </a:lnTo>
                <a:lnTo>
                  <a:pt x="33972" y="47675"/>
                </a:lnTo>
                <a:lnTo>
                  <a:pt x="20370" y="47675"/>
                </a:lnTo>
                <a:lnTo>
                  <a:pt x="0" y="44348"/>
                </a:lnTo>
                <a:lnTo>
                  <a:pt x="3314" y="34061"/>
                </a:lnTo>
                <a:lnTo>
                  <a:pt x="30492" y="3479"/>
                </a:lnTo>
                <a:lnTo>
                  <a:pt x="74726" y="13614"/>
                </a:lnTo>
                <a:lnTo>
                  <a:pt x="84836" y="0"/>
                </a:lnTo>
                <a:lnTo>
                  <a:pt x="95110" y="3479"/>
                </a:lnTo>
                <a:lnTo>
                  <a:pt x="91630" y="20421"/>
                </a:lnTo>
                <a:lnTo>
                  <a:pt x="105219" y="30721"/>
                </a:lnTo>
                <a:lnTo>
                  <a:pt x="115493" y="27241"/>
                </a:lnTo>
                <a:lnTo>
                  <a:pt x="125603" y="20421"/>
                </a:lnTo>
                <a:lnTo>
                  <a:pt x="142659" y="4086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3283115" y="4481438"/>
            <a:ext cx="64617" cy="132905"/>
          </a:xfrm>
          <a:custGeom>
            <a:avLst/>
            <a:gdLst/>
            <a:ahLst/>
            <a:cxnLst/>
            <a:rect l="l" t="t" r="r" b="b"/>
            <a:pathLst>
              <a:path w="64617" h="132905">
                <a:moveTo>
                  <a:pt x="40766" y="132905"/>
                </a:moveTo>
                <a:lnTo>
                  <a:pt x="6807" y="108978"/>
                </a:lnTo>
                <a:lnTo>
                  <a:pt x="10274" y="92036"/>
                </a:lnTo>
                <a:lnTo>
                  <a:pt x="0" y="51168"/>
                </a:lnTo>
                <a:lnTo>
                  <a:pt x="0" y="34061"/>
                </a:lnTo>
                <a:lnTo>
                  <a:pt x="6807" y="17106"/>
                </a:lnTo>
                <a:lnTo>
                  <a:pt x="6807" y="10299"/>
                </a:lnTo>
                <a:lnTo>
                  <a:pt x="20383" y="6807"/>
                </a:lnTo>
                <a:lnTo>
                  <a:pt x="27177" y="0"/>
                </a:lnTo>
                <a:lnTo>
                  <a:pt x="40766" y="10299"/>
                </a:lnTo>
                <a:lnTo>
                  <a:pt x="47561" y="17106"/>
                </a:lnTo>
                <a:lnTo>
                  <a:pt x="64617" y="23914"/>
                </a:lnTo>
                <a:lnTo>
                  <a:pt x="57835" y="40868"/>
                </a:lnTo>
                <a:lnTo>
                  <a:pt x="47561" y="88544"/>
                </a:lnTo>
                <a:lnTo>
                  <a:pt x="40766" y="13290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3724707" y="4515498"/>
            <a:ext cx="173164" cy="214630"/>
          </a:xfrm>
          <a:custGeom>
            <a:avLst/>
            <a:gdLst/>
            <a:ahLst/>
            <a:cxnLst/>
            <a:rect l="l" t="t" r="r" b="b"/>
            <a:pathLst>
              <a:path w="173164" h="214629">
                <a:moveTo>
                  <a:pt x="173164" y="163474"/>
                </a:moveTo>
                <a:lnTo>
                  <a:pt x="169837" y="173761"/>
                </a:lnTo>
                <a:lnTo>
                  <a:pt x="142659" y="160134"/>
                </a:lnTo>
                <a:lnTo>
                  <a:pt x="105219" y="163474"/>
                </a:lnTo>
                <a:lnTo>
                  <a:pt x="101904" y="187388"/>
                </a:lnTo>
                <a:lnTo>
                  <a:pt x="112014" y="201002"/>
                </a:lnTo>
                <a:lnTo>
                  <a:pt x="95110" y="214630"/>
                </a:lnTo>
                <a:lnTo>
                  <a:pt x="81521" y="207810"/>
                </a:lnTo>
                <a:lnTo>
                  <a:pt x="71247" y="187388"/>
                </a:lnTo>
                <a:lnTo>
                  <a:pt x="27165" y="163474"/>
                </a:lnTo>
                <a:lnTo>
                  <a:pt x="23698" y="149834"/>
                </a:lnTo>
                <a:lnTo>
                  <a:pt x="23698" y="119265"/>
                </a:lnTo>
                <a:lnTo>
                  <a:pt x="13589" y="105651"/>
                </a:lnTo>
                <a:lnTo>
                  <a:pt x="13589" y="23914"/>
                </a:lnTo>
                <a:lnTo>
                  <a:pt x="16903" y="23914"/>
                </a:lnTo>
                <a:lnTo>
                  <a:pt x="6794" y="23914"/>
                </a:lnTo>
                <a:lnTo>
                  <a:pt x="0" y="10287"/>
                </a:lnTo>
                <a:lnTo>
                  <a:pt x="20383" y="6807"/>
                </a:lnTo>
                <a:lnTo>
                  <a:pt x="37287" y="10287"/>
                </a:lnTo>
                <a:lnTo>
                  <a:pt x="67932" y="23914"/>
                </a:lnTo>
                <a:lnTo>
                  <a:pt x="78054" y="0"/>
                </a:lnTo>
                <a:lnTo>
                  <a:pt x="112014" y="6807"/>
                </a:lnTo>
                <a:lnTo>
                  <a:pt x="108699" y="20421"/>
                </a:lnTo>
                <a:lnTo>
                  <a:pt x="129082" y="30721"/>
                </a:lnTo>
                <a:lnTo>
                  <a:pt x="135877" y="40868"/>
                </a:lnTo>
                <a:lnTo>
                  <a:pt x="135877" y="47675"/>
                </a:lnTo>
                <a:lnTo>
                  <a:pt x="145986" y="51155"/>
                </a:lnTo>
                <a:lnTo>
                  <a:pt x="152781" y="68110"/>
                </a:lnTo>
                <a:lnTo>
                  <a:pt x="156248" y="112458"/>
                </a:lnTo>
                <a:lnTo>
                  <a:pt x="163042" y="119265"/>
                </a:lnTo>
                <a:lnTo>
                  <a:pt x="163042" y="129413"/>
                </a:lnTo>
                <a:lnTo>
                  <a:pt x="163042" y="149834"/>
                </a:lnTo>
                <a:lnTo>
                  <a:pt x="173164" y="16347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3626116" y="4491738"/>
            <a:ext cx="78206" cy="64630"/>
          </a:xfrm>
          <a:custGeom>
            <a:avLst/>
            <a:gdLst/>
            <a:ahLst/>
            <a:cxnLst/>
            <a:rect l="l" t="t" r="r" b="b"/>
            <a:pathLst>
              <a:path w="78206" h="64630">
                <a:moveTo>
                  <a:pt x="67945" y="61290"/>
                </a:moveTo>
                <a:lnTo>
                  <a:pt x="51028" y="57810"/>
                </a:lnTo>
                <a:lnTo>
                  <a:pt x="30645" y="64630"/>
                </a:lnTo>
                <a:lnTo>
                  <a:pt x="13589" y="51003"/>
                </a:lnTo>
                <a:lnTo>
                  <a:pt x="0" y="44183"/>
                </a:lnTo>
                <a:lnTo>
                  <a:pt x="10274" y="0"/>
                </a:lnTo>
                <a:lnTo>
                  <a:pt x="57823" y="6807"/>
                </a:lnTo>
                <a:lnTo>
                  <a:pt x="78206" y="34048"/>
                </a:lnTo>
                <a:lnTo>
                  <a:pt x="67945" y="6129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4302162" y="4501871"/>
            <a:ext cx="135712" cy="136232"/>
          </a:xfrm>
          <a:custGeom>
            <a:avLst/>
            <a:gdLst/>
            <a:ahLst/>
            <a:cxnLst/>
            <a:rect l="l" t="t" r="r" b="b"/>
            <a:pathLst>
              <a:path w="135712" h="136232">
                <a:moveTo>
                  <a:pt x="54190" y="129413"/>
                </a:moveTo>
                <a:lnTo>
                  <a:pt x="23698" y="136232"/>
                </a:lnTo>
                <a:lnTo>
                  <a:pt x="16903" y="105651"/>
                </a:lnTo>
                <a:lnTo>
                  <a:pt x="3314" y="95364"/>
                </a:lnTo>
                <a:lnTo>
                  <a:pt x="0" y="78409"/>
                </a:lnTo>
                <a:lnTo>
                  <a:pt x="0" y="68110"/>
                </a:lnTo>
                <a:lnTo>
                  <a:pt x="6629" y="68110"/>
                </a:lnTo>
                <a:lnTo>
                  <a:pt x="10109" y="64782"/>
                </a:lnTo>
                <a:lnTo>
                  <a:pt x="13423" y="37541"/>
                </a:lnTo>
                <a:lnTo>
                  <a:pt x="6629" y="37541"/>
                </a:lnTo>
                <a:lnTo>
                  <a:pt x="3314" y="34048"/>
                </a:lnTo>
                <a:lnTo>
                  <a:pt x="16903" y="34048"/>
                </a:lnTo>
                <a:lnTo>
                  <a:pt x="20383" y="30734"/>
                </a:lnTo>
                <a:lnTo>
                  <a:pt x="20383" y="27241"/>
                </a:lnTo>
                <a:lnTo>
                  <a:pt x="6629" y="23914"/>
                </a:lnTo>
                <a:lnTo>
                  <a:pt x="10109" y="17106"/>
                </a:lnTo>
                <a:lnTo>
                  <a:pt x="47396" y="10287"/>
                </a:lnTo>
                <a:lnTo>
                  <a:pt x="78041" y="0"/>
                </a:lnTo>
                <a:lnTo>
                  <a:pt x="101739" y="17106"/>
                </a:lnTo>
                <a:lnTo>
                  <a:pt x="122123" y="17106"/>
                </a:lnTo>
                <a:lnTo>
                  <a:pt x="135712" y="54495"/>
                </a:lnTo>
                <a:lnTo>
                  <a:pt x="115341" y="71602"/>
                </a:lnTo>
                <a:lnTo>
                  <a:pt x="115341" y="68110"/>
                </a:lnTo>
                <a:lnTo>
                  <a:pt x="101739" y="61302"/>
                </a:lnTo>
                <a:lnTo>
                  <a:pt x="105219" y="92024"/>
                </a:lnTo>
                <a:lnTo>
                  <a:pt x="91643" y="98831"/>
                </a:lnTo>
                <a:lnTo>
                  <a:pt x="81356" y="92024"/>
                </a:lnTo>
                <a:lnTo>
                  <a:pt x="78041" y="98831"/>
                </a:lnTo>
                <a:lnTo>
                  <a:pt x="81356" y="108978"/>
                </a:lnTo>
                <a:lnTo>
                  <a:pt x="54190" y="12941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5969761" y="4505352"/>
            <a:ext cx="118808" cy="95351"/>
          </a:xfrm>
          <a:custGeom>
            <a:avLst/>
            <a:gdLst/>
            <a:ahLst/>
            <a:cxnLst/>
            <a:rect l="l" t="t" r="r" b="b"/>
            <a:pathLst>
              <a:path w="118808" h="95351">
                <a:moveTo>
                  <a:pt x="0" y="57823"/>
                </a:moveTo>
                <a:lnTo>
                  <a:pt x="0" y="51015"/>
                </a:lnTo>
                <a:lnTo>
                  <a:pt x="10261" y="44196"/>
                </a:lnTo>
                <a:lnTo>
                  <a:pt x="13576" y="34061"/>
                </a:lnTo>
                <a:lnTo>
                  <a:pt x="17056" y="37388"/>
                </a:lnTo>
                <a:lnTo>
                  <a:pt x="30645" y="44196"/>
                </a:lnTo>
                <a:lnTo>
                  <a:pt x="33959" y="47675"/>
                </a:lnTo>
                <a:lnTo>
                  <a:pt x="51028" y="30568"/>
                </a:lnTo>
                <a:lnTo>
                  <a:pt x="54343" y="23761"/>
                </a:lnTo>
                <a:lnTo>
                  <a:pt x="57810" y="20434"/>
                </a:lnTo>
                <a:lnTo>
                  <a:pt x="61125" y="3340"/>
                </a:lnTo>
                <a:lnTo>
                  <a:pt x="67919" y="3340"/>
                </a:lnTo>
                <a:lnTo>
                  <a:pt x="88315" y="0"/>
                </a:lnTo>
                <a:lnTo>
                  <a:pt x="95110" y="23761"/>
                </a:lnTo>
                <a:lnTo>
                  <a:pt x="105384" y="37388"/>
                </a:lnTo>
                <a:lnTo>
                  <a:pt x="118808" y="64630"/>
                </a:lnTo>
                <a:lnTo>
                  <a:pt x="115468" y="68122"/>
                </a:lnTo>
                <a:lnTo>
                  <a:pt x="101892" y="95351"/>
                </a:lnTo>
                <a:lnTo>
                  <a:pt x="84823" y="95351"/>
                </a:lnTo>
                <a:lnTo>
                  <a:pt x="81508" y="91884"/>
                </a:lnTo>
                <a:lnTo>
                  <a:pt x="64617" y="85064"/>
                </a:lnTo>
                <a:lnTo>
                  <a:pt x="54343" y="95351"/>
                </a:lnTo>
                <a:lnTo>
                  <a:pt x="40754" y="95351"/>
                </a:lnTo>
                <a:lnTo>
                  <a:pt x="33959" y="88544"/>
                </a:lnTo>
                <a:lnTo>
                  <a:pt x="27152" y="88544"/>
                </a:lnTo>
                <a:lnTo>
                  <a:pt x="17056" y="78257"/>
                </a:lnTo>
                <a:lnTo>
                  <a:pt x="10261" y="64630"/>
                </a:lnTo>
                <a:lnTo>
                  <a:pt x="0" y="5782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980893" y="4505351"/>
            <a:ext cx="247878" cy="238404"/>
          </a:xfrm>
          <a:custGeom>
            <a:avLst/>
            <a:gdLst/>
            <a:ahLst/>
            <a:cxnLst/>
            <a:rect l="l" t="t" r="r" b="b"/>
            <a:pathLst>
              <a:path w="247878" h="238404">
                <a:moveTo>
                  <a:pt x="237769" y="149860"/>
                </a:moveTo>
                <a:lnTo>
                  <a:pt x="234289" y="166801"/>
                </a:lnTo>
                <a:lnTo>
                  <a:pt x="241084" y="190715"/>
                </a:lnTo>
                <a:lnTo>
                  <a:pt x="247878" y="200850"/>
                </a:lnTo>
                <a:lnTo>
                  <a:pt x="224180" y="234911"/>
                </a:lnTo>
                <a:lnTo>
                  <a:pt x="213918" y="238404"/>
                </a:lnTo>
                <a:lnTo>
                  <a:pt x="169837" y="214477"/>
                </a:lnTo>
                <a:lnTo>
                  <a:pt x="169837" y="200850"/>
                </a:lnTo>
                <a:lnTo>
                  <a:pt x="163042" y="204343"/>
                </a:lnTo>
                <a:lnTo>
                  <a:pt x="142659" y="234911"/>
                </a:lnTo>
                <a:lnTo>
                  <a:pt x="129070" y="238404"/>
                </a:lnTo>
                <a:lnTo>
                  <a:pt x="108686" y="228104"/>
                </a:lnTo>
                <a:lnTo>
                  <a:pt x="101904" y="207670"/>
                </a:lnTo>
                <a:lnTo>
                  <a:pt x="105219" y="190715"/>
                </a:lnTo>
                <a:lnTo>
                  <a:pt x="84835" y="163474"/>
                </a:lnTo>
                <a:lnTo>
                  <a:pt x="44068" y="125933"/>
                </a:lnTo>
                <a:lnTo>
                  <a:pt x="33959" y="112306"/>
                </a:lnTo>
                <a:lnTo>
                  <a:pt x="0" y="95351"/>
                </a:lnTo>
                <a:lnTo>
                  <a:pt x="3314" y="91884"/>
                </a:lnTo>
                <a:lnTo>
                  <a:pt x="27165" y="61302"/>
                </a:lnTo>
                <a:lnTo>
                  <a:pt x="40754" y="34061"/>
                </a:lnTo>
                <a:lnTo>
                  <a:pt x="61137" y="10147"/>
                </a:lnTo>
                <a:lnTo>
                  <a:pt x="67932" y="0"/>
                </a:lnTo>
                <a:lnTo>
                  <a:pt x="74726" y="20434"/>
                </a:lnTo>
                <a:lnTo>
                  <a:pt x="95110" y="30568"/>
                </a:lnTo>
                <a:lnTo>
                  <a:pt x="105219" y="37388"/>
                </a:lnTo>
                <a:lnTo>
                  <a:pt x="118808" y="44196"/>
                </a:lnTo>
                <a:lnTo>
                  <a:pt x="125602" y="47675"/>
                </a:lnTo>
                <a:lnTo>
                  <a:pt x="135864" y="71437"/>
                </a:lnTo>
                <a:lnTo>
                  <a:pt x="149453" y="78257"/>
                </a:lnTo>
                <a:lnTo>
                  <a:pt x="163042" y="88544"/>
                </a:lnTo>
                <a:lnTo>
                  <a:pt x="190220" y="88544"/>
                </a:lnTo>
                <a:lnTo>
                  <a:pt x="193535" y="98691"/>
                </a:lnTo>
                <a:lnTo>
                  <a:pt x="213918" y="119113"/>
                </a:lnTo>
                <a:lnTo>
                  <a:pt x="224180" y="139560"/>
                </a:lnTo>
                <a:lnTo>
                  <a:pt x="237769" y="14986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5202072" y="4505352"/>
            <a:ext cx="51028" cy="98691"/>
          </a:xfrm>
          <a:custGeom>
            <a:avLst/>
            <a:gdLst/>
            <a:ahLst/>
            <a:cxnLst/>
            <a:rect l="l" t="t" r="r" b="b"/>
            <a:pathLst>
              <a:path w="51028" h="98691">
                <a:moveTo>
                  <a:pt x="27330" y="98691"/>
                </a:moveTo>
                <a:lnTo>
                  <a:pt x="17068" y="95351"/>
                </a:lnTo>
                <a:lnTo>
                  <a:pt x="10261" y="88544"/>
                </a:lnTo>
                <a:lnTo>
                  <a:pt x="20535" y="74930"/>
                </a:lnTo>
                <a:lnTo>
                  <a:pt x="0" y="71437"/>
                </a:lnTo>
                <a:lnTo>
                  <a:pt x="0" y="68122"/>
                </a:lnTo>
                <a:lnTo>
                  <a:pt x="10261" y="51015"/>
                </a:lnTo>
                <a:lnTo>
                  <a:pt x="20535" y="37388"/>
                </a:lnTo>
                <a:lnTo>
                  <a:pt x="20535" y="27254"/>
                </a:lnTo>
                <a:lnTo>
                  <a:pt x="20535" y="23761"/>
                </a:lnTo>
                <a:lnTo>
                  <a:pt x="33959" y="10147"/>
                </a:lnTo>
                <a:lnTo>
                  <a:pt x="44234" y="0"/>
                </a:lnTo>
                <a:lnTo>
                  <a:pt x="44234" y="51015"/>
                </a:lnTo>
                <a:lnTo>
                  <a:pt x="51028" y="71437"/>
                </a:lnTo>
                <a:lnTo>
                  <a:pt x="47574" y="78257"/>
                </a:lnTo>
                <a:lnTo>
                  <a:pt x="51028" y="88544"/>
                </a:lnTo>
                <a:lnTo>
                  <a:pt x="40767" y="98691"/>
                </a:lnTo>
                <a:lnTo>
                  <a:pt x="27330" y="9869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3490405" y="4505352"/>
            <a:ext cx="220713" cy="214477"/>
          </a:xfrm>
          <a:custGeom>
            <a:avLst/>
            <a:gdLst/>
            <a:ahLst/>
            <a:cxnLst/>
            <a:rect l="l" t="t" r="r" b="b"/>
            <a:pathLst>
              <a:path w="220713" h="214477">
                <a:moveTo>
                  <a:pt x="203657" y="47675"/>
                </a:moveTo>
                <a:lnTo>
                  <a:pt x="210438" y="81737"/>
                </a:lnTo>
                <a:lnTo>
                  <a:pt x="213918" y="108991"/>
                </a:lnTo>
                <a:lnTo>
                  <a:pt x="210438" y="125933"/>
                </a:lnTo>
                <a:lnTo>
                  <a:pt x="217233" y="159981"/>
                </a:lnTo>
                <a:lnTo>
                  <a:pt x="213918" y="166801"/>
                </a:lnTo>
                <a:lnTo>
                  <a:pt x="220713" y="170281"/>
                </a:lnTo>
                <a:lnTo>
                  <a:pt x="210438" y="194043"/>
                </a:lnTo>
                <a:lnTo>
                  <a:pt x="200342" y="200850"/>
                </a:lnTo>
                <a:lnTo>
                  <a:pt x="176479" y="214477"/>
                </a:lnTo>
                <a:lnTo>
                  <a:pt x="162890" y="170281"/>
                </a:lnTo>
                <a:lnTo>
                  <a:pt x="152780" y="163474"/>
                </a:lnTo>
                <a:lnTo>
                  <a:pt x="142506" y="166801"/>
                </a:lnTo>
                <a:lnTo>
                  <a:pt x="108546" y="170281"/>
                </a:lnTo>
                <a:lnTo>
                  <a:pt x="88163" y="166801"/>
                </a:lnTo>
                <a:lnTo>
                  <a:pt x="74574" y="159981"/>
                </a:lnTo>
                <a:lnTo>
                  <a:pt x="50876" y="153174"/>
                </a:lnTo>
                <a:lnTo>
                  <a:pt x="3314" y="139560"/>
                </a:lnTo>
                <a:lnTo>
                  <a:pt x="0" y="139560"/>
                </a:lnTo>
                <a:lnTo>
                  <a:pt x="10121" y="108991"/>
                </a:lnTo>
                <a:lnTo>
                  <a:pt x="3314" y="85064"/>
                </a:lnTo>
                <a:lnTo>
                  <a:pt x="13436" y="71437"/>
                </a:lnTo>
                <a:lnTo>
                  <a:pt x="30492" y="27254"/>
                </a:lnTo>
                <a:lnTo>
                  <a:pt x="60985" y="44196"/>
                </a:lnTo>
                <a:lnTo>
                  <a:pt x="88163" y="20434"/>
                </a:lnTo>
                <a:lnTo>
                  <a:pt x="94945" y="20434"/>
                </a:lnTo>
                <a:lnTo>
                  <a:pt x="98424" y="13627"/>
                </a:lnTo>
                <a:lnTo>
                  <a:pt x="101752" y="13627"/>
                </a:lnTo>
                <a:lnTo>
                  <a:pt x="115328" y="0"/>
                </a:lnTo>
                <a:lnTo>
                  <a:pt x="125602" y="40868"/>
                </a:lnTo>
                <a:lnTo>
                  <a:pt x="135712" y="30568"/>
                </a:lnTo>
                <a:lnTo>
                  <a:pt x="149301" y="37388"/>
                </a:lnTo>
                <a:lnTo>
                  <a:pt x="166357" y="51015"/>
                </a:lnTo>
                <a:lnTo>
                  <a:pt x="186740" y="44196"/>
                </a:lnTo>
                <a:lnTo>
                  <a:pt x="203657" y="4767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5022126" y="4512159"/>
            <a:ext cx="115493" cy="81737"/>
          </a:xfrm>
          <a:custGeom>
            <a:avLst/>
            <a:gdLst/>
            <a:ahLst/>
            <a:cxnLst/>
            <a:rect l="l" t="t" r="r" b="b"/>
            <a:pathLst>
              <a:path w="115493" h="81737">
                <a:moveTo>
                  <a:pt x="47548" y="81737"/>
                </a:moveTo>
                <a:lnTo>
                  <a:pt x="33972" y="81737"/>
                </a:lnTo>
                <a:lnTo>
                  <a:pt x="30657" y="81737"/>
                </a:lnTo>
                <a:lnTo>
                  <a:pt x="40754" y="78257"/>
                </a:lnTo>
                <a:lnTo>
                  <a:pt x="33972" y="61315"/>
                </a:lnTo>
                <a:lnTo>
                  <a:pt x="30657" y="57823"/>
                </a:lnTo>
                <a:lnTo>
                  <a:pt x="40754" y="47688"/>
                </a:lnTo>
                <a:lnTo>
                  <a:pt x="51028" y="44208"/>
                </a:lnTo>
                <a:lnTo>
                  <a:pt x="44234" y="34061"/>
                </a:lnTo>
                <a:lnTo>
                  <a:pt x="23850" y="30581"/>
                </a:lnTo>
                <a:lnTo>
                  <a:pt x="20370" y="16954"/>
                </a:lnTo>
                <a:lnTo>
                  <a:pt x="0" y="16954"/>
                </a:lnTo>
                <a:lnTo>
                  <a:pt x="40754" y="6819"/>
                </a:lnTo>
                <a:lnTo>
                  <a:pt x="64617" y="0"/>
                </a:lnTo>
                <a:lnTo>
                  <a:pt x="88315" y="0"/>
                </a:lnTo>
                <a:lnTo>
                  <a:pt x="98590" y="13627"/>
                </a:lnTo>
                <a:lnTo>
                  <a:pt x="115493" y="16954"/>
                </a:lnTo>
                <a:lnTo>
                  <a:pt x="115493" y="23761"/>
                </a:lnTo>
                <a:lnTo>
                  <a:pt x="112166" y="23761"/>
                </a:lnTo>
                <a:lnTo>
                  <a:pt x="112166" y="34061"/>
                </a:lnTo>
                <a:lnTo>
                  <a:pt x="91795" y="64630"/>
                </a:lnTo>
                <a:lnTo>
                  <a:pt x="51028" y="68122"/>
                </a:lnTo>
                <a:lnTo>
                  <a:pt x="47548" y="8173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4417504" y="4518979"/>
            <a:ext cx="169837" cy="122593"/>
          </a:xfrm>
          <a:custGeom>
            <a:avLst/>
            <a:gdLst/>
            <a:ahLst/>
            <a:cxnLst/>
            <a:rect l="l" t="t" r="r" b="b"/>
            <a:pathLst>
              <a:path w="169837" h="122593">
                <a:moveTo>
                  <a:pt x="146138" y="108978"/>
                </a:moveTo>
                <a:lnTo>
                  <a:pt x="129070" y="112306"/>
                </a:lnTo>
                <a:lnTo>
                  <a:pt x="118960" y="119126"/>
                </a:lnTo>
                <a:lnTo>
                  <a:pt x="101892" y="122593"/>
                </a:lnTo>
                <a:lnTo>
                  <a:pt x="78193" y="105486"/>
                </a:lnTo>
                <a:lnTo>
                  <a:pt x="71412" y="95364"/>
                </a:lnTo>
                <a:lnTo>
                  <a:pt x="61125" y="98679"/>
                </a:lnTo>
                <a:lnTo>
                  <a:pt x="40754" y="98679"/>
                </a:lnTo>
                <a:lnTo>
                  <a:pt x="27165" y="91871"/>
                </a:lnTo>
                <a:lnTo>
                  <a:pt x="17056" y="81724"/>
                </a:lnTo>
                <a:lnTo>
                  <a:pt x="6781" y="68110"/>
                </a:lnTo>
                <a:lnTo>
                  <a:pt x="0" y="54495"/>
                </a:lnTo>
                <a:lnTo>
                  <a:pt x="20370" y="37388"/>
                </a:lnTo>
                <a:lnTo>
                  <a:pt x="6781" y="0"/>
                </a:lnTo>
                <a:lnTo>
                  <a:pt x="17056" y="0"/>
                </a:lnTo>
                <a:lnTo>
                  <a:pt x="37426" y="3327"/>
                </a:lnTo>
                <a:lnTo>
                  <a:pt x="51028" y="3327"/>
                </a:lnTo>
                <a:lnTo>
                  <a:pt x="74726" y="20434"/>
                </a:lnTo>
                <a:lnTo>
                  <a:pt x="84988" y="16941"/>
                </a:lnTo>
                <a:lnTo>
                  <a:pt x="101892" y="27241"/>
                </a:lnTo>
                <a:lnTo>
                  <a:pt x="112166" y="27241"/>
                </a:lnTo>
                <a:lnTo>
                  <a:pt x="125755" y="37388"/>
                </a:lnTo>
                <a:lnTo>
                  <a:pt x="139344" y="34048"/>
                </a:lnTo>
                <a:lnTo>
                  <a:pt x="169837" y="54495"/>
                </a:lnTo>
                <a:lnTo>
                  <a:pt x="156248" y="71437"/>
                </a:lnTo>
                <a:lnTo>
                  <a:pt x="156248" y="74917"/>
                </a:lnTo>
                <a:lnTo>
                  <a:pt x="146138" y="95364"/>
                </a:lnTo>
                <a:lnTo>
                  <a:pt x="146138" y="10897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4115256" y="4522306"/>
            <a:ext cx="210604" cy="160134"/>
          </a:xfrm>
          <a:custGeom>
            <a:avLst/>
            <a:gdLst/>
            <a:ahLst/>
            <a:cxnLst/>
            <a:rect l="l" t="t" r="r" b="b"/>
            <a:pathLst>
              <a:path w="210604" h="160134">
                <a:moveTo>
                  <a:pt x="10274" y="51168"/>
                </a:moveTo>
                <a:lnTo>
                  <a:pt x="0" y="40868"/>
                </a:lnTo>
                <a:lnTo>
                  <a:pt x="13588" y="40868"/>
                </a:lnTo>
                <a:lnTo>
                  <a:pt x="13588" y="34061"/>
                </a:lnTo>
                <a:lnTo>
                  <a:pt x="30645" y="20434"/>
                </a:lnTo>
                <a:lnTo>
                  <a:pt x="51028" y="20434"/>
                </a:lnTo>
                <a:lnTo>
                  <a:pt x="44246" y="10299"/>
                </a:lnTo>
                <a:lnTo>
                  <a:pt x="57823" y="0"/>
                </a:lnTo>
                <a:lnTo>
                  <a:pt x="71412" y="13614"/>
                </a:lnTo>
                <a:lnTo>
                  <a:pt x="88328" y="27241"/>
                </a:lnTo>
                <a:lnTo>
                  <a:pt x="101904" y="34061"/>
                </a:lnTo>
                <a:lnTo>
                  <a:pt x="129082" y="40868"/>
                </a:lnTo>
                <a:lnTo>
                  <a:pt x="149453" y="51168"/>
                </a:lnTo>
                <a:lnTo>
                  <a:pt x="169837" y="47675"/>
                </a:lnTo>
                <a:lnTo>
                  <a:pt x="180111" y="54483"/>
                </a:lnTo>
                <a:lnTo>
                  <a:pt x="186905" y="47675"/>
                </a:lnTo>
                <a:lnTo>
                  <a:pt x="186905" y="57975"/>
                </a:lnTo>
                <a:lnTo>
                  <a:pt x="190220" y="74930"/>
                </a:lnTo>
                <a:lnTo>
                  <a:pt x="203809" y="85217"/>
                </a:lnTo>
                <a:lnTo>
                  <a:pt x="210604" y="115798"/>
                </a:lnTo>
                <a:lnTo>
                  <a:pt x="197015" y="115798"/>
                </a:lnTo>
                <a:lnTo>
                  <a:pt x="166522" y="129413"/>
                </a:lnTo>
                <a:lnTo>
                  <a:pt x="122288" y="139712"/>
                </a:lnTo>
                <a:lnTo>
                  <a:pt x="122288" y="146519"/>
                </a:lnTo>
                <a:lnTo>
                  <a:pt x="105384" y="153327"/>
                </a:lnTo>
                <a:lnTo>
                  <a:pt x="85001" y="160134"/>
                </a:lnTo>
                <a:lnTo>
                  <a:pt x="81521" y="143027"/>
                </a:lnTo>
                <a:lnTo>
                  <a:pt x="71412" y="139712"/>
                </a:lnTo>
                <a:lnTo>
                  <a:pt x="71412" y="115798"/>
                </a:lnTo>
                <a:lnTo>
                  <a:pt x="81521" y="108978"/>
                </a:lnTo>
                <a:lnTo>
                  <a:pt x="81521" y="85217"/>
                </a:lnTo>
                <a:lnTo>
                  <a:pt x="54343" y="61302"/>
                </a:lnTo>
                <a:lnTo>
                  <a:pt x="10274" y="5116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5069675" y="4525786"/>
            <a:ext cx="152933" cy="85064"/>
          </a:xfrm>
          <a:custGeom>
            <a:avLst/>
            <a:gdLst/>
            <a:ahLst/>
            <a:cxnLst/>
            <a:rect l="l" t="t" r="r" b="b"/>
            <a:pathLst>
              <a:path w="152933" h="85064">
                <a:moveTo>
                  <a:pt x="112179" y="68110"/>
                </a:moveTo>
                <a:lnTo>
                  <a:pt x="112179" y="85064"/>
                </a:lnTo>
                <a:lnTo>
                  <a:pt x="78219" y="85064"/>
                </a:lnTo>
                <a:lnTo>
                  <a:pt x="30657" y="81737"/>
                </a:lnTo>
                <a:lnTo>
                  <a:pt x="0" y="68110"/>
                </a:lnTo>
                <a:lnTo>
                  <a:pt x="3479" y="54495"/>
                </a:lnTo>
                <a:lnTo>
                  <a:pt x="44246" y="51003"/>
                </a:lnTo>
                <a:lnTo>
                  <a:pt x="64617" y="20434"/>
                </a:lnTo>
                <a:lnTo>
                  <a:pt x="64617" y="10134"/>
                </a:lnTo>
                <a:lnTo>
                  <a:pt x="67945" y="10134"/>
                </a:lnTo>
                <a:lnTo>
                  <a:pt x="74739" y="6819"/>
                </a:lnTo>
                <a:lnTo>
                  <a:pt x="85001" y="3327"/>
                </a:lnTo>
                <a:lnTo>
                  <a:pt x="146151" y="0"/>
                </a:lnTo>
                <a:lnTo>
                  <a:pt x="152933" y="3327"/>
                </a:lnTo>
                <a:lnTo>
                  <a:pt x="152933" y="6819"/>
                </a:lnTo>
                <a:lnTo>
                  <a:pt x="132397" y="20434"/>
                </a:lnTo>
                <a:lnTo>
                  <a:pt x="129082" y="13627"/>
                </a:lnTo>
                <a:lnTo>
                  <a:pt x="108699" y="27241"/>
                </a:lnTo>
                <a:lnTo>
                  <a:pt x="115506" y="44196"/>
                </a:lnTo>
                <a:lnTo>
                  <a:pt x="101917" y="61302"/>
                </a:lnTo>
                <a:lnTo>
                  <a:pt x="112179" y="6811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4828591" y="4529113"/>
            <a:ext cx="145972" cy="160147"/>
          </a:xfrm>
          <a:custGeom>
            <a:avLst/>
            <a:gdLst/>
            <a:ahLst/>
            <a:cxnLst/>
            <a:rect l="l" t="t" r="r" b="b"/>
            <a:pathLst>
              <a:path w="145973" h="160147">
                <a:moveTo>
                  <a:pt x="3314" y="139712"/>
                </a:moveTo>
                <a:lnTo>
                  <a:pt x="0" y="122605"/>
                </a:lnTo>
                <a:lnTo>
                  <a:pt x="20370" y="108991"/>
                </a:lnTo>
                <a:lnTo>
                  <a:pt x="37287" y="95351"/>
                </a:lnTo>
                <a:lnTo>
                  <a:pt x="30492" y="85229"/>
                </a:lnTo>
                <a:lnTo>
                  <a:pt x="20370" y="71589"/>
                </a:lnTo>
                <a:lnTo>
                  <a:pt x="20370" y="61302"/>
                </a:lnTo>
                <a:lnTo>
                  <a:pt x="27165" y="44361"/>
                </a:lnTo>
                <a:lnTo>
                  <a:pt x="54343" y="40868"/>
                </a:lnTo>
                <a:lnTo>
                  <a:pt x="74726" y="23914"/>
                </a:lnTo>
                <a:lnTo>
                  <a:pt x="88315" y="0"/>
                </a:lnTo>
                <a:lnTo>
                  <a:pt x="95097" y="0"/>
                </a:lnTo>
                <a:lnTo>
                  <a:pt x="108699" y="17106"/>
                </a:lnTo>
                <a:lnTo>
                  <a:pt x="112014" y="27254"/>
                </a:lnTo>
                <a:lnTo>
                  <a:pt x="122275" y="47675"/>
                </a:lnTo>
                <a:lnTo>
                  <a:pt x="129082" y="61302"/>
                </a:lnTo>
                <a:lnTo>
                  <a:pt x="145973" y="61302"/>
                </a:lnTo>
                <a:lnTo>
                  <a:pt x="145973" y="68122"/>
                </a:lnTo>
                <a:lnTo>
                  <a:pt x="139179" y="71589"/>
                </a:lnTo>
                <a:lnTo>
                  <a:pt x="125603" y="95351"/>
                </a:lnTo>
                <a:lnTo>
                  <a:pt x="129082" y="98844"/>
                </a:lnTo>
                <a:lnTo>
                  <a:pt x="108699" y="108991"/>
                </a:lnTo>
                <a:lnTo>
                  <a:pt x="98425" y="126098"/>
                </a:lnTo>
                <a:lnTo>
                  <a:pt x="78041" y="129413"/>
                </a:lnTo>
                <a:lnTo>
                  <a:pt x="64452" y="119278"/>
                </a:lnTo>
                <a:lnTo>
                  <a:pt x="54343" y="126098"/>
                </a:lnTo>
                <a:lnTo>
                  <a:pt x="20370" y="160147"/>
                </a:lnTo>
                <a:lnTo>
                  <a:pt x="16903" y="146519"/>
                </a:lnTo>
                <a:lnTo>
                  <a:pt x="3314" y="13971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4699508" y="4529114"/>
            <a:ext cx="166369" cy="122605"/>
          </a:xfrm>
          <a:custGeom>
            <a:avLst/>
            <a:gdLst/>
            <a:ahLst/>
            <a:cxnLst/>
            <a:rect l="l" t="t" r="r" b="b"/>
            <a:pathLst>
              <a:path w="166370" h="122605">
                <a:moveTo>
                  <a:pt x="129082" y="122605"/>
                </a:moveTo>
                <a:lnTo>
                  <a:pt x="115493" y="122605"/>
                </a:lnTo>
                <a:lnTo>
                  <a:pt x="105219" y="115798"/>
                </a:lnTo>
                <a:lnTo>
                  <a:pt x="91630" y="115798"/>
                </a:lnTo>
                <a:lnTo>
                  <a:pt x="91630" y="112458"/>
                </a:lnTo>
                <a:lnTo>
                  <a:pt x="71259" y="95351"/>
                </a:lnTo>
                <a:lnTo>
                  <a:pt x="40767" y="88544"/>
                </a:lnTo>
                <a:lnTo>
                  <a:pt x="37287" y="81737"/>
                </a:lnTo>
                <a:lnTo>
                  <a:pt x="33972" y="85229"/>
                </a:lnTo>
                <a:lnTo>
                  <a:pt x="23698" y="78409"/>
                </a:lnTo>
                <a:lnTo>
                  <a:pt x="10109" y="71589"/>
                </a:lnTo>
                <a:lnTo>
                  <a:pt x="6794" y="61302"/>
                </a:lnTo>
                <a:lnTo>
                  <a:pt x="0" y="57975"/>
                </a:lnTo>
                <a:lnTo>
                  <a:pt x="0" y="44361"/>
                </a:lnTo>
                <a:lnTo>
                  <a:pt x="3314" y="30734"/>
                </a:lnTo>
                <a:lnTo>
                  <a:pt x="13589" y="10299"/>
                </a:lnTo>
                <a:lnTo>
                  <a:pt x="50876" y="17106"/>
                </a:lnTo>
                <a:lnTo>
                  <a:pt x="67932" y="0"/>
                </a:lnTo>
                <a:lnTo>
                  <a:pt x="88315" y="6807"/>
                </a:lnTo>
                <a:lnTo>
                  <a:pt x="105219" y="10299"/>
                </a:lnTo>
                <a:lnTo>
                  <a:pt x="135877" y="34061"/>
                </a:lnTo>
                <a:lnTo>
                  <a:pt x="152781" y="37541"/>
                </a:lnTo>
                <a:lnTo>
                  <a:pt x="156248" y="44361"/>
                </a:lnTo>
                <a:lnTo>
                  <a:pt x="149453" y="61302"/>
                </a:lnTo>
                <a:lnTo>
                  <a:pt x="149453" y="71589"/>
                </a:lnTo>
                <a:lnTo>
                  <a:pt x="159575" y="85229"/>
                </a:lnTo>
                <a:lnTo>
                  <a:pt x="166370" y="95351"/>
                </a:lnTo>
                <a:lnTo>
                  <a:pt x="149453" y="108991"/>
                </a:lnTo>
                <a:lnTo>
                  <a:pt x="129082" y="12260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5171592" y="4532606"/>
            <a:ext cx="51015" cy="61290"/>
          </a:xfrm>
          <a:custGeom>
            <a:avLst/>
            <a:gdLst/>
            <a:ahLst/>
            <a:cxnLst/>
            <a:rect l="l" t="t" r="r" b="b"/>
            <a:pathLst>
              <a:path w="51015" h="61290">
                <a:moveTo>
                  <a:pt x="10261" y="61290"/>
                </a:moveTo>
                <a:lnTo>
                  <a:pt x="0" y="54482"/>
                </a:lnTo>
                <a:lnTo>
                  <a:pt x="13588" y="37376"/>
                </a:lnTo>
                <a:lnTo>
                  <a:pt x="6781" y="20421"/>
                </a:lnTo>
                <a:lnTo>
                  <a:pt x="27165" y="6807"/>
                </a:lnTo>
                <a:lnTo>
                  <a:pt x="30479" y="13614"/>
                </a:lnTo>
                <a:lnTo>
                  <a:pt x="51015" y="0"/>
                </a:lnTo>
                <a:lnTo>
                  <a:pt x="51015" y="10134"/>
                </a:lnTo>
                <a:lnTo>
                  <a:pt x="40741" y="23761"/>
                </a:lnTo>
                <a:lnTo>
                  <a:pt x="30479" y="40868"/>
                </a:lnTo>
                <a:lnTo>
                  <a:pt x="13588" y="47675"/>
                </a:lnTo>
                <a:lnTo>
                  <a:pt x="10261" y="6129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6275477" y="4532606"/>
            <a:ext cx="105219" cy="105498"/>
          </a:xfrm>
          <a:custGeom>
            <a:avLst/>
            <a:gdLst/>
            <a:ahLst/>
            <a:cxnLst/>
            <a:rect l="l" t="t" r="r" b="b"/>
            <a:pathLst>
              <a:path w="105219" h="105498">
                <a:moveTo>
                  <a:pt x="57670" y="13614"/>
                </a:moveTo>
                <a:lnTo>
                  <a:pt x="44056" y="30568"/>
                </a:lnTo>
                <a:lnTo>
                  <a:pt x="44056" y="37376"/>
                </a:lnTo>
                <a:lnTo>
                  <a:pt x="61125" y="44183"/>
                </a:lnTo>
                <a:lnTo>
                  <a:pt x="78028" y="57810"/>
                </a:lnTo>
                <a:lnTo>
                  <a:pt x="88303" y="71437"/>
                </a:lnTo>
                <a:lnTo>
                  <a:pt x="98412" y="74917"/>
                </a:lnTo>
                <a:lnTo>
                  <a:pt x="105219" y="81737"/>
                </a:lnTo>
                <a:lnTo>
                  <a:pt x="88303" y="98678"/>
                </a:lnTo>
                <a:lnTo>
                  <a:pt x="81521" y="105498"/>
                </a:lnTo>
                <a:lnTo>
                  <a:pt x="54330" y="74917"/>
                </a:lnTo>
                <a:lnTo>
                  <a:pt x="30480" y="61290"/>
                </a:lnTo>
                <a:lnTo>
                  <a:pt x="27165" y="51003"/>
                </a:lnTo>
                <a:lnTo>
                  <a:pt x="20358" y="51003"/>
                </a:lnTo>
                <a:lnTo>
                  <a:pt x="20358" y="40868"/>
                </a:lnTo>
                <a:lnTo>
                  <a:pt x="6781" y="37376"/>
                </a:lnTo>
                <a:lnTo>
                  <a:pt x="0" y="30568"/>
                </a:lnTo>
                <a:lnTo>
                  <a:pt x="16903" y="16941"/>
                </a:lnTo>
                <a:lnTo>
                  <a:pt x="30480" y="6807"/>
                </a:lnTo>
                <a:lnTo>
                  <a:pt x="44056" y="0"/>
                </a:lnTo>
                <a:lnTo>
                  <a:pt x="44056" y="6807"/>
                </a:lnTo>
                <a:lnTo>
                  <a:pt x="57670" y="136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5694706" y="4535920"/>
            <a:ext cx="132372" cy="183908"/>
          </a:xfrm>
          <a:custGeom>
            <a:avLst/>
            <a:gdLst/>
            <a:ahLst/>
            <a:cxnLst/>
            <a:rect l="l" t="t" r="r" b="b"/>
            <a:pathLst>
              <a:path w="132372" h="183908">
                <a:moveTo>
                  <a:pt x="40754" y="183908"/>
                </a:moveTo>
                <a:lnTo>
                  <a:pt x="44056" y="180581"/>
                </a:lnTo>
                <a:lnTo>
                  <a:pt x="40754" y="160147"/>
                </a:lnTo>
                <a:lnTo>
                  <a:pt x="33959" y="160147"/>
                </a:lnTo>
                <a:lnTo>
                  <a:pt x="30479" y="143052"/>
                </a:lnTo>
                <a:lnTo>
                  <a:pt x="27152" y="129412"/>
                </a:lnTo>
                <a:lnTo>
                  <a:pt x="20358" y="122605"/>
                </a:lnTo>
                <a:lnTo>
                  <a:pt x="13576" y="88544"/>
                </a:lnTo>
                <a:lnTo>
                  <a:pt x="10096" y="68122"/>
                </a:lnTo>
                <a:lnTo>
                  <a:pt x="3301" y="61315"/>
                </a:lnTo>
                <a:lnTo>
                  <a:pt x="0" y="47688"/>
                </a:lnTo>
                <a:lnTo>
                  <a:pt x="3301" y="40868"/>
                </a:lnTo>
                <a:lnTo>
                  <a:pt x="10096" y="40868"/>
                </a:lnTo>
                <a:lnTo>
                  <a:pt x="10096" y="27254"/>
                </a:lnTo>
                <a:lnTo>
                  <a:pt x="13576" y="17106"/>
                </a:lnTo>
                <a:lnTo>
                  <a:pt x="23698" y="0"/>
                </a:lnTo>
                <a:lnTo>
                  <a:pt x="27152" y="3492"/>
                </a:lnTo>
                <a:lnTo>
                  <a:pt x="37274" y="6819"/>
                </a:lnTo>
                <a:lnTo>
                  <a:pt x="47548" y="23926"/>
                </a:lnTo>
                <a:lnTo>
                  <a:pt x="71246" y="27254"/>
                </a:lnTo>
                <a:lnTo>
                  <a:pt x="81521" y="34061"/>
                </a:lnTo>
                <a:lnTo>
                  <a:pt x="95097" y="57975"/>
                </a:lnTo>
                <a:lnTo>
                  <a:pt x="95097" y="68122"/>
                </a:lnTo>
                <a:lnTo>
                  <a:pt x="105219" y="68122"/>
                </a:lnTo>
                <a:lnTo>
                  <a:pt x="112013" y="74929"/>
                </a:lnTo>
                <a:lnTo>
                  <a:pt x="122262" y="68122"/>
                </a:lnTo>
                <a:lnTo>
                  <a:pt x="132372" y="85229"/>
                </a:lnTo>
                <a:lnTo>
                  <a:pt x="125590" y="95364"/>
                </a:lnTo>
                <a:lnTo>
                  <a:pt x="118795" y="129412"/>
                </a:lnTo>
                <a:lnTo>
                  <a:pt x="101892" y="146519"/>
                </a:lnTo>
                <a:lnTo>
                  <a:pt x="88303" y="170281"/>
                </a:lnTo>
                <a:lnTo>
                  <a:pt x="71246" y="166966"/>
                </a:lnTo>
                <a:lnTo>
                  <a:pt x="57657" y="173774"/>
                </a:lnTo>
                <a:lnTo>
                  <a:pt x="40754" y="18390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5786323" y="4535922"/>
            <a:ext cx="115493" cy="85229"/>
          </a:xfrm>
          <a:custGeom>
            <a:avLst/>
            <a:gdLst/>
            <a:ahLst/>
            <a:cxnLst/>
            <a:rect l="l" t="t" r="r" b="b"/>
            <a:pathLst>
              <a:path w="115493" h="85229">
                <a:moveTo>
                  <a:pt x="95110" y="71602"/>
                </a:moveTo>
                <a:lnTo>
                  <a:pt x="81521" y="81737"/>
                </a:lnTo>
                <a:lnTo>
                  <a:pt x="74726" y="85229"/>
                </a:lnTo>
                <a:lnTo>
                  <a:pt x="61150" y="74929"/>
                </a:lnTo>
                <a:lnTo>
                  <a:pt x="54343" y="57975"/>
                </a:lnTo>
                <a:lnTo>
                  <a:pt x="51028" y="54495"/>
                </a:lnTo>
                <a:lnTo>
                  <a:pt x="30645" y="68122"/>
                </a:lnTo>
                <a:lnTo>
                  <a:pt x="20396" y="74929"/>
                </a:lnTo>
                <a:lnTo>
                  <a:pt x="13601" y="68122"/>
                </a:lnTo>
                <a:lnTo>
                  <a:pt x="3479" y="68122"/>
                </a:lnTo>
                <a:lnTo>
                  <a:pt x="3479" y="57975"/>
                </a:lnTo>
                <a:lnTo>
                  <a:pt x="6794" y="47688"/>
                </a:lnTo>
                <a:lnTo>
                  <a:pt x="0" y="47688"/>
                </a:lnTo>
                <a:lnTo>
                  <a:pt x="6794" y="37553"/>
                </a:lnTo>
                <a:lnTo>
                  <a:pt x="10274" y="37553"/>
                </a:lnTo>
                <a:lnTo>
                  <a:pt x="20396" y="40868"/>
                </a:lnTo>
                <a:lnTo>
                  <a:pt x="40754" y="37553"/>
                </a:lnTo>
                <a:lnTo>
                  <a:pt x="30645" y="23926"/>
                </a:lnTo>
                <a:lnTo>
                  <a:pt x="33972" y="13627"/>
                </a:lnTo>
                <a:lnTo>
                  <a:pt x="44246" y="6819"/>
                </a:lnTo>
                <a:lnTo>
                  <a:pt x="51028" y="6819"/>
                </a:lnTo>
                <a:lnTo>
                  <a:pt x="57823" y="0"/>
                </a:lnTo>
                <a:lnTo>
                  <a:pt x="88328" y="6819"/>
                </a:lnTo>
                <a:lnTo>
                  <a:pt x="91795" y="13627"/>
                </a:lnTo>
                <a:lnTo>
                  <a:pt x="101917" y="10299"/>
                </a:lnTo>
                <a:lnTo>
                  <a:pt x="115493" y="34061"/>
                </a:lnTo>
                <a:lnTo>
                  <a:pt x="112179" y="54495"/>
                </a:lnTo>
                <a:lnTo>
                  <a:pt x="105371" y="64782"/>
                </a:lnTo>
                <a:lnTo>
                  <a:pt x="95110" y="7160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6193942" y="4535920"/>
            <a:ext cx="101892" cy="71602"/>
          </a:xfrm>
          <a:custGeom>
            <a:avLst/>
            <a:gdLst/>
            <a:ahLst/>
            <a:cxnLst/>
            <a:rect l="l" t="t" r="r" b="b"/>
            <a:pathLst>
              <a:path w="101892" h="71602">
                <a:moveTo>
                  <a:pt x="20383" y="68122"/>
                </a:moveTo>
                <a:lnTo>
                  <a:pt x="10109" y="57975"/>
                </a:lnTo>
                <a:lnTo>
                  <a:pt x="0" y="51168"/>
                </a:lnTo>
                <a:lnTo>
                  <a:pt x="3314" y="34061"/>
                </a:lnTo>
                <a:lnTo>
                  <a:pt x="10109" y="30734"/>
                </a:lnTo>
                <a:lnTo>
                  <a:pt x="20383" y="13627"/>
                </a:lnTo>
                <a:lnTo>
                  <a:pt x="23698" y="0"/>
                </a:lnTo>
                <a:lnTo>
                  <a:pt x="40767" y="13627"/>
                </a:lnTo>
                <a:lnTo>
                  <a:pt x="67932" y="10299"/>
                </a:lnTo>
                <a:lnTo>
                  <a:pt x="81534" y="27254"/>
                </a:lnTo>
                <a:lnTo>
                  <a:pt x="88315" y="34061"/>
                </a:lnTo>
                <a:lnTo>
                  <a:pt x="101892" y="37553"/>
                </a:lnTo>
                <a:lnTo>
                  <a:pt x="101892" y="47688"/>
                </a:lnTo>
                <a:lnTo>
                  <a:pt x="91630" y="64782"/>
                </a:lnTo>
                <a:lnTo>
                  <a:pt x="78041" y="61315"/>
                </a:lnTo>
                <a:lnTo>
                  <a:pt x="64465" y="71602"/>
                </a:lnTo>
                <a:lnTo>
                  <a:pt x="61125" y="71602"/>
                </a:lnTo>
                <a:lnTo>
                  <a:pt x="20383" y="6812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6319532" y="4539413"/>
            <a:ext cx="85013" cy="74930"/>
          </a:xfrm>
          <a:custGeom>
            <a:avLst/>
            <a:gdLst/>
            <a:ahLst/>
            <a:cxnLst/>
            <a:rect l="l" t="t" r="r" b="b"/>
            <a:pathLst>
              <a:path w="85013" h="74929">
                <a:moveTo>
                  <a:pt x="85013" y="64630"/>
                </a:moveTo>
                <a:lnTo>
                  <a:pt x="61163" y="74930"/>
                </a:lnTo>
                <a:lnTo>
                  <a:pt x="54356" y="68110"/>
                </a:lnTo>
                <a:lnTo>
                  <a:pt x="44246" y="64630"/>
                </a:lnTo>
                <a:lnTo>
                  <a:pt x="33972" y="51003"/>
                </a:lnTo>
                <a:lnTo>
                  <a:pt x="17068" y="37376"/>
                </a:lnTo>
                <a:lnTo>
                  <a:pt x="0" y="30568"/>
                </a:lnTo>
                <a:lnTo>
                  <a:pt x="0" y="23761"/>
                </a:lnTo>
                <a:lnTo>
                  <a:pt x="13614" y="6807"/>
                </a:lnTo>
                <a:lnTo>
                  <a:pt x="40767" y="0"/>
                </a:lnTo>
                <a:lnTo>
                  <a:pt x="57823" y="6807"/>
                </a:lnTo>
                <a:lnTo>
                  <a:pt x="57823" y="16954"/>
                </a:lnTo>
                <a:lnTo>
                  <a:pt x="61163" y="23761"/>
                </a:lnTo>
                <a:lnTo>
                  <a:pt x="61163" y="30568"/>
                </a:lnTo>
                <a:lnTo>
                  <a:pt x="71424" y="44196"/>
                </a:lnTo>
                <a:lnTo>
                  <a:pt x="85013" y="6463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3860584" y="4539414"/>
            <a:ext cx="50863" cy="139560"/>
          </a:xfrm>
          <a:custGeom>
            <a:avLst/>
            <a:gdLst/>
            <a:ahLst/>
            <a:cxnLst/>
            <a:rect l="l" t="t" r="r" b="b"/>
            <a:pathLst>
              <a:path w="50863" h="139560">
                <a:moveTo>
                  <a:pt x="50863" y="119113"/>
                </a:moveTo>
                <a:lnTo>
                  <a:pt x="44069" y="119113"/>
                </a:lnTo>
                <a:lnTo>
                  <a:pt x="37287" y="139560"/>
                </a:lnTo>
                <a:lnTo>
                  <a:pt x="27165" y="125920"/>
                </a:lnTo>
                <a:lnTo>
                  <a:pt x="27165" y="105498"/>
                </a:lnTo>
                <a:lnTo>
                  <a:pt x="27165" y="95351"/>
                </a:lnTo>
                <a:lnTo>
                  <a:pt x="20370" y="88544"/>
                </a:lnTo>
                <a:lnTo>
                  <a:pt x="16903" y="44196"/>
                </a:lnTo>
                <a:lnTo>
                  <a:pt x="10109" y="27241"/>
                </a:lnTo>
                <a:lnTo>
                  <a:pt x="10109" y="23761"/>
                </a:lnTo>
                <a:lnTo>
                  <a:pt x="6781" y="20434"/>
                </a:lnTo>
                <a:lnTo>
                  <a:pt x="0" y="6807"/>
                </a:lnTo>
                <a:lnTo>
                  <a:pt x="10109" y="0"/>
                </a:lnTo>
                <a:lnTo>
                  <a:pt x="16903" y="10134"/>
                </a:lnTo>
                <a:lnTo>
                  <a:pt x="20370" y="30568"/>
                </a:lnTo>
                <a:lnTo>
                  <a:pt x="27165" y="34061"/>
                </a:lnTo>
                <a:lnTo>
                  <a:pt x="44069" y="44196"/>
                </a:lnTo>
                <a:lnTo>
                  <a:pt x="37287" y="78244"/>
                </a:lnTo>
                <a:lnTo>
                  <a:pt x="33959" y="91871"/>
                </a:lnTo>
                <a:lnTo>
                  <a:pt x="33959" y="102158"/>
                </a:lnTo>
                <a:lnTo>
                  <a:pt x="47548" y="112306"/>
                </a:lnTo>
                <a:lnTo>
                  <a:pt x="50863" y="11911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5623281" y="4542741"/>
            <a:ext cx="85001" cy="74917"/>
          </a:xfrm>
          <a:custGeom>
            <a:avLst/>
            <a:gdLst/>
            <a:ahLst/>
            <a:cxnLst/>
            <a:rect l="l" t="t" r="r" b="b"/>
            <a:pathLst>
              <a:path w="85001" h="74917">
                <a:moveTo>
                  <a:pt x="0" y="68110"/>
                </a:moveTo>
                <a:lnTo>
                  <a:pt x="23850" y="61302"/>
                </a:lnTo>
                <a:lnTo>
                  <a:pt x="23850" y="30733"/>
                </a:lnTo>
                <a:lnTo>
                  <a:pt x="10261" y="27241"/>
                </a:lnTo>
                <a:lnTo>
                  <a:pt x="6807" y="23914"/>
                </a:lnTo>
                <a:lnTo>
                  <a:pt x="23850" y="6807"/>
                </a:lnTo>
                <a:lnTo>
                  <a:pt x="37452" y="0"/>
                </a:lnTo>
                <a:lnTo>
                  <a:pt x="47548" y="0"/>
                </a:lnTo>
                <a:lnTo>
                  <a:pt x="61150" y="6807"/>
                </a:lnTo>
                <a:lnTo>
                  <a:pt x="74726" y="10286"/>
                </a:lnTo>
                <a:lnTo>
                  <a:pt x="85001" y="10286"/>
                </a:lnTo>
                <a:lnTo>
                  <a:pt x="81521" y="20434"/>
                </a:lnTo>
                <a:lnTo>
                  <a:pt x="81521" y="34048"/>
                </a:lnTo>
                <a:lnTo>
                  <a:pt x="74726" y="34048"/>
                </a:lnTo>
                <a:lnTo>
                  <a:pt x="71424" y="40868"/>
                </a:lnTo>
                <a:lnTo>
                  <a:pt x="54356" y="61302"/>
                </a:lnTo>
                <a:lnTo>
                  <a:pt x="40767" y="61302"/>
                </a:lnTo>
                <a:lnTo>
                  <a:pt x="6807" y="74917"/>
                </a:lnTo>
                <a:lnTo>
                  <a:pt x="0" y="6811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6112421" y="4542741"/>
            <a:ext cx="54343" cy="47674"/>
          </a:xfrm>
          <a:custGeom>
            <a:avLst/>
            <a:gdLst/>
            <a:ahLst/>
            <a:cxnLst/>
            <a:rect l="l" t="t" r="r" b="b"/>
            <a:pathLst>
              <a:path w="54343" h="47675">
                <a:moveTo>
                  <a:pt x="54343" y="23914"/>
                </a:moveTo>
                <a:lnTo>
                  <a:pt x="47548" y="34048"/>
                </a:lnTo>
                <a:lnTo>
                  <a:pt x="33972" y="44348"/>
                </a:lnTo>
                <a:lnTo>
                  <a:pt x="33972" y="47675"/>
                </a:lnTo>
                <a:lnTo>
                  <a:pt x="30480" y="44348"/>
                </a:lnTo>
                <a:lnTo>
                  <a:pt x="23698" y="37541"/>
                </a:lnTo>
                <a:lnTo>
                  <a:pt x="10121" y="34048"/>
                </a:lnTo>
                <a:lnTo>
                  <a:pt x="0" y="23914"/>
                </a:lnTo>
                <a:lnTo>
                  <a:pt x="13576" y="3479"/>
                </a:lnTo>
                <a:lnTo>
                  <a:pt x="20383" y="0"/>
                </a:lnTo>
                <a:lnTo>
                  <a:pt x="47548" y="13627"/>
                </a:lnTo>
                <a:lnTo>
                  <a:pt x="54343" y="239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6377356" y="4546219"/>
            <a:ext cx="81534" cy="78244"/>
          </a:xfrm>
          <a:custGeom>
            <a:avLst/>
            <a:gdLst/>
            <a:ahLst/>
            <a:cxnLst/>
            <a:rect l="l" t="t" r="r" b="b"/>
            <a:pathLst>
              <a:path w="81533" h="78244">
                <a:moveTo>
                  <a:pt x="81534" y="47675"/>
                </a:moveTo>
                <a:lnTo>
                  <a:pt x="78066" y="51015"/>
                </a:lnTo>
                <a:lnTo>
                  <a:pt x="71259" y="54482"/>
                </a:lnTo>
                <a:lnTo>
                  <a:pt x="67957" y="57823"/>
                </a:lnTo>
                <a:lnTo>
                  <a:pt x="61163" y="61302"/>
                </a:lnTo>
                <a:lnTo>
                  <a:pt x="54356" y="71437"/>
                </a:lnTo>
                <a:lnTo>
                  <a:pt x="50888" y="74929"/>
                </a:lnTo>
                <a:lnTo>
                  <a:pt x="47561" y="78244"/>
                </a:lnTo>
                <a:lnTo>
                  <a:pt x="44094" y="78244"/>
                </a:lnTo>
                <a:lnTo>
                  <a:pt x="27190" y="57823"/>
                </a:lnTo>
                <a:lnTo>
                  <a:pt x="13601" y="37388"/>
                </a:lnTo>
                <a:lnTo>
                  <a:pt x="3340" y="23761"/>
                </a:lnTo>
                <a:lnTo>
                  <a:pt x="3340" y="16954"/>
                </a:lnTo>
                <a:lnTo>
                  <a:pt x="0" y="10147"/>
                </a:lnTo>
                <a:lnTo>
                  <a:pt x="0" y="0"/>
                </a:lnTo>
                <a:lnTo>
                  <a:pt x="16916" y="6807"/>
                </a:lnTo>
                <a:lnTo>
                  <a:pt x="50888" y="6807"/>
                </a:lnTo>
                <a:lnTo>
                  <a:pt x="50888" y="13627"/>
                </a:lnTo>
                <a:lnTo>
                  <a:pt x="67957" y="27254"/>
                </a:lnTo>
                <a:lnTo>
                  <a:pt x="74739" y="20434"/>
                </a:lnTo>
                <a:lnTo>
                  <a:pt x="81534" y="4767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5480608" y="4546221"/>
            <a:ext cx="166522" cy="95351"/>
          </a:xfrm>
          <a:custGeom>
            <a:avLst/>
            <a:gdLst/>
            <a:ahLst/>
            <a:cxnLst/>
            <a:rect l="l" t="t" r="r" b="b"/>
            <a:pathLst>
              <a:path w="166522" h="95351">
                <a:moveTo>
                  <a:pt x="0" y="64630"/>
                </a:moveTo>
                <a:lnTo>
                  <a:pt x="0" y="44195"/>
                </a:lnTo>
                <a:lnTo>
                  <a:pt x="17068" y="44195"/>
                </a:lnTo>
                <a:lnTo>
                  <a:pt x="27190" y="30568"/>
                </a:lnTo>
                <a:lnTo>
                  <a:pt x="33972" y="30568"/>
                </a:lnTo>
                <a:lnTo>
                  <a:pt x="95110" y="16954"/>
                </a:lnTo>
                <a:lnTo>
                  <a:pt x="98590" y="10147"/>
                </a:lnTo>
                <a:lnTo>
                  <a:pt x="105384" y="6807"/>
                </a:lnTo>
                <a:lnTo>
                  <a:pt x="115506" y="0"/>
                </a:lnTo>
                <a:lnTo>
                  <a:pt x="135864" y="0"/>
                </a:lnTo>
                <a:lnTo>
                  <a:pt x="142671" y="13627"/>
                </a:lnTo>
                <a:lnTo>
                  <a:pt x="149478" y="20434"/>
                </a:lnTo>
                <a:lnTo>
                  <a:pt x="152933" y="23761"/>
                </a:lnTo>
                <a:lnTo>
                  <a:pt x="166522" y="27254"/>
                </a:lnTo>
                <a:lnTo>
                  <a:pt x="166522" y="57823"/>
                </a:lnTo>
                <a:lnTo>
                  <a:pt x="142671" y="64630"/>
                </a:lnTo>
                <a:lnTo>
                  <a:pt x="132562" y="81737"/>
                </a:lnTo>
                <a:lnTo>
                  <a:pt x="122288" y="95351"/>
                </a:lnTo>
                <a:lnTo>
                  <a:pt x="118973" y="91884"/>
                </a:lnTo>
                <a:lnTo>
                  <a:pt x="112166" y="88544"/>
                </a:lnTo>
                <a:lnTo>
                  <a:pt x="105384" y="88544"/>
                </a:lnTo>
                <a:lnTo>
                  <a:pt x="88315" y="81737"/>
                </a:lnTo>
                <a:lnTo>
                  <a:pt x="78206" y="71437"/>
                </a:lnTo>
                <a:lnTo>
                  <a:pt x="13588" y="68122"/>
                </a:lnTo>
                <a:lnTo>
                  <a:pt x="0" y="6463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4563644" y="4549548"/>
            <a:ext cx="135864" cy="139712"/>
          </a:xfrm>
          <a:custGeom>
            <a:avLst/>
            <a:gdLst/>
            <a:ahLst/>
            <a:cxnLst/>
            <a:rect l="l" t="t" r="r" b="b"/>
            <a:pathLst>
              <a:path w="135864" h="139712">
                <a:moveTo>
                  <a:pt x="13576" y="136232"/>
                </a:moveTo>
                <a:lnTo>
                  <a:pt x="13576" y="126085"/>
                </a:lnTo>
                <a:lnTo>
                  <a:pt x="13576" y="112471"/>
                </a:lnTo>
                <a:lnTo>
                  <a:pt x="0" y="78409"/>
                </a:lnTo>
                <a:lnTo>
                  <a:pt x="0" y="64795"/>
                </a:lnTo>
                <a:lnTo>
                  <a:pt x="10109" y="44348"/>
                </a:lnTo>
                <a:lnTo>
                  <a:pt x="10109" y="40868"/>
                </a:lnTo>
                <a:lnTo>
                  <a:pt x="23698" y="23926"/>
                </a:lnTo>
                <a:lnTo>
                  <a:pt x="27165" y="6819"/>
                </a:lnTo>
                <a:lnTo>
                  <a:pt x="40754" y="13627"/>
                </a:lnTo>
                <a:lnTo>
                  <a:pt x="54343" y="0"/>
                </a:lnTo>
                <a:lnTo>
                  <a:pt x="88315" y="17106"/>
                </a:lnTo>
                <a:lnTo>
                  <a:pt x="112013" y="23926"/>
                </a:lnTo>
                <a:lnTo>
                  <a:pt x="135864" y="23926"/>
                </a:lnTo>
                <a:lnTo>
                  <a:pt x="135864" y="37541"/>
                </a:lnTo>
                <a:lnTo>
                  <a:pt x="129070" y="44348"/>
                </a:lnTo>
                <a:lnTo>
                  <a:pt x="105219" y="57975"/>
                </a:lnTo>
                <a:lnTo>
                  <a:pt x="95110" y="57975"/>
                </a:lnTo>
                <a:lnTo>
                  <a:pt x="71246" y="74917"/>
                </a:lnTo>
                <a:lnTo>
                  <a:pt x="78041" y="81737"/>
                </a:lnTo>
                <a:lnTo>
                  <a:pt x="71246" y="95364"/>
                </a:lnTo>
                <a:lnTo>
                  <a:pt x="64452" y="108978"/>
                </a:lnTo>
                <a:lnTo>
                  <a:pt x="50863" y="119278"/>
                </a:lnTo>
                <a:lnTo>
                  <a:pt x="44068" y="132892"/>
                </a:lnTo>
                <a:lnTo>
                  <a:pt x="23698" y="139712"/>
                </a:lnTo>
                <a:lnTo>
                  <a:pt x="13576" y="13623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3422472" y="4553028"/>
            <a:ext cx="78054" cy="91884"/>
          </a:xfrm>
          <a:custGeom>
            <a:avLst/>
            <a:gdLst/>
            <a:ahLst/>
            <a:cxnLst/>
            <a:rect l="l" t="t" r="r" b="b"/>
            <a:pathLst>
              <a:path w="78054" h="91884">
                <a:moveTo>
                  <a:pt x="71247" y="37388"/>
                </a:moveTo>
                <a:lnTo>
                  <a:pt x="78054" y="61315"/>
                </a:lnTo>
                <a:lnTo>
                  <a:pt x="67932" y="91884"/>
                </a:lnTo>
                <a:lnTo>
                  <a:pt x="37287" y="85077"/>
                </a:lnTo>
                <a:lnTo>
                  <a:pt x="33972" y="81737"/>
                </a:lnTo>
                <a:lnTo>
                  <a:pt x="33972" y="74930"/>
                </a:lnTo>
                <a:lnTo>
                  <a:pt x="27178" y="57823"/>
                </a:lnTo>
                <a:lnTo>
                  <a:pt x="6794" y="57823"/>
                </a:lnTo>
                <a:lnTo>
                  <a:pt x="0" y="13627"/>
                </a:lnTo>
                <a:lnTo>
                  <a:pt x="20370" y="0"/>
                </a:lnTo>
                <a:lnTo>
                  <a:pt x="37287" y="13627"/>
                </a:lnTo>
                <a:lnTo>
                  <a:pt x="40601" y="10147"/>
                </a:lnTo>
                <a:lnTo>
                  <a:pt x="47396" y="23761"/>
                </a:lnTo>
                <a:lnTo>
                  <a:pt x="71247" y="3738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5918885" y="4559847"/>
            <a:ext cx="91630" cy="64617"/>
          </a:xfrm>
          <a:custGeom>
            <a:avLst/>
            <a:gdLst/>
            <a:ahLst/>
            <a:cxnLst/>
            <a:rect l="l" t="t" r="r" b="b"/>
            <a:pathLst>
              <a:path w="91630" h="64617">
                <a:moveTo>
                  <a:pt x="3314" y="34048"/>
                </a:moveTo>
                <a:lnTo>
                  <a:pt x="0" y="27241"/>
                </a:lnTo>
                <a:lnTo>
                  <a:pt x="27177" y="13627"/>
                </a:lnTo>
                <a:lnTo>
                  <a:pt x="23698" y="3327"/>
                </a:lnTo>
                <a:lnTo>
                  <a:pt x="37274" y="0"/>
                </a:lnTo>
                <a:lnTo>
                  <a:pt x="40754" y="3327"/>
                </a:lnTo>
                <a:lnTo>
                  <a:pt x="50876" y="3327"/>
                </a:lnTo>
                <a:lnTo>
                  <a:pt x="61137" y="10134"/>
                </a:lnTo>
                <a:lnTo>
                  <a:pt x="67932" y="23761"/>
                </a:lnTo>
                <a:lnTo>
                  <a:pt x="78028" y="34048"/>
                </a:lnTo>
                <a:lnTo>
                  <a:pt x="84835" y="34048"/>
                </a:lnTo>
                <a:lnTo>
                  <a:pt x="91630" y="40855"/>
                </a:lnTo>
                <a:lnTo>
                  <a:pt x="88150" y="51003"/>
                </a:lnTo>
                <a:lnTo>
                  <a:pt x="84835" y="61302"/>
                </a:lnTo>
                <a:lnTo>
                  <a:pt x="78028" y="51003"/>
                </a:lnTo>
                <a:lnTo>
                  <a:pt x="71247" y="54495"/>
                </a:lnTo>
                <a:lnTo>
                  <a:pt x="67932" y="54495"/>
                </a:lnTo>
                <a:lnTo>
                  <a:pt x="47548" y="61302"/>
                </a:lnTo>
                <a:lnTo>
                  <a:pt x="44068" y="64617"/>
                </a:lnTo>
                <a:lnTo>
                  <a:pt x="27177" y="61302"/>
                </a:lnTo>
                <a:lnTo>
                  <a:pt x="23698" y="61302"/>
                </a:lnTo>
                <a:lnTo>
                  <a:pt x="6781" y="47675"/>
                </a:lnTo>
                <a:lnTo>
                  <a:pt x="6781" y="44195"/>
                </a:lnTo>
                <a:lnTo>
                  <a:pt x="3314" y="3404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3908132" y="4563174"/>
            <a:ext cx="88315" cy="98844"/>
          </a:xfrm>
          <a:custGeom>
            <a:avLst/>
            <a:gdLst/>
            <a:ahLst/>
            <a:cxnLst/>
            <a:rect l="l" t="t" r="r" b="b"/>
            <a:pathLst>
              <a:path w="88315" h="98844">
                <a:moveTo>
                  <a:pt x="3314" y="95351"/>
                </a:moveTo>
                <a:lnTo>
                  <a:pt x="0" y="88544"/>
                </a:lnTo>
                <a:lnTo>
                  <a:pt x="10109" y="57975"/>
                </a:lnTo>
                <a:lnTo>
                  <a:pt x="13588" y="37528"/>
                </a:lnTo>
                <a:lnTo>
                  <a:pt x="23698" y="13614"/>
                </a:lnTo>
                <a:lnTo>
                  <a:pt x="54343" y="20434"/>
                </a:lnTo>
                <a:lnTo>
                  <a:pt x="67932" y="13614"/>
                </a:lnTo>
                <a:lnTo>
                  <a:pt x="74726" y="6807"/>
                </a:lnTo>
                <a:lnTo>
                  <a:pt x="74726" y="0"/>
                </a:lnTo>
                <a:lnTo>
                  <a:pt x="88315" y="3479"/>
                </a:lnTo>
                <a:lnTo>
                  <a:pt x="84848" y="13614"/>
                </a:lnTo>
                <a:lnTo>
                  <a:pt x="78041" y="13614"/>
                </a:lnTo>
                <a:lnTo>
                  <a:pt x="78041" y="37528"/>
                </a:lnTo>
                <a:lnTo>
                  <a:pt x="71259" y="68110"/>
                </a:lnTo>
                <a:lnTo>
                  <a:pt x="61150" y="78397"/>
                </a:lnTo>
                <a:lnTo>
                  <a:pt x="61150" y="88544"/>
                </a:lnTo>
                <a:lnTo>
                  <a:pt x="54343" y="81737"/>
                </a:lnTo>
                <a:lnTo>
                  <a:pt x="37287" y="88544"/>
                </a:lnTo>
                <a:lnTo>
                  <a:pt x="30492" y="98844"/>
                </a:lnTo>
                <a:lnTo>
                  <a:pt x="23698" y="95351"/>
                </a:lnTo>
                <a:lnTo>
                  <a:pt x="3314" y="9535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5351538" y="4563175"/>
            <a:ext cx="108712" cy="126085"/>
          </a:xfrm>
          <a:custGeom>
            <a:avLst/>
            <a:gdLst/>
            <a:ahLst/>
            <a:cxnLst/>
            <a:rect l="l" t="t" r="r" b="b"/>
            <a:pathLst>
              <a:path w="108712" h="126085">
                <a:moveTo>
                  <a:pt x="0" y="10299"/>
                </a:moveTo>
                <a:lnTo>
                  <a:pt x="3479" y="0"/>
                </a:lnTo>
                <a:lnTo>
                  <a:pt x="30632" y="13614"/>
                </a:lnTo>
                <a:lnTo>
                  <a:pt x="40754" y="23914"/>
                </a:lnTo>
                <a:lnTo>
                  <a:pt x="67944" y="37528"/>
                </a:lnTo>
                <a:lnTo>
                  <a:pt x="88303" y="40868"/>
                </a:lnTo>
                <a:lnTo>
                  <a:pt x="105371" y="44348"/>
                </a:lnTo>
                <a:lnTo>
                  <a:pt x="108711" y="51168"/>
                </a:lnTo>
                <a:lnTo>
                  <a:pt x="101904" y="68110"/>
                </a:lnTo>
                <a:lnTo>
                  <a:pt x="101904" y="71589"/>
                </a:lnTo>
                <a:lnTo>
                  <a:pt x="78206" y="98844"/>
                </a:lnTo>
                <a:lnTo>
                  <a:pt x="57823" y="108978"/>
                </a:lnTo>
                <a:lnTo>
                  <a:pt x="47548" y="119265"/>
                </a:lnTo>
                <a:lnTo>
                  <a:pt x="47548" y="126085"/>
                </a:lnTo>
                <a:lnTo>
                  <a:pt x="27177" y="119265"/>
                </a:lnTo>
                <a:lnTo>
                  <a:pt x="23850" y="126085"/>
                </a:lnTo>
                <a:lnTo>
                  <a:pt x="20370" y="95351"/>
                </a:lnTo>
                <a:lnTo>
                  <a:pt x="10274" y="71589"/>
                </a:lnTo>
                <a:lnTo>
                  <a:pt x="3479" y="47675"/>
                </a:lnTo>
                <a:lnTo>
                  <a:pt x="10274" y="40868"/>
                </a:lnTo>
                <a:lnTo>
                  <a:pt x="10274" y="34061"/>
                </a:lnTo>
                <a:lnTo>
                  <a:pt x="6781" y="20434"/>
                </a:lnTo>
                <a:lnTo>
                  <a:pt x="0" y="102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4356354" y="4563175"/>
            <a:ext cx="122275" cy="108977"/>
          </a:xfrm>
          <a:custGeom>
            <a:avLst/>
            <a:gdLst/>
            <a:ahLst/>
            <a:cxnLst/>
            <a:rect l="l" t="t" r="r" b="b"/>
            <a:pathLst>
              <a:path w="122275" h="108978">
                <a:moveTo>
                  <a:pt x="95110" y="95351"/>
                </a:moveTo>
                <a:lnTo>
                  <a:pt x="88315" y="98844"/>
                </a:lnTo>
                <a:lnTo>
                  <a:pt x="71412" y="102158"/>
                </a:lnTo>
                <a:lnTo>
                  <a:pt x="67932" y="105651"/>
                </a:lnTo>
                <a:lnTo>
                  <a:pt x="44234" y="105651"/>
                </a:lnTo>
                <a:lnTo>
                  <a:pt x="27165" y="108978"/>
                </a:lnTo>
                <a:lnTo>
                  <a:pt x="13754" y="108978"/>
                </a:lnTo>
                <a:lnTo>
                  <a:pt x="6794" y="81737"/>
                </a:lnTo>
                <a:lnTo>
                  <a:pt x="0" y="68110"/>
                </a:lnTo>
                <a:lnTo>
                  <a:pt x="27165" y="47675"/>
                </a:lnTo>
                <a:lnTo>
                  <a:pt x="23850" y="37528"/>
                </a:lnTo>
                <a:lnTo>
                  <a:pt x="27165" y="30721"/>
                </a:lnTo>
                <a:lnTo>
                  <a:pt x="37452" y="37528"/>
                </a:lnTo>
                <a:lnTo>
                  <a:pt x="51028" y="30721"/>
                </a:lnTo>
                <a:lnTo>
                  <a:pt x="47548" y="0"/>
                </a:lnTo>
                <a:lnTo>
                  <a:pt x="61150" y="6807"/>
                </a:lnTo>
                <a:lnTo>
                  <a:pt x="61150" y="10299"/>
                </a:lnTo>
                <a:lnTo>
                  <a:pt x="67932" y="23914"/>
                </a:lnTo>
                <a:lnTo>
                  <a:pt x="78206" y="37528"/>
                </a:lnTo>
                <a:lnTo>
                  <a:pt x="88315" y="47675"/>
                </a:lnTo>
                <a:lnTo>
                  <a:pt x="101904" y="54483"/>
                </a:lnTo>
                <a:lnTo>
                  <a:pt x="122275" y="54483"/>
                </a:lnTo>
                <a:lnTo>
                  <a:pt x="95110" y="9535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6146394" y="4566653"/>
            <a:ext cx="67932" cy="61302"/>
          </a:xfrm>
          <a:custGeom>
            <a:avLst/>
            <a:gdLst/>
            <a:ahLst/>
            <a:cxnLst/>
            <a:rect l="l" t="t" r="r" b="b"/>
            <a:pathLst>
              <a:path w="67932" h="61302">
                <a:moveTo>
                  <a:pt x="67932" y="37388"/>
                </a:moveTo>
                <a:lnTo>
                  <a:pt x="47548" y="47688"/>
                </a:lnTo>
                <a:lnTo>
                  <a:pt x="40767" y="61302"/>
                </a:lnTo>
                <a:lnTo>
                  <a:pt x="33959" y="61302"/>
                </a:lnTo>
                <a:lnTo>
                  <a:pt x="23698" y="51003"/>
                </a:lnTo>
                <a:lnTo>
                  <a:pt x="13576" y="34048"/>
                </a:lnTo>
                <a:lnTo>
                  <a:pt x="6794" y="30581"/>
                </a:lnTo>
                <a:lnTo>
                  <a:pt x="0" y="23761"/>
                </a:lnTo>
                <a:lnTo>
                  <a:pt x="0" y="20434"/>
                </a:lnTo>
                <a:lnTo>
                  <a:pt x="13576" y="10134"/>
                </a:lnTo>
                <a:lnTo>
                  <a:pt x="20370" y="0"/>
                </a:lnTo>
                <a:lnTo>
                  <a:pt x="23698" y="3327"/>
                </a:lnTo>
                <a:lnTo>
                  <a:pt x="47548" y="20434"/>
                </a:lnTo>
                <a:lnTo>
                  <a:pt x="57658" y="27241"/>
                </a:lnTo>
                <a:lnTo>
                  <a:pt x="67932" y="3738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3969282" y="4566655"/>
            <a:ext cx="132384" cy="115785"/>
          </a:xfrm>
          <a:custGeom>
            <a:avLst/>
            <a:gdLst/>
            <a:ahLst/>
            <a:cxnLst/>
            <a:rect l="l" t="t" r="r" b="b"/>
            <a:pathLst>
              <a:path w="132384" h="115785">
                <a:moveTo>
                  <a:pt x="0" y="85064"/>
                </a:moveTo>
                <a:lnTo>
                  <a:pt x="0" y="74917"/>
                </a:lnTo>
                <a:lnTo>
                  <a:pt x="10109" y="64630"/>
                </a:lnTo>
                <a:lnTo>
                  <a:pt x="16890" y="34048"/>
                </a:lnTo>
                <a:lnTo>
                  <a:pt x="16890" y="10134"/>
                </a:lnTo>
                <a:lnTo>
                  <a:pt x="23698" y="10134"/>
                </a:lnTo>
                <a:lnTo>
                  <a:pt x="27165" y="0"/>
                </a:lnTo>
                <a:lnTo>
                  <a:pt x="67932" y="10134"/>
                </a:lnTo>
                <a:lnTo>
                  <a:pt x="71247" y="20434"/>
                </a:lnTo>
                <a:lnTo>
                  <a:pt x="81508" y="27241"/>
                </a:lnTo>
                <a:lnTo>
                  <a:pt x="112001" y="27241"/>
                </a:lnTo>
                <a:lnTo>
                  <a:pt x="112001" y="40868"/>
                </a:lnTo>
                <a:lnTo>
                  <a:pt x="132384" y="68110"/>
                </a:lnTo>
                <a:lnTo>
                  <a:pt x="125590" y="74917"/>
                </a:lnTo>
                <a:lnTo>
                  <a:pt x="112001" y="85064"/>
                </a:lnTo>
                <a:lnTo>
                  <a:pt x="105206" y="78257"/>
                </a:lnTo>
                <a:lnTo>
                  <a:pt x="78041" y="95364"/>
                </a:lnTo>
                <a:lnTo>
                  <a:pt x="67932" y="95364"/>
                </a:lnTo>
                <a:lnTo>
                  <a:pt x="30479" y="115785"/>
                </a:lnTo>
                <a:lnTo>
                  <a:pt x="23698" y="102171"/>
                </a:lnTo>
                <a:lnTo>
                  <a:pt x="0" y="8506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6078448" y="4566654"/>
            <a:ext cx="101904" cy="95364"/>
          </a:xfrm>
          <a:custGeom>
            <a:avLst/>
            <a:gdLst/>
            <a:ahLst/>
            <a:cxnLst/>
            <a:rect l="l" t="t" r="r" b="b"/>
            <a:pathLst>
              <a:path w="101904" h="95364">
                <a:moveTo>
                  <a:pt x="0" y="61302"/>
                </a:moveTo>
                <a:lnTo>
                  <a:pt x="23698" y="16954"/>
                </a:lnTo>
                <a:lnTo>
                  <a:pt x="33972" y="0"/>
                </a:lnTo>
                <a:lnTo>
                  <a:pt x="44094" y="10134"/>
                </a:lnTo>
                <a:lnTo>
                  <a:pt x="57670" y="13627"/>
                </a:lnTo>
                <a:lnTo>
                  <a:pt x="64452" y="20434"/>
                </a:lnTo>
                <a:lnTo>
                  <a:pt x="67944" y="23761"/>
                </a:lnTo>
                <a:lnTo>
                  <a:pt x="74739" y="30581"/>
                </a:lnTo>
                <a:lnTo>
                  <a:pt x="81521" y="34048"/>
                </a:lnTo>
                <a:lnTo>
                  <a:pt x="91643" y="51003"/>
                </a:lnTo>
                <a:lnTo>
                  <a:pt x="101904" y="61302"/>
                </a:lnTo>
                <a:lnTo>
                  <a:pt x="101904" y="68110"/>
                </a:lnTo>
                <a:lnTo>
                  <a:pt x="88315" y="81737"/>
                </a:lnTo>
                <a:lnTo>
                  <a:pt x="84848" y="88557"/>
                </a:lnTo>
                <a:lnTo>
                  <a:pt x="74739" y="95364"/>
                </a:lnTo>
                <a:lnTo>
                  <a:pt x="67944" y="91871"/>
                </a:lnTo>
                <a:lnTo>
                  <a:pt x="40754" y="88557"/>
                </a:lnTo>
                <a:lnTo>
                  <a:pt x="37452" y="88557"/>
                </a:lnTo>
                <a:lnTo>
                  <a:pt x="37452" y="81737"/>
                </a:lnTo>
                <a:lnTo>
                  <a:pt x="13588" y="71450"/>
                </a:lnTo>
                <a:lnTo>
                  <a:pt x="0" y="6130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3194812" y="4573475"/>
            <a:ext cx="132549" cy="217957"/>
          </a:xfrm>
          <a:custGeom>
            <a:avLst/>
            <a:gdLst/>
            <a:ahLst/>
            <a:cxnLst/>
            <a:rect l="l" t="t" r="r" b="b"/>
            <a:pathLst>
              <a:path w="132549" h="217957">
                <a:moveTo>
                  <a:pt x="23850" y="81737"/>
                </a:moveTo>
                <a:lnTo>
                  <a:pt x="37439" y="74917"/>
                </a:lnTo>
                <a:lnTo>
                  <a:pt x="10261" y="40868"/>
                </a:lnTo>
                <a:lnTo>
                  <a:pt x="3467" y="27228"/>
                </a:lnTo>
                <a:lnTo>
                  <a:pt x="0" y="0"/>
                </a:lnTo>
                <a:lnTo>
                  <a:pt x="30645" y="6807"/>
                </a:lnTo>
                <a:lnTo>
                  <a:pt x="51028" y="6807"/>
                </a:lnTo>
                <a:lnTo>
                  <a:pt x="71412" y="3314"/>
                </a:lnTo>
                <a:lnTo>
                  <a:pt x="95110" y="16941"/>
                </a:lnTo>
                <a:lnTo>
                  <a:pt x="129070" y="40868"/>
                </a:lnTo>
                <a:lnTo>
                  <a:pt x="132549" y="44183"/>
                </a:lnTo>
                <a:lnTo>
                  <a:pt x="129070" y="78244"/>
                </a:lnTo>
                <a:lnTo>
                  <a:pt x="132549" y="119113"/>
                </a:lnTo>
                <a:lnTo>
                  <a:pt x="78193" y="159981"/>
                </a:lnTo>
                <a:lnTo>
                  <a:pt x="67932" y="217957"/>
                </a:lnTo>
                <a:lnTo>
                  <a:pt x="33959" y="197510"/>
                </a:lnTo>
                <a:lnTo>
                  <a:pt x="23850" y="190703"/>
                </a:lnTo>
                <a:lnTo>
                  <a:pt x="10261" y="166789"/>
                </a:lnTo>
                <a:lnTo>
                  <a:pt x="33959" y="132727"/>
                </a:lnTo>
                <a:lnTo>
                  <a:pt x="27165" y="122593"/>
                </a:lnTo>
                <a:lnTo>
                  <a:pt x="20370" y="98679"/>
                </a:lnTo>
                <a:lnTo>
                  <a:pt x="23850" y="8173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4081285" y="4573474"/>
            <a:ext cx="115493" cy="88544"/>
          </a:xfrm>
          <a:custGeom>
            <a:avLst/>
            <a:gdLst/>
            <a:ahLst/>
            <a:cxnLst/>
            <a:rect l="l" t="t" r="r" b="b"/>
            <a:pathLst>
              <a:path w="115493" h="88544">
                <a:moveTo>
                  <a:pt x="44246" y="0"/>
                </a:moveTo>
                <a:lnTo>
                  <a:pt x="88315" y="10134"/>
                </a:lnTo>
                <a:lnTo>
                  <a:pt x="115493" y="34048"/>
                </a:lnTo>
                <a:lnTo>
                  <a:pt x="115493" y="57810"/>
                </a:lnTo>
                <a:lnTo>
                  <a:pt x="105384" y="64630"/>
                </a:lnTo>
                <a:lnTo>
                  <a:pt x="105384" y="88544"/>
                </a:lnTo>
                <a:lnTo>
                  <a:pt x="95123" y="85051"/>
                </a:lnTo>
                <a:lnTo>
                  <a:pt x="78219" y="78244"/>
                </a:lnTo>
                <a:lnTo>
                  <a:pt x="57835" y="61290"/>
                </a:lnTo>
                <a:lnTo>
                  <a:pt x="44246" y="57810"/>
                </a:lnTo>
                <a:lnTo>
                  <a:pt x="27178" y="44183"/>
                </a:lnTo>
                <a:lnTo>
                  <a:pt x="3479" y="27228"/>
                </a:lnTo>
                <a:lnTo>
                  <a:pt x="0" y="34048"/>
                </a:lnTo>
                <a:lnTo>
                  <a:pt x="0" y="20421"/>
                </a:lnTo>
                <a:lnTo>
                  <a:pt x="17068" y="20421"/>
                </a:lnTo>
                <a:lnTo>
                  <a:pt x="27178" y="6807"/>
                </a:lnTo>
                <a:lnTo>
                  <a:pt x="44246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054585" y="4573475"/>
            <a:ext cx="47561" cy="61290"/>
          </a:xfrm>
          <a:custGeom>
            <a:avLst/>
            <a:gdLst/>
            <a:ahLst/>
            <a:cxnLst/>
            <a:rect l="l" t="t" r="r" b="b"/>
            <a:pathLst>
              <a:path w="47561" h="61290">
                <a:moveTo>
                  <a:pt x="23863" y="54483"/>
                </a:moveTo>
                <a:lnTo>
                  <a:pt x="20561" y="61290"/>
                </a:lnTo>
                <a:lnTo>
                  <a:pt x="3492" y="40868"/>
                </a:lnTo>
                <a:lnTo>
                  <a:pt x="0" y="27228"/>
                </a:lnTo>
                <a:lnTo>
                  <a:pt x="17068" y="27228"/>
                </a:lnTo>
                <a:lnTo>
                  <a:pt x="30645" y="0"/>
                </a:lnTo>
                <a:lnTo>
                  <a:pt x="47561" y="10134"/>
                </a:lnTo>
                <a:lnTo>
                  <a:pt x="23863" y="5448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285573" y="4583610"/>
            <a:ext cx="85001" cy="85217"/>
          </a:xfrm>
          <a:custGeom>
            <a:avLst/>
            <a:gdLst/>
            <a:ahLst/>
            <a:cxnLst/>
            <a:rect l="l" t="t" r="r" b="b"/>
            <a:pathLst>
              <a:path w="85001" h="85216">
                <a:moveTo>
                  <a:pt x="85001" y="64782"/>
                </a:moveTo>
                <a:lnTo>
                  <a:pt x="64617" y="61302"/>
                </a:lnTo>
                <a:lnTo>
                  <a:pt x="57823" y="61302"/>
                </a:lnTo>
                <a:lnTo>
                  <a:pt x="40767" y="71602"/>
                </a:lnTo>
                <a:lnTo>
                  <a:pt x="33959" y="85217"/>
                </a:lnTo>
                <a:lnTo>
                  <a:pt x="23875" y="74917"/>
                </a:lnTo>
                <a:lnTo>
                  <a:pt x="17068" y="51155"/>
                </a:lnTo>
                <a:lnTo>
                  <a:pt x="6807" y="37541"/>
                </a:lnTo>
                <a:lnTo>
                  <a:pt x="0" y="17094"/>
                </a:lnTo>
                <a:lnTo>
                  <a:pt x="10261" y="0"/>
                </a:lnTo>
                <a:lnTo>
                  <a:pt x="17068" y="0"/>
                </a:lnTo>
                <a:lnTo>
                  <a:pt x="20383" y="10287"/>
                </a:lnTo>
                <a:lnTo>
                  <a:pt x="44234" y="23914"/>
                </a:lnTo>
                <a:lnTo>
                  <a:pt x="71424" y="54495"/>
                </a:lnTo>
                <a:lnTo>
                  <a:pt x="85001" y="6478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5596114" y="4583610"/>
            <a:ext cx="142647" cy="194194"/>
          </a:xfrm>
          <a:custGeom>
            <a:avLst/>
            <a:gdLst/>
            <a:ahLst/>
            <a:cxnLst/>
            <a:rect l="l" t="t" r="r" b="b"/>
            <a:pathLst>
              <a:path w="142646" h="194195">
                <a:moveTo>
                  <a:pt x="118948" y="183908"/>
                </a:moveTo>
                <a:lnTo>
                  <a:pt x="108686" y="173761"/>
                </a:lnTo>
                <a:lnTo>
                  <a:pt x="101892" y="166954"/>
                </a:lnTo>
                <a:lnTo>
                  <a:pt x="95097" y="146519"/>
                </a:lnTo>
                <a:lnTo>
                  <a:pt x="81521" y="132892"/>
                </a:lnTo>
                <a:lnTo>
                  <a:pt x="71399" y="139700"/>
                </a:lnTo>
                <a:lnTo>
                  <a:pt x="54330" y="129413"/>
                </a:lnTo>
                <a:lnTo>
                  <a:pt x="51015" y="122593"/>
                </a:lnTo>
                <a:lnTo>
                  <a:pt x="51015" y="112458"/>
                </a:lnTo>
                <a:lnTo>
                  <a:pt x="40754" y="122593"/>
                </a:lnTo>
                <a:lnTo>
                  <a:pt x="23850" y="105651"/>
                </a:lnTo>
                <a:lnTo>
                  <a:pt x="20358" y="85217"/>
                </a:lnTo>
                <a:lnTo>
                  <a:pt x="6781" y="74917"/>
                </a:lnTo>
                <a:lnTo>
                  <a:pt x="0" y="61302"/>
                </a:lnTo>
                <a:lnTo>
                  <a:pt x="3467" y="54495"/>
                </a:lnTo>
                <a:lnTo>
                  <a:pt x="6781" y="57962"/>
                </a:lnTo>
                <a:lnTo>
                  <a:pt x="17056" y="44348"/>
                </a:lnTo>
                <a:lnTo>
                  <a:pt x="27165" y="27241"/>
                </a:lnTo>
                <a:lnTo>
                  <a:pt x="33972" y="34048"/>
                </a:lnTo>
                <a:lnTo>
                  <a:pt x="67932" y="20434"/>
                </a:lnTo>
                <a:lnTo>
                  <a:pt x="81521" y="20434"/>
                </a:lnTo>
                <a:lnTo>
                  <a:pt x="98590" y="0"/>
                </a:lnTo>
                <a:lnTo>
                  <a:pt x="101892" y="13627"/>
                </a:lnTo>
                <a:lnTo>
                  <a:pt x="108686" y="20434"/>
                </a:lnTo>
                <a:lnTo>
                  <a:pt x="112166" y="40855"/>
                </a:lnTo>
                <a:lnTo>
                  <a:pt x="118948" y="74917"/>
                </a:lnTo>
                <a:lnTo>
                  <a:pt x="125742" y="81724"/>
                </a:lnTo>
                <a:lnTo>
                  <a:pt x="129070" y="95364"/>
                </a:lnTo>
                <a:lnTo>
                  <a:pt x="132549" y="112458"/>
                </a:lnTo>
                <a:lnTo>
                  <a:pt x="139344" y="112458"/>
                </a:lnTo>
                <a:lnTo>
                  <a:pt x="142646" y="132892"/>
                </a:lnTo>
                <a:lnTo>
                  <a:pt x="139344" y="136220"/>
                </a:lnTo>
                <a:lnTo>
                  <a:pt x="132549" y="143040"/>
                </a:lnTo>
                <a:lnTo>
                  <a:pt x="129070" y="156654"/>
                </a:lnTo>
                <a:lnTo>
                  <a:pt x="122288" y="173761"/>
                </a:lnTo>
                <a:lnTo>
                  <a:pt x="122288" y="194195"/>
                </a:lnTo>
                <a:lnTo>
                  <a:pt x="118948" y="18390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4560165" y="4587089"/>
            <a:ext cx="271741" cy="194043"/>
          </a:xfrm>
          <a:custGeom>
            <a:avLst/>
            <a:gdLst/>
            <a:ahLst/>
            <a:cxnLst/>
            <a:rect l="l" t="t" r="r" b="b"/>
            <a:pathLst>
              <a:path w="271741" h="194043">
                <a:moveTo>
                  <a:pt x="17056" y="98691"/>
                </a:moveTo>
                <a:lnTo>
                  <a:pt x="27177" y="102171"/>
                </a:lnTo>
                <a:lnTo>
                  <a:pt x="47548" y="95351"/>
                </a:lnTo>
                <a:lnTo>
                  <a:pt x="54343" y="81737"/>
                </a:lnTo>
                <a:lnTo>
                  <a:pt x="67932" y="71437"/>
                </a:lnTo>
                <a:lnTo>
                  <a:pt x="74726" y="57823"/>
                </a:lnTo>
                <a:lnTo>
                  <a:pt x="81521" y="44196"/>
                </a:lnTo>
                <a:lnTo>
                  <a:pt x="74726" y="37376"/>
                </a:lnTo>
                <a:lnTo>
                  <a:pt x="98590" y="20434"/>
                </a:lnTo>
                <a:lnTo>
                  <a:pt x="108699" y="20434"/>
                </a:lnTo>
                <a:lnTo>
                  <a:pt x="132549" y="6807"/>
                </a:lnTo>
                <a:lnTo>
                  <a:pt x="139344" y="0"/>
                </a:lnTo>
                <a:lnTo>
                  <a:pt x="146138" y="3327"/>
                </a:lnTo>
                <a:lnTo>
                  <a:pt x="149453" y="13614"/>
                </a:lnTo>
                <a:lnTo>
                  <a:pt x="163042" y="20434"/>
                </a:lnTo>
                <a:lnTo>
                  <a:pt x="173316" y="27254"/>
                </a:lnTo>
                <a:lnTo>
                  <a:pt x="176631" y="23761"/>
                </a:lnTo>
                <a:lnTo>
                  <a:pt x="180111" y="30568"/>
                </a:lnTo>
                <a:lnTo>
                  <a:pt x="210604" y="37376"/>
                </a:lnTo>
                <a:lnTo>
                  <a:pt x="230974" y="54483"/>
                </a:lnTo>
                <a:lnTo>
                  <a:pt x="230974" y="57823"/>
                </a:lnTo>
                <a:lnTo>
                  <a:pt x="244563" y="57823"/>
                </a:lnTo>
                <a:lnTo>
                  <a:pt x="254838" y="64630"/>
                </a:lnTo>
                <a:lnTo>
                  <a:pt x="268427" y="64630"/>
                </a:lnTo>
                <a:lnTo>
                  <a:pt x="271741" y="81737"/>
                </a:lnTo>
                <a:lnTo>
                  <a:pt x="261632" y="85064"/>
                </a:lnTo>
                <a:lnTo>
                  <a:pt x="248043" y="102171"/>
                </a:lnTo>
                <a:lnTo>
                  <a:pt x="237769" y="98691"/>
                </a:lnTo>
                <a:lnTo>
                  <a:pt x="234454" y="102171"/>
                </a:lnTo>
                <a:lnTo>
                  <a:pt x="234454" y="115798"/>
                </a:lnTo>
                <a:lnTo>
                  <a:pt x="227660" y="125933"/>
                </a:lnTo>
                <a:lnTo>
                  <a:pt x="217385" y="139560"/>
                </a:lnTo>
                <a:lnTo>
                  <a:pt x="197015" y="149847"/>
                </a:lnTo>
                <a:lnTo>
                  <a:pt x="176631" y="149847"/>
                </a:lnTo>
                <a:lnTo>
                  <a:pt x="156248" y="166801"/>
                </a:lnTo>
                <a:lnTo>
                  <a:pt x="146138" y="177088"/>
                </a:lnTo>
                <a:lnTo>
                  <a:pt x="112166" y="149847"/>
                </a:lnTo>
                <a:lnTo>
                  <a:pt x="88315" y="163474"/>
                </a:lnTo>
                <a:lnTo>
                  <a:pt x="91795" y="173609"/>
                </a:lnTo>
                <a:lnTo>
                  <a:pt x="81521" y="187236"/>
                </a:lnTo>
                <a:lnTo>
                  <a:pt x="57823" y="194043"/>
                </a:lnTo>
                <a:lnTo>
                  <a:pt x="40766" y="187236"/>
                </a:lnTo>
                <a:lnTo>
                  <a:pt x="13588" y="194043"/>
                </a:lnTo>
                <a:lnTo>
                  <a:pt x="13588" y="159981"/>
                </a:lnTo>
                <a:lnTo>
                  <a:pt x="10261" y="149847"/>
                </a:lnTo>
                <a:lnTo>
                  <a:pt x="6794" y="146367"/>
                </a:lnTo>
                <a:lnTo>
                  <a:pt x="0" y="136220"/>
                </a:lnTo>
                <a:lnTo>
                  <a:pt x="6794" y="129413"/>
                </a:lnTo>
                <a:lnTo>
                  <a:pt x="6794" y="112306"/>
                </a:lnTo>
                <a:lnTo>
                  <a:pt x="17056" y="9869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5728665" y="4590416"/>
            <a:ext cx="224193" cy="238391"/>
          </a:xfrm>
          <a:custGeom>
            <a:avLst/>
            <a:gdLst/>
            <a:ahLst/>
            <a:cxnLst/>
            <a:rect l="l" t="t" r="r" b="b"/>
            <a:pathLst>
              <a:path w="224193" h="238391">
                <a:moveTo>
                  <a:pt x="125603" y="235077"/>
                </a:moveTo>
                <a:lnTo>
                  <a:pt x="122288" y="228257"/>
                </a:lnTo>
                <a:lnTo>
                  <a:pt x="118808" y="214630"/>
                </a:lnTo>
                <a:lnTo>
                  <a:pt x="115481" y="207822"/>
                </a:lnTo>
                <a:lnTo>
                  <a:pt x="108686" y="204330"/>
                </a:lnTo>
                <a:lnTo>
                  <a:pt x="101904" y="194208"/>
                </a:lnTo>
                <a:lnTo>
                  <a:pt x="101904" y="190715"/>
                </a:lnTo>
                <a:lnTo>
                  <a:pt x="105219" y="183908"/>
                </a:lnTo>
                <a:lnTo>
                  <a:pt x="108686" y="173761"/>
                </a:lnTo>
                <a:lnTo>
                  <a:pt x="74714" y="170281"/>
                </a:lnTo>
                <a:lnTo>
                  <a:pt x="57657" y="177101"/>
                </a:lnTo>
                <a:lnTo>
                  <a:pt x="54343" y="166954"/>
                </a:lnTo>
                <a:lnTo>
                  <a:pt x="44068" y="160147"/>
                </a:lnTo>
                <a:lnTo>
                  <a:pt x="40754" y="143040"/>
                </a:lnTo>
                <a:lnTo>
                  <a:pt x="23698" y="136232"/>
                </a:lnTo>
                <a:lnTo>
                  <a:pt x="0" y="136232"/>
                </a:lnTo>
                <a:lnTo>
                  <a:pt x="6794" y="129413"/>
                </a:lnTo>
                <a:lnTo>
                  <a:pt x="23698" y="119278"/>
                </a:lnTo>
                <a:lnTo>
                  <a:pt x="37287" y="112471"/>
                </a:lnTo>
                <a:lnTo>
                  <a:pt x="54343" y="115785"/>
                </a:lnTo>
                <a:lnTo>
                  <a:pt x="67932" y="92024"/>
                </a:lnTo>
                <a:lnTo>
                  <a:pt x="84836" y="74917"/>
                </a:lnTo>
                <a:lnTo>
                  <a:pt x="91630" y="40868"/>
                </a:lnTo>
                <a:lnTo>
                  <a:pt x="98412" y="30734"/>
                </a:lnTo>
                <a:lnTo>
                  <a:pt x="88303" y="13627"/>
                </a:lnTo>
                <a:lnTo>
                  <a:pt x="108686" y="0"/>
                </a:lnTo>
                <a:lnTo>
                  <a:pt x="112001" y="3479"/>
                </a:lnTo>
                <a:lnTo>
                  <a:pt x="118808" y="20434"/>
                </a:lnTo>
                <a:lnTo>
                  <a:pt x="132384" y="30734"/>
                </a:lnTo>
                <a:lnTo>
                  <a:pt x="129070" y="47688"/>
                </a:lnTo>
                <a:lnTo>
                  <a:pt x="142659" y="71602"/>
                </a:lnTo>
                <a:lnTo>
                  <a:pt x="173151" y="102171"/>
                </a:lnTo>
                <a:lnTo>
                  <a:pt x="183426" y="115785"/>
                </a:lnTo>
                <a:lnTo>
                  <a:pt x="197002" y="122605"/>
                </a:lnTo>
                <a:lnTo>
                  <a:pt x="200329" y="126085"/>
                </a:lnTo>
                <a:lnTo>
                  <a:pt x="200329" y="139712"/>
                </a:lnTo>
                <a:lnTo>
                  <a:pt x="203796" y="153339"/>
                </a:lnTo>
                <a:lnTo>
                  <a:pt x="224193" y="173761"/>
                </a:lnTo>
                <a:lnTo>
                  <a:pt x="217398" y="201015"/>
                </a:lnTo>
                <a:lnTo>
                  <a:pt x="200329" y="214630"/>
                </a:lnTo>
                <a:lnTo>
                  <a:pt x="176631" y="204330"/>
                </a:lnTo>
                <a:lnTo>
                  <a:pt x="166357" y="197523"/>
                </a:lnTo>
                <a:lnTo>
                  <a:pt x="156235" y="207822"/>
                </a:lnTo>
                <a:lnTo>
                  <a:pt x="142659" y="201015"/>
                </a:lnTo>
                <a:lnTo>
                  <a:pt x="139179" y="201015"/>
                </a:lnTo>
                <a:lnTo>
                  <a:pt x="122288" y="190715"/>
                </a:lnTo>
                <a:lnTo>
                  <a:pt x="129070" y="204330"/>
                </a:lnTo>
                <a:lnTo>
                  <a:pt x="125603" y="211150"/>
                </a:lnTo>
                <a:lnTo>
                  <a:pt x="135877" y="217970"/>
                </a:lnTo>
                <a:lnTo>
                  <a:pt x="132384" y="221437"/>
                </a:lnTo>
                <a:lnTo>
                  <a:pt x="132384" y="231584"/>
                </a:lnTo>
                <a:lnTo>
                  <a:pt x="135877" y="238391"/>
                </a:lnTo>
                <a:lnTo>
                  <a:pt x="129070" y="235077"/>
                </a:lnTo>
                <a:lnTo>
                  <a:pt x="125603" y="23507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4818317" y="4593897"/>
            <a:ext cx="244563" cy="190728"/>
          </a:xfrm>
          <a:custGeom>
            <a:avLst/>
            <a:gdLst/>
            <a:ahLst/>
            <a:cxnLst/>
            <a:rect l="l" t="t" r="r" b="b"/>
            <a:pathLst>
              <a:path w="244563" h="190728">
                <a:moveTo>
                  <a:pt x="176631" y="159994"/>
                </a:moveTo>
                <a:lnTo>
                  <a:pt x="166522" y="143040"/>
                </a:lnTo>
                <a:lnTo>
                  <a:pt x="146138" y="139560"/>
                </a:lnTo>
                <a:lnTo>
                  <a:pt x="142671" y="149860"/>
                </a:lnTo>
                <a:lnTo>
                  <a:pt x="125755" y="153174"/>
                </a:lnTo>
                <a:lnTo>
                  <a:pt x="125755" y="163474"/>
                </a:lnTo>
                <a:lnTo>
                  <a:pt x="112179" y="156667"/>
                </a:lnTo>
                <a:lnTo>
                  <a:pt x="115493" y="163474"/>
                </a:lnTo>
                <a:lnTo>
                  <a:pt x="74726" y="177088"/>
                </a:lnTo>
                <a:lnTo>
                  <a:pt x="57823" y="190728"/>
                </a:lnTo>
                <a:lnTo>
                  <a:pt x="44246" y="173621"/>
                </a:lnTo>
                <a:lnTo>
                  <a:pt x="10274" y="173621"/>
                </a:lnTo>
                <a:lnTo>
                  <a:pt x="10274" y="166801"/>
                </a:lnTo>
                <a:lnTo>
                  <a:pt x="0" y="153174"/>
                </a:lnTo>
                <a:lnTo>
                  <a:pt x="30645" y="115798"/>
                </a:lnTo>
                <a:lnTo>
                  <a:pt x="30645" y="95364"/>
                </a:lnTo>
                <a:lnTo>
                  <a:pt x="64617" y="61315"/>
                </a:lnTo>
                <a:lnTo>
                  <a:pt x="74726" y="54495"/>
                </a:lnTo>
                <a:lnTo>
                  <a:pt x="88315" y="64630"/>
                </a:lnTo>
                <a:lnTo>
                  <a:pt x="108699" y="61315"/>
                </a:lnTo>
                <a:lnTo>
                  <a:pt x="118973" y="44208"/>
                </a:lnTo>
                <a:lnTo>
                  <a:pt x="139357" y="34061"/>
                </a:lnTo>
                <a:lnTo>
                  <a:pt x="135877" y="30568"/>
                </a:lnTo>
                <a:lnTo>
                  <a:pt x="149453" y="6807"/>
                </a:lnTo>
                <a:lnTo>
                  <a:pt x="156248" y="3340"/>
                </a:lnTo>
                <a:lnTo>
                  <a:pt x="166522" y="6807"/>
                </a:lnTo>
                <a:lnTo>
                  <a:pt x="186905" y="3340"/>
                </a:lnTo>
                <a:lnTo>
                  <a:pt x="193700" y="13627"/>
                </a:lnTo>
                <a:lnTo>
                  <a:pt x="210604" y="3340"/>
                </a:lnTo>
                <a:lnTo>
                  <a:pt x="227660" y="0"/>
                </a:lnTo>
                <a:lnTo>
                  <a:pt x="234467" y="6807"/>
                </a:lnTo>
                <a:lnTo>
                  <a:pt x="234467" y="0"/>
                </a:lnTo>
                <a:lnTo>
                  <a:pt x="237782" y="0"/>
                </a:lnTo>
                <a:lnTo>
                  <a:pt x="244563" y="20447"/>
                </a:lnTo>
                <a:lnTo>
                  <a:pt x="237782" y="20447"/>
                </a:lnTo>
                <a:lnTo>
                  <a:pt x="227660" y="27254"/>
                </a:lnTo>
                <a:lnTo>
                  <a:pt x="227660" y="37388"/>
                </a:lnTo>
                <a:lnTo>
                  <a:pt x="227660" y="44208"/>
                </a:lnTo>
                <a:lnTo>
                  <a:pt x="197015" y="51015"/>
                </a:lnTo>
                <a:lnTo>
                  <a:pt x="180111" y="68122"/>
                </a:lnTo>
                <a:lnTo>
                  <a:pt x="176631" y="91884"/>
                </a:lnTo>
                <a:lnTo>
                  <a:pt x="193700" y="115798"/>
                </a:lnTo>
                <a:lnTo>
                  <a:pt x="210604" y="119126"/>
                </a:lnTo>
                <a:lnTo>
                  <a:pt x="217398" y="143040"/>
                </a:lnTo>
                <a:lnTo>
                  <a:pt x="176631" y="15999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5915393" y="4593897"/>
            <a:ext cx="30670" cy="37388"/>
          </a:xfrm>
          <a:custGeom>
            <a:avLst/>
            <a:gdLst/>
            <a:ahLst/>
            <a:cxnLst/>
            <a:rect l="l" t="t" r="r" b="b"/>
            <a:pathLst>
              <a:path w="30670" h="37388">
                <a:moveTo>
                  <a:pt x="30670" y="27254"/>
                </a:moveTo>
                <a:lnTo>
                  <a:pt x="20396" y="37388"/>
                </a:lnTo>
                <a:lnTo>
                  <a:pt x="3492" y="30568"/>
                </a:lnTo>
                <a:lnTo>
                  <a:pt x="0" y="23761"/>
                </a:lnTo>
                <a:lnTo>
                  <a:pt x="0" y="16954"/>
                </a:lnTo>
                <a:lnTo>
                  <a:pt x="3492" y="13627"/>
                </a:lnTo>
                <a:lnTo>
                  <a:pt x="6807" y="10147"/>
                </a:lnTo>
                <a:lnTo>
                  <a:pt x="6807" y="0"/>
                </a:lnTo>
                <a:lnTo>
                  <a:pt x="10274" y="10147"/>
                </a:lnTo>
                <a:lnTo>
                  <a:pt x="10274" y="13627"/>
                </a:lnTo>
                <a:lnTo>
                  <a:pt x="27190" y="27254"/>
                </a:lnTo>
                <a:lnTo>
                  <a:pt x="30670" y="2725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255068" y="4597237"/>
            <a:ext cx="64465" cy="78397"/>
          </a:xfrm>
          <a:custGeom>
            <a:avLst/>
            <a:gdLst/>
            <a:ahLst/>
            <a:cxnLst/>
            <a:rect l="l" t="t" r="r" b="b"/>
            <a:pathLst>
              <a:path w="64465" h="78397">
                <a:moveTo>
                  <a:pt x="64465" y="71589"/>
                </a:moveTo>
                <a:lnTo>
                  <a:pt x="54381" y="78397"/>
                </a:lnTo>
                <a:lnTo>
                  <a:pt x="50888" y="78397"/>
                </a:lnTo>
                <a:lnTo>
                  <a:pt x="47574" y="68097"/>
                </a:lnTo>
                <a:lnTo>
                  <a:pt x="44107" y="71589"/>
                </a:lnTo>
                <a:lnTo>
                  <a:pt x="37312" y="68097"/>
                </a:lnTo>
                <a:lnTo>
                  <a:pt x="33985" y="68097"/>
                </a:lnTo>
                <a:lnTo>
                  <a:pt x="30505" y="71589"/>
                </a:lnTo>
                <a:lnTo>
                  <a:pt x="30505" y="68097"/>
                </a:lnTo>
                <a:lnTo>
                  <a:pt x="23698" y="71589"/>
                </a:lnTo>
                <a:lnTo>
                  <a:pt x="20408" y="64782"/>
                </a:lnTo>
                <a:lnTo>
                  <a:pt x="20408" y="68097"/>
                </a:lnTo>
                <a:lnTo>
                  <a:pt x="13614" y="68097"/>
                </a:lnTo>
                <a:lnTo>
                  <a:pt x="6807" y="64782"/>
                </a:lnTo>
                <a:lnTo>
                  <a:pt x="0" y="20421"/>
                </a:lnTo>
                <a:lnTo>
                  <a:pt x="3340" y="10287"/>
                </a:lnTo>
                <a:lnTo>
                  <a:pt x="16916" y="0"/>
                </a:lnTo>
                <a:lnTo>
                  <a:pt x="30505" y="3467"/>
                </a:lnTo>
                <a:lnTo>
                  <a:pt x="37312" y="23914"/>
                </a:lnTo>
                <a:lnTo>
                  <a:pt x="47574" y="37528"/>
                </a:lnTo>
                <a:lnTo>
                  <a:pt x="54381" y="61290"/>
                </a:lnTo>
                <a:lnTo>
                  <a:pt x="64465" y="7158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912949" y="4600704"/>
            <a:ext cx="197015" cy="340563"/>
          </a:xfrm>
          <a:custGeom>
            <a:avLst/>
            <a:gdLst/>
            <a:ahLst/>
            <a:cxnLst/>
            <a:rect l="l" t="t" r="r" b="b"/>
            <a:pathLst>
              <a:path w="197015" h="340563">
                <a:moveTo>
                  <a:pt x="0" y="268973"/>
                </a:moveTo>
                <a:lnTo>
                  <a:pt x="23710" y="258838"/>
                </a:lnTo>
                <a:lnTo>
                  <a:pt x="30492" y="252018"/>
                </a:lnTo>
                <a:lnTo>
                  <a:pt x="47561" y="238404"/>
                </a:lnTo>
                <a:lnTo>
                  <a:pt x="67945" y="221297"/>
                </a:lnTo>
                <a:lnTo>
                  <a:pt x="67945" y="207683"/>
                </a:lnTo>
                <a:lnTo>
                  <a:pt x="81521" y="207683"/>
                </a:lnTo>
                <a:lnTo>
                  <a:pt x="98437" y="217970"/>
                </a:lnTo>
                <a:lnTo>
                  <a:pt x="108699" y="200863"/>
                </a:lnTo>
                <a:lnTo>
                  <a:pt x="98437" y="163474"/>
                </a:lnTo>
                <a:lnTo>
                  <a:pt x="81521" y="132753"/>
                </a:lnTo>
                <a:lnTo>
                  <a:pt x="67945" y="112318"/>
                </a:lnTo>
                <a:lnTo>
                  <a:pt x="40767" y="108991"/>
                </a:lnTo>
                <a:lnTo>
                  <a:pt x="37287" y="119125"/>
                </a:lnTo>
                <a:lnTo>
                  <a:pt x="20383" y="95364"/>
                </a:lnTo>
                <a:lnTo>
                  <a:pt x="23710" y="91884"/>
                </a:lnTo>
                <a:lnTo>
                  <a:pt x="30492" y="74929"/>
                </a:lnTo>
                <a:lnTo>
                  <a:pt x="37287" y="47688"/>
                </a:lnTo>
                <a:lnTo>
                  <a:pt x="20383" y="30581"/>
                </a:lnTo>
                <a:lnTo>
                  <a:pt x="16903" y="10147"/>
                </a:lnTo>
                <a:lnTo>
                  <a:pt x="50876" y="6819"/>
                </a:lnTo>
                <a:lnTo>
                  <a:pt x="67945" y="0"/>
                </a:lnTo>
                <a:lnTo>
                  <a:pt x="101904" y="16954"/>
                </a:lnTo>
                <a:lnTo>
                  <a:pt x="112014" y="30581"/>
                </a:lnTo>
                <a:lnTo>
                  <a:pt x="152781" y="68122"/>
                </a:lnTo>
                <a:lnTo>
                  <a:pt x="173164" y="95364"/>
                </a:lnTo>
                <a:lnTo>
                  <a:pt x="169849" y="112318"/>
                </a:lnTo>
                <a:lnTo>
                  <a:pt x="176631" y="132753"/>
                </a:lnTo>
                <a:lnTo>
                  <a:pt x="197015" y="143052"/>
                </a:lnTo>
                <a:lnTo>
                  <a:pt x="193548" y="166814"/>
                </a:lnTo>
                <a:lnTo>
                  <a:pt x="197015" y="200863"/>
                </a:lnTo>
                <a:lnTo>
                  <a:pt x="193548" y="234911"/>
                </a:lnTo>
                <a:lnTo>
                  <a:pt x="173164" y="258838"/>
                </a:lnTo>
                <a:lnTo>
                  <a:pt x="190220" y="299707"/>
                </a:lnTo>
                <a:lnTo>
                  <a:pt x="179959" y="337096"/>
                </a:lnTo>
                <a:lnTo>
                  <a:pt x="176631" y="340563"/>
                </a:lnTo>
                <a:lnTo>
                  <a:pt x="163055" y="323469"/>
                </a:lnTo>
                <a:lnTo>
                  <a:pt x="135877" y="299707"/>
                </a:lnTo>
                <a:lnTo>
                  <a:pt x="108699" y="296227"/>
                </a:lnTo>
                <a:lnTo>
                  <a:pt x="78054" y="292734"/>
                </a:lnTo>
                <a:lnTo>
                  <a:pt x="71259" y="303034"/>
                </a:lnTo>
                <a:lnTo>
                  <a:pt x="57670" y="309841"/>
                </a:lnTo>
                <a:lnTo>
                  <a:pt x="47561" y="309841"/>
                </a:lnTo>
                <a:lnTo>
                  <a:pt x="30492" y="313334"/>
                </a:lnTo>
                <a:lnTo>
                  <a:pt x="23710" y="316649"/>
                </a:lnTo>
                <a:lnTo>
                  <a:pt x="20383" y="316649"/>
                </a:lnTo>
                <a:lnTo>
                  <a:pt x="0" y="26897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4081285" y="4600704"/>
            <a:ext cx="118973" cy="98691"/>
          </a:xfrm>
          <a:custGeom>
            <a:avLst/>
            <a:gdLst/>
            <a:ahLst/>
            <a:cxnLst/>
            <a:rect l="l" t="t" r="r" b="b"/>
            <a:pathLst>
              <a:path w="118973" h="98691">
                <a:moveTo>
                  <a:pt x="64617" y="98691"/>
                </a:moveTo>
                <a:lnTo>
                  <a:pt x="51041" y="88557"/>
                </a:lnTo>
                <a:lnTo>
                  <a:pt x="30657" y="81737"/>
                </a:lnTo>
                <a:lnTo>
                  <a:pt x="10274" y="64630"/>
                </a:lnTo>
                <a:lnTo>
                  <a:pt x="0" y="51015"/>
                </a:lnTo>
                <a:lnTo>
                  <a:pt x="13589" y="40868"/>
                </a:lnTo>
                <a:lnTo>
                  <a:pt x="20383" y="34061"/>
                </a:lnTo>
                <a:lnTo>
                  <a:pt x="0" y="6819"/>
                </a:lnTo>
                <a:lnTo>
                  <a:pt x="3479" y="0"/>
                </a:lnTo>
                <a:lnTo>
                  <a:pt x="27178" y="16954"/>
                </a:lnTo>
                <a:lnTo>
                  <a:pt x="44246" y="30581"/>
                </a:lnTo>
                <a:lnTo>
                  <a:pt x="57835" y="34061"/>
                </a:lnTo>
                <a:lnTo>
                  <a:pt x="78219" y="51015"/>
                </a:lnTo>
                <a:lnTo>
                  <a:pt x="95123" y="57823"/>
                </a:lnTo>
                <a:lnTo>
                  <a:pt x="105384" y="61315"/>
                </a:lnTo>
                <a:lnTo>
                  <a:pt x="115493" y="64630"/>
                </a:lnTo>
                <a:lnTo>
                  <a:pt x="118973" y="81737"/>
                </a:lnTo>
                <a:lnTo>
                  <a:pt x="95123" y="88557"/>
                </a:lnTo>
                <a:lnTo>
                  <a:pt x="78219" y="88557"/>
                </a:lnTo>
                <a:lnTo>
                  <a:pt x="64617" y="9869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3323881" y="4604043"/>
            <a:ext cx="118960" cy="102158"/>
          </a:xfrm>
          <a:custGeom>
            <a:avLst/>
            <a:gdLst/>
            <a:ahLst/>
            <a:cxnLst/>
            <a:rect l="l" t="t" r="r" b="b"/>
            <a:pathLst>
              <a:path w="118960" h="102158">
                <a:moveTo>
                  <a:pt x="115493" y="81737"/>
                </a:moveTo>
                <a:lnTo>
                  <a:pt x="105384" y="85216"/>
                </a:lnTo>
                <a:lnTo>
                  <a:pt x="78206" y="85216"/>
                </a:lnTo>
                <a:lnTo>
                  <a:pt x="61150" y="98844"/>
                </a:lnTo>
                <a:lnTo>
                  <a:pt x="51028" y="92024"/>
                </a:lnTo>
                <a:lnTo>
                  <a:pt x="47548" y="102158"/>
                </a:lnTo>
                <a:lnTo>
                  <a:pt x="17068" y="98844"/>
                </a:lnTo>
                <a:lnTo>
                  <a:pt x="3479" y="88544"/>
                </a:lnTo>
                <a:lnTo>
                  <a:pt x="0" y="47675"/>
                </a:lnTo>
                <a:lnTo>
                  <a:pt x="3479" y="13614"/>
                </a:lnTo>
                <a:lnTo>
                  <a:pt x="0" y="10299"/>
                </a:lnTo>
                <a:lnTo>
                  <a:pt x="33972" y="0"/>
                </a:lnTo>
                <a:lnTo>
                  <a:pt x="61150" y="3479"/>
                </a:lnTo>
                <a:lnTo>
                  <a:pt x="91795" y="34061"/>
                </a:lnTo>
                <a:lnTo>
                  <a:pt x="115493" y="44348"/>
                </a:lnTo>
                <a:lnTo>
                  <a:pt x="118960" y="47675"/>
                </a:lnTo>
                <a:lnTo>
                  <a:pt x="115493" y="8173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356998" y="4604042"/>
            <a:ext cx="64452" cy="51168"/>
          </a:xfrm>
          <a:custGeom>
            <a:avLst/>
            <a:gdLst/>
            <a:ahLst/>
            <a:cxnLst/>
            <a:rect l="l" t="t" r="r" b="b"/>
            <a:pathLst>
              <a:path w="64452" h="51168">
                <a:moveTo>
                  <a:pt x="13576" y="44348"/>
                </a:moveTo>
                <a:lnTo>
                  <a:pt x="0" y="34061"/>
                </a:lnTo>
                <a:lnTo>
                  <a:pt x="6781" y="27241"/>
                </a:lnTo>
                <a:lnTo>
                  <a:pt x="23698" y="10299"/>
                </a:lnTo>
                <a:lnTo>
                  <a:pt x="47548" y="0"/>
                </a:lnTo>
                <a:lnTo>
                  <a:pt x="64452" y="20421"/>
                </a:lnTo>
                <a:lnTo>
                  <a:pt x="57657" y="27241"/>
                </a:lnTo>
                <a:lnTo>
                  <a:pt x="54343" y="27241"/>
                </a:lnTo>
                <a:lnTo>
                  <a:pt x="50863" y="30721"/>
                </a:lnTo>
                <a:lnTo>
                  <a:pt x="47548" y="30721"/>
                </a:lnTo>
                <a:lnTo>
                  <a:pt x="37274" y="37528"/>
                </a:lnTo>
                <a:lnTo>
                  <a:pt x="33959" y="40868"/>
                </a:lnTo>
                <a:lnTo>
                  <a:pt x="27165" y="44348"/>
                </a:lnTo>
                <a:lnTo>
                  <a:pt x="20358" y="47675"/>
                </a:lnTo>
                <a:lnTo>
                  <a:pt x="16890" y="51168"/>
                </a:lnTo>
                <a:lnTo>
                  <a:pt x="13576" y="4434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187160" y="4604044"/>
            <a:ext cx="74714" cy="92024"/>
          </a:xfrm>
          <a:custGeom>
            <a:avLst/>
            <a:gdLst/>
            <a:ahLst/>
            <a:cxnLst/>
            <a:rect l="l" t="t" r="r" b="b"/>
            <a:pathLst>
              <a:path w="74714" h="92024">
                <a:moveTo>
                  <a:pt x="44056" y="74929"/>
                </a:moveTo>
                <a:lnTo>
                  <a:pt x="0" y="23914"/>
                </a:lnTo>
                <a:lnTo>
                  <a:pt x="6781" y="10299"/>
                </a:lnTo>
                <a:lnTo>
                  <a:pt x="27165" y="0"/>
                </a:lnTo>
                <a:lnTo>
                  <a:pt x="67906" y="3479"/>
                </a:lnTo>
                <a:lnTo>
                  <a:pt x="71247" y="3479"/>
                </a:lnTo>
                <a:lnTo>
                  <a:pt x="67906" y="13614"/>
                </a:lnTo>
                <a:lnTo>
                  <a:pt x="74714" y="57975"/>
                </a:lnTo>
                <a:lnTo>
                  <a:pt x="64452" y="61290"/>
                </a:lnTo>
                <a:lnTo>
                  <a:pt x="64452" y="68110"/>
                </a:lnTo>
                <a:lnTo>
                  <a:pt x="71247" y="74929"/>
                </a:lnTo>
                <a:lnTo>
                  <a:pt x="64452" y="81737"/>
                </a:lnTo>
                <a:lnTo>
                  <a:pt x="57658" y="88544"/>
                </a:lnTo>
                <a:lnTo>
                  <a:pt x="50863" y="88544"/>
                </a:lnTo>
                <a:lnTo>
                  <a:pt x="50863" y="92024"/>
                </a:lnTo>
                <a:lnTo>
                  <a:pt x="47548" y="81737"/>
                </a:lnTo>
                <a:lnTo>
                  <a:pt x="44056" y="7492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885783" y="4604043"/>
            <a:ext cx="64452" cy="139712"/>
          </a:xfrm>
          <a:custGeom>
            <a:avLst/>
            <a:gdLst/>
            <a:ahLst/>
            <a:cxnLst/>
            <a:rect l="l" t="t" r="r" b="b"/>
            <a:pathLst>
              <a:path w="64452" h="139712">
                <a:moveTo>
                  <a:pt x="10109" y="136220"/>
                </a:moveTo>
                <a:lnTo>
                  <a:pt x="13576" y="119265"/>
                </a:lnTo>
                <a:lnTo>
                  <a:pt x="3314" y="112458"/>
                </a:lnTo>
                <a:lnTo>
                  <a:pt x="23698" y="81737"/>
                </a:lnTo>
                <a:lnTo>
                  <a:pt x="23698" y="74929"/>
                </a:lnTo>
                <a:lnTo>
                  <a:pt x="6794" y="61290"/>
                </a:lnTo>
                <a:lnTo>
                  <a:pt x="6794" y="40868"/>
                </a:lnTo>
                <a:lnTo>
                  <a:pt x="0" y="23914"/>
                </a:lnTo>
                <a:lnTo>
                  <a:pt x="0" y="13614"/>
                </a:lnTo>
                <a:lnTo>
                  <a:pt x="0" y="0"/>
                </a:lnTo>
                <a:lnTo>
                  <a:pt x="44068" y="6807"/>
                </a:lnTo>
                <a:lnTo>
                  <a:pt x="47548" y="27241"/>
                </a:lnTo>
                <a:lnTo>
                  <a:pt x="64452" y="44348"/>
                </a:lnTo>
                <a:lnTo>
                  <a:pt x="57657" y="71589"/>
                </a:lnTo>
                <a:lnTo>
                  <a:pt x="50876" y="88544"/>
                </a:lnTo>
                <a:lnTo>
                  <a:pt x="47548" y="92024"/>
                </a:lnTo>
                <a:lnTo>
                  <a:pt x="64452" y="115785"/>
                </a:lnTo>
                <a:lnTo>
                  <a:pt x="54343" y="122605"/>
                </a:lnTo>
                <a:lnTo>
                  <a:pt x="54343" y="129412"/>
                </a:lnTo>
                <a:lnTo>
                  <a:pt x="44068" y="139712"/>
                </a:lnTo>
                <a:lnTo>
                  <a:pt x="30492" y="129412"/>
                </a:lnTo>
                <a:lnTo>
                  <a:pt x="10109" y="13622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5857735" y="4607523"/>
            <a:ext cx="142671" cy="156654"/>
          </a:xfrm>
          <a:custGeom>
            <a:avLst/>
            <a:gdLst/>
            <a:ahLst/>
            <a:cxnLst/>
            <a:rect l="l" t="t" r="r" b="b"/>
            <a:pathLst>
              <a:path w="142671" h="156654">
                <a:moveTo>
                  <a:pt x="132397" y="54495"/>
                </a:moveTo>
                <a:lnTo>
                  <a:pt x="142671" y="68110"/>
                </a:lnTo>
                <a:lnTo>
                  <a:pt x="139179" y="88544"/>
                </a:lnTo>
                <a:lnTo>
                  <a:pt x="139179" y="105498"/>
                </a:lnTo>
                <a:lnTo>
                  <a:pt x="142671" y="102171"/>
                </a:lnTo>
                <a:lnTo>
                  <a:pt x="139179" y="143040"/>
                </a:lnTo>
                <a:lnTo>
                  <a:pt x="132397" y="149847"/>
                </a:lnTo>
                <a:lnTo>
                  <a:pt x="101904" y="149847"/>
                </a:lnTo>
                <a:lnTo>
                  <a:pt x="95122" y="156654"/>
                </a:lnTo>
                <a:lnTo>
                  <a:pt x="74726" y="136232"/>
                </a:lnTo>
                <a:lnTo>
                  <a:pt x="71259" y="122605"/>
                </a:lnTo>
                <a:lnTo>
                  <a:pt x="71259" y="108978"/>
                </a:lnTo>
                <a:lnTo>
                  <a:pt x="67932" y="105498"/>
                </a:lnTo>
                <a:lnTo>
                  <a:pt x="54355" y="98678"/>
                </a:lnTo>
                <a:lnTo>
                  <a:pt x="44081" y="85064"/>
                </a:lnTo>
                <a:lnTo>
                  <a:pt x="13588" y="54495"/>
                </a:lnTo>
                <a:lnTo>
                  <a:pt x="0" y="30581"/>
                </a:lnTo>
                <a:lnTo>
                  <a:pt x="3314" y="13627"/>
                </a:lnTo>
                <a:lnTo>
                  <a:pt x="10109" y="10134"/>
                </a:lnTo>
                <a:lnTo>
                  <a:pt x="23698" y="0"/>
                </a:lnTo>
                <a:lnTo>
                  <a:pt x="30505" y="6819"/>
                </a:lnTo>
                <a:lnTo>
                  <a:pt x="47561" y="6819"/>
                </a:lnTo>
                <a:lnTo>
                  <a:pt x="57657" y="10134"/>
                </a:lnTo>
                <a:lnTo>
                  <a:pt x="61150" y="16941"/>
                </a:lnTo>
                <a:lnTo>
                  <a:pt x="78054" y="23761"/>
                </a:lnTo>
                <a:lnTo>
                  <a:pt x="88328" y="13627"/>
                </a:lnTo>
                <a:lnTo>
                  <a:pt x="105219" y="16941"/>
                </a:lnTo>
                <a:lnTo>
                  <a:pt x="129082" y="40868"/>
                </a:lnTo>
                <a:lnTo>
                  <a:pt x="132397" y="5449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5453444" y="4610851"/>
            <a:ext cx="122275" cy="122605"/>
          </a:xfrm>
          <a:custGeom>
            <a:avLst/>
            <a:gdLst/>
            <a:ahLst/>
            <a:cxnLst/>
            <a:rect l="l" t="t" r="r" b="b"/>
            <a:pathLst>
              <a:path w="122275" h="122605">
                <a:moveTo>
                  <a:pt x="61137" y="115798"/>
                </a:moveTo>
                <a:lnTo>
                  <a:pt x="57823" y="108978"/>
                </a:lnTo>
                <a:lnTo>
                  <a:pt x="57823" y="88544"/>
                </a:lnTo>
                <a:lnTo>
                  <a:pt x="54355" y="71589"/>
                </a:lnTo>
                <a:lnTo>
                  <a:pt x="37439" y="57975"/>
                </a:lnTo>
                <a:lnTo>
                  <a:pt x="13588" y="40868"/>
                </a:lnTo>
                <a:lnTo>
                  <a:pt x="0" y="20434"/>
                </a:lnTo>
                <a:lnTo>
                  <a:pt x="6807" y="3492"/>
                </a:lnTo>
                <a:lnTo>
                  <a:pt x="17056" y="3492"/>
                </a:lnTo>
                <a:lnTo>
                  <a:pt x="27165" y="0"/>
                </a:lnTo>
                <a:lnTo>
                  <a:pt x="40754" y="3492"/>
                </a:lnTo>
                <a:lnTo>
                  <a:pt x="105371" y="6807"/>
                </a:lnTo>
                <a:lnTo>
                  <a:pt x="115481" y="17106"/>
                </a:lnTo>
                <a:lnTo>
                  <a:pt x="112179" y="17106"/>
                </a:lnTo>
                <a:lnTo>
                  <a:pt x="91782" y="13614"/>
                </a:lnTo>
                <a:lnTo>
                  <a:pt x="98577" y="23914"/>
                </a:lnTo>
                <a:lnTo>
                  <a:pt x="101904" y="34061"/>
                </a:lnTo>
                <a:lnTo>
                  <a:pt x="91782" y="44361"/>
                </a:lnTo>
                <a:lnTo>
                  <a:pt x="101904" y="54483"/>
                </a:lnTo>
                <a:lnTo>
                  <a:pt x="101904" y="68122"/>
                </a:lnTo>
                <a:lnTo>
                  <a:pt x="108686" y="74930"/>
                </a:lnTo>
                <a:lnTo>
                  <a:pt x="115481" y="81737"/>
                </a:lnTo>
                <a:lnTo>
                  <a:pt x="122275" y="92036"/>
                </a:lnTo>
                <a:lnTo>
                  <a:pt x="112179" y="98844"/>
                </a:lnTo>
                <a:lnTo>
                  <a:pt x="81521" y="112458"/>
                </a:lnTo>
                <a:lnTo>
                  <a:pt x="64617" y="122605"/>
                </a:lnTo>
                <a:lnTo>
                  <a:pt x="61137" y="11579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962955" y="4610851"/>
            <a:ext cx="64617" cy="54482"/>
          </a:xfrm>
          <a:custGeom>
            <a:avLst/>
            <a:gdLst/>
            <a:ahLst/>
            <a:cxnLst/>
            <a:rect l="l" t="t" r="r" b="b"/>
            <a:pathLst>
              <a:path w="64617" h="54483">
                <a:moveTo>
                  <a:pt x="40767" y="10299"/>
                </a:moveTo>
                <a:lnTo>
                  <a:pt x="61150" y="37541"/>
                </a:lnTo>
                <a:lnTo>
                  <a:pt x="64617" y="44361"/>
                </a:lnTo>
                <a:lnTo>
                  <a:pt x="57835" y="51168"/>
                </a:lnTo>
                <a:lnTo>
                  <a:pt x="40767" y="47675"/>
                </a:lnTo>
                <a:lnTo>
                  <a:pt x="37452" y="54483"/>
                </a:lnTo>
                <a:lnTo>
                  <a:pt x="27178" y="51168"/>
                </a:lnTo>
                <a:lnTo>
                  <a:pt x="23863" y="37541"/>
                </a:lnTo>
                <a:lnTo>
                  <a:pt x="0" y="13614"/>
                </a:lnTo>
                <a:lnTo>
                  <a:pt x="3479" y="10299"/>
                </a:lnTo>
                <a:lnTo>
                  <a:pt x="23863" y="3492"/>
                </a:lnTo>
                <a:lnTo>
                  <a:pt x="27178" y="3492"/>
                </a:lnTo>
                <a:lnTo>
                  <a:pt x="33959" y="0"/>
                </a:lnTo>
                <a:lnTo>
                  <a:pt x="40767" y="102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4444669" y="4614344"/>
            <a:ext cx="74726" cy="91859"/>
          </a:xfrm>
          <a:custGeom>
            <a:avLst/>
            <a:gdLst/>
            <a:ahLst/>
            <a:cxnLst/>
            <a:rect l="l" t="t" r="r" b="b"/>
            <a:pathLst>
              <a:path w="74726" h="91859">
                <a:moveTo>
                  <a:pt x="74726" y="27228"/>
                </a:moveTo>
                <a:lnTo>
                  <a:pt x="71412" y="40868"/>
                </a:lnTo>
                <a:lnTo>
                  <a:pt x="51028" y="64630"/>
                </a:lnTo>
                <a:lnTo>
                  <a:pt x="47561" y="68097"/>
                </a:lnTo>
                <a:lnTo>
                  <a:pt x="44246" y="64630"/>
                </a:lnTo>
                <a:lnTo>
                  <a:pt x="37439" y="64630"/>
                </a:lnTo>
                <a:lnTo>
                  <a:pt x="17068" y="88544"/>
                </a:lnTo>
                <a:lnTo>
                  <a:pt x="6794" y="91859"/>
                </a:lnTo>
                <a:lnTo>
                  <a:pt x="0" y="88544"/>
                </a:lnTo>
                <a:lnTo>
                  <a:pt x="6794" y="44183"/>
                </a:lnTo>
                <a:lnTo>
                  <a:pt x="33959" y="3314"/>
                </a:lnTo>
                <a:lnTo>
                  <a:pt x="44246" y="0"/>
                </a:lnTo>
                <a:lnTo>
                  <a:pt x="51028" y="10121"/>
                </a:lnTo>
                <a:lnTo>
                  <a:pt x="74726" y="2722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545227" y="4624464"/>
            <a:ext cx="105219" cy="108991"/>
          </a:xfrm>
          <a:custGeom>
            <a:avLst/>
            <a:gdLst/>
            <a:ahLst/>
            <a:cxnLst/>
            <a:rect l="l" t="t" r="r" b="b"/>
            <a:pathLst>
              <a:path w="105219" h="108991">
                <a:moveTo>
                  <a:pt x="105219" y="88557"/>
                </a:moveTo>
                <a:lnTo>
                  <a:pt x="95123" y="95364"/>
                </a:lnTo>
                <a:lnTo>
                  <a:pt x="78054" y="92036"/>
                </a:lnTo>
                <a:lnTo>
                  <a:pt x="67945" y="85229"/>
                </a:lnTo>
                <a:lnTo>
                  <a:pt x="44094" y="105664"/>
                </a:lnTo>
                <a:lnTo>
                  <a:pt x="33972" y="108991"/>
                </a:lnTo>
                <a:lnTo>
                  <a:pt x="27190" y="108991"/>
                </a:lnTo>
                <a:lnTo>
                  <a:pt x="20396" y="85229"/>
                </a:lnTo>
                <a:lnTo>
                  <a:pt x="30492" y="78422"/>
                </a:lnTo>
                <a:lnTo>
                  <a:pt x="23698" y="68122"/>
                </a:lnTo>
                <a:lnTo>
                  <a:pt x="16903" y="61315"/>
                </a:lnTo>
                <a:lnTo>
                  <a:pt x="10121" y="54508"/>
                </a:lnTo>
                <a:lnTo>
                  <a:pt x="10121" y="40868"/>
                </a:lnTo>
                <a:lnTo>
                  <a:pt x="0" y="30746"/>
                </a:lnTo>
                <a:lnTo>
                  <a:pt x="10121" y="20447"/>
                </a:lnTo>
                <a:lnTo>
                  <a:pt x="6794" y="10299"/>
                </a:lnTo>
                <a:lnTo>
                  <a:pt x="0" y="0"/>
                </a:lnTo>
                <a:lnTo>
                  <a:pt x="20396" y="3492"/>
                </a:lnTo>
                <a:lnTo>
                  <a:pt x="23698" y="3492"/>
                </a:lnTo>
                <a:lnTo>
                  <a:pt x="40767" y="10299"/>
                </a:lnTo>
                <a:lnTo>
                  <a:pt x="47548" y="10299"/>
                </a:lnTo>
                <a:lnTo>
                  <a:pt x="54356" y="13639"/>
                </a:lnTo>
                <a:lnTo>
                  <a:pt x="50888" y="20447"/>
                </a:lnTo>
                <a:lnTo>
                  <a:pt x="57670" y="34061"/>
                </a:lnTo>
                <a:lnTo>
                  <a:pt x="71247" y="44361"/>
                </a:lnTo>
                <a:lnTo>
                  <a:pt x="74739" y="64795"/>
                </a:lnTo>
                <a:lnTo>
                  <a:pt x="91643" y="81737"/>
                </a:lnTo>
                <a:lnTo>
                  <a:pt x="101904" y="71602"/>
                </a:lnTo>
                <a:lnTo>
                  <a:pt x="101904" y="81737"/>
                </a:lnTo>
                <a:lnTo>
                  <a:pt x="105219" y="8855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4373422" y="4627957"/>
            <a:ext cx="203796" cy="180428"/>
          </a:xfrm>
          <a:custGeom>
            <a:avLst/>
            <a:gdLst/>
            <a:ahLst/>
            <a:cxnLst/>
            <a:rect l="l" t="t" r="r" b="b"/>
            <a:pathLst>
              <a:path w="203796" h="180428">
                <a:moveTo>
                  <a:pt x="193535" y="105498"/>
                </a:moveTo>
                <a:lnTo>
                  <a:pt x="179946" y="122605"/>
                </a:lnTo>
                <a:lnTo>
                  <a:pt x="173151" y="129412"/>
                </a:lnTo>
                <a:lnTo>
                  <a:pt x="166357" y="136220"/>
                </a:lnTo>
                <a:lnTo>
                  <a:pt x="163042" y="149847"/>
                </a:lnTo>
                <a:lnTo>
                  <a:pt x="145973" y="156667"/>
                </a:lnTo>
                <a:lnTo>
                  <a:pt x="135864" y="163474"/>
                </a:lnTo>
                <a:lnTo>
                  <a:pt x="129070" y="177088"/>
                </a:lnTo>
                <a:lnTo>
                  <a:pt x="122275" y="177088"/>
                </a:lnTo>
                <a:lnTo>
                  <a:pt x="112013" y="180428"/>
                </a:lnTo>
                <a:lnTo>
                  <a:pt x="64452" y="163474"/>
                </a:lnTo>
                <a:lnTo>
                  <a:pt x="0" y="105498"/>
                </a:lnTo>
                <a:lnTo>
                  <a:pt x="6781" y="98691"/>
                </a:lnTo>
                <a:lnTo>
                  <a:pt x="3467" y="88544"/>
                </a:lnTo>
                <a:lnTo>
                  <a:pt x="0" y="71437"/>
                </a:lnTo>
                <a:lnTo>
                  <a:pt x="6781" y="57823"/>
                </a:lnTo>
                <a:lnTo>
                  <a:pt x="0" y="54482"/>
                </a:lnTo>
                <a:lnTo>
                  <a:pt x="6781" y="51015"/>
                </a:lnTo>
                <a:lnTo>
                  <a:pt x="10096" y="44195"/>
                </a:lnTo>
                <a:lnTo>
                  <a:pt x="27165" y="40868"/>
                </a:lnTo>
                <a:lnTo>
                  <a:pt x="50863" y="40868"/>
                </a:lnTo>
                <a:lnTo>
                  <a:pt x="54343" y="37376"/>
                </a:lnTo>
                <a:lnTo>
                  <a:pt x="71246" y="34061"/>
                </a:lnTo>
                <a:lnTo>
                  <a:pt x="78041" y="30568"/>
                </a:lnTo>
                <a:lnTo>
                  <a:pt x="71246" y="74929"/>
                </a:lnTo>
                <a:lnTo>
                  <a:pt x="78041" y="78244"/>
                </a:lnTo>
                <a:lnTo>
                  <a:pt x="88315" y="74929"/>
                </a:lnTo>
                <a:lnTo>
                  <a:pt x="108686" y="51015"/>
                </a:lnTo>
                <a:lnTo>
                  <a:pt x="115493" y="51015"/>
                </a:lnTo>
                <a:lnTo>
                  <a:pt x="118808" y="54482"/>
                </a:lnTo>
                <a:lnTo>
                  <a:pt x="122275" y="51015"/>
                </a:lnTo>
                <a:lnTo>
                  <a:pt x="142659" y="27254"/>
                </a:lnTo>
                <a:lnTo>
                  <a:pt x="145973" y="13614"/>
                </a:lnTo>
                <a:lnTo>
                  <a:pt x="163042" y="10147"/>
                </a:lnTo>
                <a:lnTo>
                  <a:pt x="173151" y="3327"/>
                </a:lnTo>
                <a:lnTo>
                  <a:pt x="190220" y="0"/>
                </a:lnTo>
                <a:lnTo>
                  <a:pt x="203796" y="34061"/>
                </a:lnTo>
                <a:lnTo>
                  <a:pt x="203796" y="47675"/>
                </a:lnTo>
                <a:lnTo>
                  <a:pt x="203796" y="57823"/>
                </a:lnTo>
                <a:lnTo>
                  <a:pt x="193535" y="71437"/>
                </a:lnTo>
                <a:lnTo>
                  <a:pt x="193535" y="88544"/>
                </a:lnTo>
                <a:lnTo>
                  <a:pt x="186740" y="95351"/>
                </a:lnTo>
                <a:lnTo>
                  <a:pt x="193535" y="10549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6153187" y="4627958"/>
            <a:ext cx="78028" cy="74929"/>
          </a:xfrm>
          <a:custGeom>
            <a:avLst/>
            <a:gdLst/>
            <a:ahLst/>
            <a:cxnLst/>
            <a:rect l="l" t="t" r="r" b="b"/>
            <a:pathLst>
              <a:path w="78028" h="74929">
                <a:moveTo>
                  <a:pt x="78028" y="51015"/>
                </a:moveTo>
                <a:lnTo>
                  <a:pt x="57670" y="64630"/>
                </a:lnTo>
                <a:lnTo>
                  <a:pt x="54330" y="64630"/>
                </a:lnTo>
                <a:lnTo>
                  <a:pt x="47548" y="71437"/>
                </a:lnTo>
                <a:lnTo>
                  <a:pt x="37274" y="74929"/>
                </a:lnTo>
                <a:lnTo>
                  <a:pt x="23698" y="74929"/>
                </a:lnTo>
                <a:lnTo>
                  <a:pt x="0" y="34061"/>
                </a:lnTo>
                <a:lnTo>
                  <a:pt x="10109" y="27254"/>
                </a:lnTo>
                <a:lnTo>
                  <a:pt x="13576" y="20434"/>
                </a:lnTo>
                <a:lnTo>
                  <a:pt x="27165" y="6807"/>
                </a:lnTo>
                <a:lnTo>
                  <a:pt x="27165" y="0"/>
                </a:lnTo>
                <a:lnTo>
                  <a:pt x="33972" y="0"/>
                </a:lnTo>
                <a:lnTo>
                  <a:pt x="78028" y="510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4278312" y="4631284"/>
            <a:ext cx="105206" cy="126085"/>
          </a:xfrm>
          <a:custGeom>
            <a:avLst/>
            <a:gdLst/>
            <a:ahLst/>
            <a:cxnLst/>
            <a:rect l="l" t="t" r="r" b="b"/>
            <a:pathLst>
              <a:path w="105206" h="126085">
                <a:moveTo>
                  <a:pt x="95110" y="102171"/>
                </a:moveTo>
                <a:lnTo>
                  <a:pt x="64617" y="108978"/>
                </a:lnTo>
                <a:lnTo>
                  <a:pt x="61137" y="108978"/>
                </a:lnTo>
                <a:lnTo>
                  <a:pt x="61137" y="122605"/>
                </a:lnTo>
                <a:lnTo>
                  <a:pt x="40754" y="126085"/>
                </a:lnTo>
                <a:lnTo>
                  <a:pt x="33959" y="126085"/>
                </a:lnTo>
                <a:lnTo>
                  <a:pt x="10261" y="85216"/>
                </a:lnTo>
                <a:lnTo>
                  <a:pt x="6781" y="51155"/>
                </a:lnTo>
                <a:lnTo>
                  <a:pt x="0" y="37541"/>
                </a:lnTo>
                <a:lnTo>
                  <a:pt x="3467" y="20434"/>
                </a:lnTo>
                <a:lnTo>
                  <a:pt x="33959" y="6819"/>
                </a:lnTo>
                <a:lnTo>
                  <a:pt x="47548" y="6819"/>
                </a:lnTo>
                <a:lnTo>
                  <a:pt x="78041" y="0"/>
                </a:lnTo>
                <a:lnTo>
                  <a:pt x="84836" y="13627"/>
                </a:lnTo>
                <a:lnTo>
                  <a:pt x="91795" y="40868"/>
                </a:lnTo>
                <a:lnTo>
                  <a:pt x="105206" y="40868"/>
                </a:lnTo>
                <a:lnTo>
                  <a:pt x="101892" y="47688"/>
                </a:lnTo>
                <a:lnTo>
                  <a:pt x="95110" y="51155"/>
                </a:lnTo>
                <a:lnTo>
                  <a:pt x="101892" y="54495"/>
                </a:lnTo>
                <a:lnTo>
                  <a:pt x="95110" y="68110"/>
                </a:lnTo>
                <a:lnTo>
                  <a:pt x="98577" y="85216"/>
                </a:lnTo>
                <a:lnTo>
                  <a:pt x="101892" y="95364"/>
                </a:lnTo>
                <a:lnTo>
                  <a:pt x="95110" y="10217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375389" y="4631284"/>
            <a:ext cx="139192" cy="126085"/>
          </a:xfrm>
          <a:custGeom>
            <a:avLst/>
            <a:gdLst/>
            <a:ahLst/>
            <a:cxnLst/>
            <a:rect l="l" t="t" r="r" b="b"/>
            <a:pathLst>
              <a:path w="139191" h="126085">
                <a:moveTo>
                  <a:pt x="139192" y="95364"/>
                </a:moveTo>
                <a:lnTo>
                  <a:pt x="115493" y="92024"/>
                </a:lnTo>
                <a:lnTo>
                  <a:pt x="105219" y="85216"/>
                </a:lnTo>
                <a:lnTo>
                  <a:pt x="98437" y="88544"/>
                </a:lnTo>
                <a:lnTo>
                  <a:pt x="84861" y="81737"/>
                </a:lnTo>
                <a:lnTo>
                  <a:pt x="74739" y="81737"/>
                </a:lnTo>
                <a:lnTo>
                  <a:pt x="67945" y="102171"/>
                </a:lnTo>
                <a:lnTo>
                  <a:pt x="61150" y="112471"/>
                </a:lnTo>
                <a:lnTo>
                  <a:pt x="54356" y="119278"/>
                </a:lnTo>
                <a:lnTo>
                  <a:pt x="40754" y="126085"/>
                </a:lnTo>
                <a:lnTo>
                  <a:pt x="37287" y="126085"/>
                </a:lnTo>
                <a:lnTo>
                  <a:pt x="27178" y="115785"/>
                </a:lnTo>
                <a:lnTo>
                  <a:pt x="23698" y="98844"/>
                </a:lnTo>
                <a:lnTo>
                  <a:pt x="13589" y="78409"/>
                </a:lnTo>
                <a:lnTo>
                  <a:pt x="6781" y="74917"/>
                </a:lnTo>
                <a:lnTo>
                  <a:pt x="0" y="61302"/>
                </a:lnTo>
                <a:lnTo>
                  <a:pt x="0" y="57975"/>
                </a:lnTo>
                <a:lnTo>
                  <a:pt x="3327" y="51155"/>
                </a:lnTo>
                <a:lnTo>
                  <a:pt x="23698" y="57975"/>
                </a:lnTo>
                <a:lnTo>
                  <a:pt x="23698" y="51155"/>
                </a:lnTo>
                <a:lnTo>
                  <a:pt x="33972" y="40868"/>
                </a:lnTo>
                <a:lnTo>
                  <a:pt x="54356" y="30733"/>
                </a:lnTo>
                <a:lnTo>
                  <a:pt x="78054" y="3479"/>
                </a:lnTo>
                <a:lnTo>
                  <a:pt x="78054" y="0"/>
                </a:lnTo>
                <a:lnTo>
                  <a:pt x="91643" y="20434"/>
                </a:lnTo>
                <a:lnTo>
                  <a:pt x="115493" y="37541"/>
                </a:lnTo>
                <a:lnTo>
                  <a:pt x="132410" y="51155"/>
                </a:lnTo>
                <a:lnTo>
                  <a:pt x="135877" y="68110"/>
                </a:lnTo>
                <a:lnTo>
                  <a:pt x="135877" y="88544"/>
                </a:lnTo>
                <a:lnTo>
                  <a:pt x="139192" y="9536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3439375" y="4634765"/>
            <a:ext cx="101904" cy="129413"/>
          </a:xfrm>
          <a:custGeom>
            <a:avLst/>
            <a:gdLst/>
            <a:ahLst/>
            <a:cxnLst/>
            <a:rect l="l" t="t" r="r" b="b"/>
            <a:pathLst>
              <a:path w="101904" h="129412">
                <a:moveTo>
                  <a:pt x="101904" y="23761"/>
                </a:moveTo>
                <a:lnTo>
                  <a:pt x="88315" y="54495"/>
                </a:lnTo>
                <a:lnTo>
                  <a:pt x="88315" y="64630"/>
                </a:lnTo>
                <a:lnTo>
                  <a:pt x="95110" y="74929"/>
                </a:lnTo>
                <a:lnTo>
                  <a:pt x="98425" y="88544"/>
                </a:lnTo>
                <a:lnTo>
                  <a:pt x="78041" y="81737"/>
                </a:lnTo>
                <a:lnTo>
                  <a:pt x="64465" y="98691"/>
                </a:lnTo>
                <a:lnTo>
                  <a:pt x="67932" y="119125"/>
                </a:lnTo>
                <a:lnTo>
                  <a:pt x="57670" y="129412"/>
                </a:lnTo>
                <a:lnTo>
                  <a:pt x="40767" y="115798"/>
                </a:lnTo>
                <a:lnTo>
                  <a:pt x="37452" y="98691"/>
                </a:lnTo>
                <a:lnTo>
                  <a:pt x="33972" y="85064"/>
                </a:lnTo>
                <a:lnTo>
                  <a:pt x="0" y="51015"/>
                </a:lnTo>
                <a:lnTo>
                  <a:pt x="3467" y="16954"/>
                </a:lnTo>
                <a:lnTo>
                  <a:pt x="10274" y="13627"/>
                </a:lnTo>
                <a:lnTo>
                  <a:pt x="17068" y="0"/>
                </a:lnTo>
                <a:lnTo>
                  <a:pt x="20383" y="3340"/>
                </a:lnTo>
                <a:lnTo>
                  <a:pt x="51028" y="10147"/>
                </a:lnTo>
                <a:lnTo>
                  <a:pt x="54343" y="10147"/>
                </a:lnTo>
                <a:lnTo>
                  <a:pt x="101904" y="2376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6319532" y="4644912"/>
            <a:ext cx="54356" cy="30720"/>
          </a:xfrm>
          <a:custGeom>
            <a:avLst/>
            <a:gdLst/>
            <a:ahLst/>
            <a:cxnLst/>
            <a:rect l="l" t="t" r="r" b="b"/>
            <a:pathLst>
              <a:path w="54355" h="30721">
                <a:moveTo>
                  <a:pt x="54356" y="10299"/>
                </a:moveTo>
                <a:lnTo>
                  <a:pt x="51041" y="10299"/>
                </a:lnTo>
                <a:lnTo>
                  <a:pt x="51041" y="13614"/>
                </a:lnTo>
                <a:lnTo>
                  <a:pt x="47574" y="17106"/>
                </a:lnTo>
                <a:lnTo>
                  <a:pt x="44246" y="17106"/>
                </a:lnTo>
                <a:lnTo>
                  <a:pt x="44246" y="20421"/>
                </a:lnTo>
                <a:lnTo>
                  <a:pt x="37465" y="23914"/>
                </a:lnTo>
                <a:lnTo>
                  <a:pt x="33972" y="23914"/>
                </a:lnTo>
                <a:lnTo>
                  <a:pt x="33972" y="20421"/>
                </a:lnTo>
                <a:lnTo>
                  <a:pt x="37465" y="23914"/>
                </a:lnTo>
                <a:lnTo>
                  <a:pt x="44246" y="20421"/>
                </a:lnTo>
                <a:lnTo>
                  <a:pt x="44246" y="17106"/>
                </a:lnTo>
                <a:lnTo>
                  <a:pt x="37465" y="20421"/>
                </a:lnTo>
                <a:lnTo>
                  <a:pt x="37465" y="17106"/>
                </a:lnTo>
                <a:lnTo>
                  <a:pt x="44246" y="17106"/>
                </a:lnTo>
                <a:lnTo>
                  <a:pt x="40767" y="13614"/>
                </a:lnTo>
                <a:lnTo>
                  <a:pt x="37465" y="13614"/>
                </a:lnTo>
                <a:lnTo>
                  <a:pt x="33972" y="17106"/>
                </a:lnTo>
                <a:lnTo>
                  <a:pt x="30657" y="20421"/>
                </a:lnTo>
                <a:lnTo>
                  <a:pt x="23863" y="23914"/>
                </a:lnTo>
                <a:lnTo>
                  <a:pt x="20396" y="23914"/>
                </a:lnTo>
                <a:lnTo>
                  <a:pt x="13614" y="27241"/>
                </a:lnTo>
                <a:lnTo>
                  <a:pt x="6807" y="30721"/>
                </a:lnTo>
                <a:lnTo>
                  <a:pt x="3492" y="30721"/>
                </a:lnTo>
                <a:lnTo>
                  <a:pt x="0" y="23914"/>
                </a:lnTo>
                <a:lnTo>
                  <a:pt x="6807" y="10299"/>
                </a:lnTo>
                <a:lnTo>
                  <a:pt x="23863" y="0"/>
                </a:lnTo>
                <a:lnTo>
                  <a:pt x="30657" y="0"/>
                </a:lnTo>
                <a:lnTo>
                  <a:pt x="51041" y="3479"/>
                </a:lnTo>
                <a:lnTo>
                  <a:pt x="54356" y="102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3894544" y="4644911"/>
            <a:ext cx="142671" cy="211150"/>
          </a:xfrm>
          <a:custGeom>
            <a:avLst/>
            <a:gdLst/>
            <a:ahLst/>
            <a:cxnLst/>
            <a:rect l="l" t="t" r="r" b="b"/>
            <a:pathLst>
              <a:path w="142671" h="211150">
                <a:moveTo>
                  <a:pt x="129082" y="68110"/>
                </a:moveTo>
                <a:lnTo>
                  <a:pt x="125602" y="81737"/>
                </a:lnTo>
                <a:lnTo>
                  <a:pt x="135877" y="112458"/>
                </a:lnTo>
                <a:lnTo>
                  <a:pt x="139191" y="126072"/>
                </a:lnTo>
                <a:lnTo>
                  <a:pt x="142671" y="136220"/>
                </a:lnTo>
                <a:lnTo>
                  <a:pt x="135877" y="143027"/>
                </a:lnTo>
                <a:lnTo>
                  <a:pt x="115493" y="153327"/>
                </a:lnTo>
                <a:lnTo>
                  <a:pt x="122288" y="177088"/>
                </a:lnTo>
                <a:lnTo>
                  <a:pt x="125602" y="187388"/>
                </a:lnTo>
                <a:lnTo>
                  <a:pt x="108699" y="201002"/>
                </a:lnTo>
                <a:lnTo>
                  <a:pt x="108699" y="207810"/>
                </a:lnTo>
                <a:lnTo>
                  <a:pt x="105219" y="211150"/>
                </a:lnTo>
                <a:lnTo>
                  <a:pt x="88315" y="204343"/>
                </a:lnTo>
                <a:lnTo>
                  <a:pt x="74739" y="187388"/>
                </a:lnTo>
                <a:lnTo>
                  <a:pt x="64465" y="163474"/>
                </a:lnTo>
                <a:lnTo>
                  <a:pt x="47561" y="146519"/>
                </a:lnTo>
                <a:lnTo>
                  <a:pt x="44081" y="108978"/>
                </a:lnTo>
                <a:lnTo>
                  <a:pt x="47561" y="98844"/>
                </a:lnTo>
                <a:lnTo>
                  <a:pt x="27177" y="71589"/>
                </a:lnTo>
                <a:lnTo>
                  <a:pt x="0" y="44348"/>
                </a:lnTo>
                <a:lnTo>
                  <a:pt x="3327" y="34061"/>
                </a:lnTo>
                <a:lnTo>
                  <a:pt x="10109" y="13614"/>
                </a:lnTo>
                <a:lnTo>
                  <a:pt x="16903" y="13614"/>
                </a:lnTo>
                <a:lnTo>
                  <a:pt x="37287" y="13614"/>
                </a:lnTo>
                <a:lnTo>
                  <a:pt x="44081" y="17106"/>
                </a:lnTo>
                <a:lnTo>
                  <a:pt x="50876" y="6807"/>
                </a:lnTo>
                <a:lnTo>
                  <a:pt x="67932" y="0"/>
                </a:lnTo>
                <a:lnTo>
                  <a:pt x="74739" y="6807"/>
                </a:lnTo>
                <a:lnTo>
                  <a:pt x="98437" y="23914"/>
                </a:lnTo>
                <a:lnTo>
                  <a:pt x="105219" y="37528"/>
                </a:lnTo>
                <a:lnTo>
                  <a:pt x="112013" y="40868"/>
                </a:lnTo>
                <a:lnTo>
                  <a:pt x="122288" y="57975"/>
                </a:lnTo>
                <a:lnTo>
                  <a:pt x="129082" y="6811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3999763" y="4644912"/>
            <a:ext cx="146138" cy="95351"/>
          </a:xfrm>
          <a:custGeom>
            <a:avLst/>
            <a:gdLst/>
            <a:ahLst/>
            <a:cxnLst/>
            <a:rect l="l" t="t" r="r" b="b"/>
            <a:pathLst>
              <a:path w="146138" h="95351">
                <a:moveTo>
                  <a:pt x="146138" y="54483"/>
                </a:moveTo>
                <a:lnTo>
                  <a:pt x="122288" y="68110"/>
                </a:lnTo>
                <a:lnTo>
                  <a:pt x="115493" y="88544"/>
                </a:lnTo>
                <a:lnTo>
                  <a:pt x="108699" y="92024"/>
                </a:lnTo>
                <a:lnTo>
                  <a:pt x="95110" y="95351"/>
                </a:lnTo>
                <a:lnTo>
                  <a:pt x="74726" y="74917"/>
                </a:lnTo>
                <a:lnTo>
                  <a:pt x="54356" y="74917"/>
                </a:lnTo>
                <a:lnTo>
                  <a:pt x="47561" y="64782"/>
                </a:lnTo>
                <a:lnTo>
                  <a:pt x="33972" y="64782"/>
                </a:lnTo>
                <a:lnTo>
                  <a:pt x="23863" y="68110"/>
                </a:lnTo>
                <a:lnTo>
                  <a:pt x="17068" y="57975"/>
                </a:lnTo>
                <a:lnTo>
                  <a:pt x="6794" y="40868"/>
                </a:lnTo>
                <a:lnTo>
                  <a:pt x="0" y="37528"/>
                </a:lnTo>
                <a:lnTo>
                  <a:pt x="37452" y="17106"/>
                </a:lnTo>
                <a:lnTo>
                  <a:pt x="47561" y="17106"/>
                </a:lnTo>
                <a:lnTo>
                  <a:pt x="74726" y="0"/>
                </a:lnTo>
                <a:lnTo>
                  <a:pt x="81521" y="6807"/>
                </a:lnTo>
                <a:lnTo>
                  <a:pt x="91795" y="20421"/>
                </a:lnTo>
                <a:lnTo>
                  <a:pt x="112179" y="37528"/>
                </a:lnTo>
                <a:lnTo>
                  <a:pt x="132562" y="44348"/>
                </a:lnTo>
                <a:lnTo>
                  <a:pt x="146138" y="5448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4237546" y="4651719"/>
            <a:ext cx="81521" cy="143027"/>
          </a:xfrm>
          <a:custGeom>
            <a:avLst/>
            <a:gdLst/>
            <a:ahLst/>
            <a:cxnLst/>
            <a:rect l="l" t="t" r="r" b="b"/>
            <a:pathLst>
              <a:path w="81521" h="143027">
                <a:moveTo>
                  <a:pt x="30645" y="143027"/>
                </a:moveTo>
                <a:lnTo>
                  <a:pt x="27165" y="122605"/>
                </a:lnTo>
                <a:lnTo>
                  <a:pt x="10274" y="74930"/>
                </a:lnTo>
                <a:lnTo>
                  <a:pt x="0" y="17106"/>
                </a:lnTo>
                <a:lnTo>
                  <a:pt x="0" y="10299"/>
                </a:lnTo>
                <a:lnTo>
                  <a:pt x="44234" y="0"/>
                </a:lnTo>
                <a:lnTo>
                  <a:pt x="40767" y="17106"/>
                </a:lnTo>
                <a:lnTo>
                  <a:pt x="47548" y="30721"/>
                </a:lnTo>
                <a:lnTo>
                  <a:pt x="51028" y="64782"/>
                </a:lnTo>
                <a:lnTo>
                  <a:pt x="74726" y="105651"/>
                </a:lnTo>
                <a:lnTo>
                  <a:pt x="81521" y="105651"/>
                </a:lnTo>
                <a:lnTo>
                  <a:pt x="71247" y="126085"/>
                </a:lnTo>
                <a:lnTo>
                  <a:pt x="67932" y="139712"/>
                </a:lnTo>
                <a:lnTo>
                  <a:pt x="54343" y="129413"/>
                </a:lnTo>
                <a:lnTo>
                  <a:pt x="44234" y="126085"/>
                </a:lnTo>
                <a:lnTo>
                  <a:pt x="40767" y="132905"/>
                </a:lnTo>
                <a:lnTo>
                  <a:pt x="30645" y="14302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6092038" y="4655211"/>
            <a:ext cx="101904" cy="149834"/>
          </a:xfrm>
          <a:custGeom>
            <a:avLst/>
            <a:gdLst/>
            <a:ahLst/>
            <a:cxnLst/>
            <a:rect l="l" t="t" r="r" b="b"/>
            <a:pathLst>
              <a:path w="101904" h="149834">
                <a:moveTo>
                  <a:pt x="3314" y="129412"/>
                </a:moveTo>
                <a:lnTo>
                  <a:pt x="3314" y="119113"/>
                </a:lnTo>
                <a:lnTo>
                  <a:pt x="20383" y="98678"/>
                </a:lnTo>
                <a:lnTo>
                  <a:pt x="10109" y="74917"/>
                </a:lnTo>
                <a:lnTo>
                  <a:pt x="13589" y="68097"/>
                </a:lnTo>
                <a:lnTo>
                  <a:pt x="17068" y="61290"/>
                </a:lnTo>
                <a:lnTo>
                  <a:pt x="0" y="47675"/>
                </a:lnTo>
                <a:lnTo>
                  <a:pt x="10109" y="37376"/>
                </a:lnTo>
                <a:lnTo>
                  <a:pt x="6807" y="34048"/>
                </a:lnTo>
                <a:lnTo>
                  <a:pt x="3314" y="23761"/>
                </a:lnTo>
                <a:lnTo>
                  <a:pt x="6807" y="10121"/>
                </a:lnTo>
                <a:lnTo>
                  <a:pt x="23863" y="0"/>
                </a:lnTo>
                <a:lnTo>
                  <a:pt x="27165" y="0"/>
                </a:lnTo>
                <a:lnTo>
                  <a:pt x="54356" y="3314"/>
                </a:lnTo>
                <a:lnTo>
                  <a:pt x="61150" y="6807"/>
                </a:lnTo>
                <a:lnTo>
                  <a:pt x="84848" y="47675"/>
                </a:lnTo>
                <a:lnTo>
                  <a:pt x="101904" y="71437"/>
                </a:lnTo>
                <a:lnTo>
                  <a:pt x="95123" y="78244"/>
                </a:lnTo>
                <a:lnTo>
                  <a:pt x="84848" y="85051"/>
                </a:lnTo>
                <a:lnTo>
                  <a:pt x="81521" y="88544"/>
                </a:lnTo>
                <a:lnTo>
                  <a:pt x="74726" y="95351"/>
                </a:lnTo>
                <a:lnTo>
                  <a:pt x="71259" y="102158"/>
                </a:lnTo>
                <a:lnTo>
                  <a:pt x="67932" y="105486"/>
                </a:lnTo>
                <a:lnTo>
                  <a:pt x="64465" y="108965"/>
                </a:lnTo>
                <a:lnTo>
                  <a:pt x="61150" y="115773"/>
                </a:lnTo>
                <a:lnTo>
                  <a:pt x="61150" y="119113"/>
                </a:lnTo>
                <a:lnTo>
                  <a:pt x="57658" y="119113"/>
                </a:lnTo>
                <a:lnTo>
                  <a:pt x="57658" y="122593"/>
                </a:lnTo>
                <a:lnTo>
                  <a:pt x="57658" y="125920"/>
                </a:lnTo>
                <a:lnTo>
                  <a:pt x="54356" y="136220"/>
                </a:lnTo>
                <a:lnTo>
                  <a:pt x="54356" y="125920"/>
                </a:lnTo>
                <a:lnTo>
                  <a:pt x="47561" y="139534"/>
                </a:lnTo>
                <a:lnTo>
                  <a:pt x="47561" y="143027"/>
                </a:lnTo>
                <a:lnTo>
                  <a:pt x="44081" y="149834"/>
                </a:lnTo>
                <a:lnTo>
                  <a:pt x="30505" y="139534"/>
                </a:lnTo>
                <a:lnTo>
                  <a:pt x="20383" y="143027"/>
                </a:lnTo>
                <a:lnTo>
                  <a:pt x="17068" y="136220"/>
                </a:lnTo>
                <a:lnTo>
                  <a:pt x="3314" y="132727"/>
                </a:lnTo>
                <a:lnTo>
                  <a:pt x="3314" y="12941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3527692" y="4658526"/>
            <a:ext cx="139192" cy="126098"/>
          </a:xfrm>
          <a:custGeom>
            <a:avLst/>
            <a:gdLst/>
            <a:ahLst/>
            <a:cxnLst/>
            <a:rect l="l" t="t" r="r" b="b"/>
            <a:pathLst>
              <a:path w="139191" h="126098">
                <a:moveTo>
                  <a:pt x="13589" y="126098"/>
                </a:moveTo>
                <a:lnTo>
                  <a:pt x="10109" y="115798"/>
                </a:lnTo>
                <a:lnTo>
                  <a:pt x="10109" y="74930"/>
                </a:lnTo>
                <a:lnTo>
                  <a:pt x="10109" y="68122"/>
                </a:lnTo>
                <a:lnTo>
                  <a:pt x="10109" y="64782"/>
                </a:lnTo>
                <a:lnTo>
                  <a:pt x="6794" y="51168"/>
                </a:lnTo>
                <a:lnTo>
                  <a:pt x="0" y="40868"/>
                </a:lnTo>
                <a:lnTo>
                  <a:pt x="0" y="30734"/>
                </a:lnTo>
                <a:lnTo>
                  <a:pt x="13589" y="0"/>
                </a:lnTo>
                <a:lnTo>
                  <a:pt x="37287" y="6807"/>
                </a:lnTo>
                <a:lnTo>
                  <a:pt x="50876" y="13627"/>
                </a:lnTo>
                <a:lnTo>
                  <a:pt x="71259" y="17106"/>
                </a:lnTo>
                <a:lnTo>
                  <a:pt x="105219" y="13627"/>
                </a:lnTo>
                <a:lnTo>
                  <a:pt x="115493" y="10299"/>
                </a:lnTo>
                <a:lnTo>
                  <a:pt x="125603" y="17106"/>
                </a:lnTo>
                <a:lnTo>
                  <a:pt x="139192" y="61302"/>
                </a:lnTo>
                <a:lnTo>
                  <a:pt x="129070" y="68122"/>
                </a:lnTo>
                <a:lnTo>
                  <a:pt x="132397" y="78409"/>
                </a:lnTo>
                <a:lnTo>
                  <a:pt x="122288" y="81737"/>
                </a:lnTo>
                <a:lnTo>
                  <a:pt x="118808" y="95364"/>
                </a:lnTo>
                <a:lnTo>
                  <a:pt x="98425" y="74930"/>
                </a:lnTo>
                <a:lnTo>
                  <a:pt x="84836" y="61302"/>
                </a:lnTo>
                <a:lnTo>
                  <a:pt x="78041" y="64782"/>
                </a:lnTo>
                <a:lnTo>
                  <a:pt x="78041" y="74930"/>
                </a:lnTo>
                <a:lnTo>
                  <a:pt x="67945" y="88544"/>
                </a:lnTo>
                <a:lnTo>
                  <a:pt x="78041" y="115798"/>
                </a:lnTo>
                <a:lnTo>
                  <a:pt x="78041" y="126098"/>
                </a:lnTo>
                <a:lnTo>
                  <a:pt x="30492" y="108991"/>
                </a:lnTo>
                <a:lnTo>
                  <a:pt x="13589" y="12609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6238024" y="4662018"/>
            <a:ext cx="85001" cy="40868"/>
          </a:xfrm>
          <a:custGeom>
            <a:avLst/>
            <a:gdLst/>
            <a:ahLst/>
            <a:cxnLst/>
            <a:rect l="l" t="t" r="r" b="b"/>
            <a:pathLst>
              <a:path w="85001" h="40868">
                <a:moveTo>
                  <a:pt x="85001" y="13614"/>
                </a:moveTo>
                <a:lnTo>
                  <a:pt x="81508" y="13614"/>
                </a:lnTo>
                <a:lnTo>
                  <a:pt x="71424" y="16954"/>
                </a:lnTo>
                <a:lnTo>
                  <a:pt x="64617" y="20421"/>
                </a:lnTo>
                <a:lnTo>
                  <a:pt x="54356" y="20421"/>
                </a:lnTo>
                <a:lnTo>
                  <a:pt x="47548" y="23761"/>
                </a:lnTo>
                <a:lnTo>
                  <a:pt x="40741" y="27241"/>
                </a:lnTo>
                <a:lnTo>
                  <a:pt x="30657" y="34048"/>
                </a:lnTo>
                <a:lnTo>
                  <a:pt x="27165" y="37376"/>
                </a:lnTo>
                <a:lnTo>
                  <a:pt x="23850" y="37376"/>
                </a:lnTo>
                <a:lnTo>
                  <a:pt x="27165" y="34048"/>
                </a:lnTo>
                <a:lnTo>
                  <a:pt x="30657" y="30568"/>
                </a:lnTo>
                <a:lnTo>
                  <a:pt x="33959" y="30568"/>
                </a:lnTo>
                <a:lnTo>
                  <a:pt x="30657" y="30568"/>
                </a:lnTo>
                <a:lnTo>
                  <a:pt x="20383" y="30568"/>
                </a:lnTo>
                <a:lnTo>
                  <a:pt x="6794" y="37376"/>
                </a:lnTo>
                <a:lnTo>
                  <a:pt x="3467" y="37376"/>
                </a:lnTo>
                <a:lnTo>
                  <a:pt x="0" y="40868"/>
                </a:lnTo>
                <a:lnTo>
                  <a:pt x="0" y="34048"/>
                </a:lnTo>
                <a:lnTo>
                  <a:pt x="0" y="30568"/>
                </a:lnTo>
                <a:lnTo>
                  <a:pt x="6794" y="30568"/>
                </a:lnTo>
                <a:lnTo>
                  <a:pt x="13589" y="23761"/>
                </a:lnTo>
                <a:lnTo>
                  <a:pt x="20383" y="16954"/>
                </a:lnTo>
                <a:lnTo>
                  <a:pt x="13589" y="10134"/>
                </a:lnTo>
                <a:lnTo>
                  <a:pt x="13589" y="3314"/>
                </a:lnTo>
                <a:lnTo>
                  <a:pt x="23850" y="0"/>
                </a:lnTo>
                <a:lnTo>
                  <a:pt x="30657" y="3314"/>
                </a:lnTo>
                <a:lnTo>
                  <a:pt x="37452" y="3314"/>
                </a:lnTo>
                <a:lnTo>
                  <a:pt x="37452" y="0"/>
                </a:lnTo>
                <a:lnTo>
                  <a:pt x="40741" y="6807"/>
                </a:lnTo>
                <a:lnTo>
                  <a:pt x="47548" y="3314"/>
                </a:lnTo>
                <a:lnTo>
                  <a:pt x="47548" y="6807"/>
                </a:lnTo>
                <a:lnTo>
                  <a:pt x="51028" y="3314"/>
                </a:lnTo>
                <a:lnTo>
                  <a:pt x="54356" y="3314"/>
                </a:lnTo>
                <a:lnTo>
                  <a:pt x="61150" y="6807"/>
                </a:lnTo>
                <a:lnTo>
                  <a:pt x="64617" y="3314"/>
                </a:lnTo>
                <a:lnTo>
                  <a:pt x="67932" y="13614"/>
                </a:lnTo>
                <a:lnTo>
                  <a:pt x="71424" y="13614"/>
                </a:lnTo>
                <a:lnTo>
                  <a:pt x="81508" y="6807"/>
                </a:lnTo>
                <a:lnTo>
                  <a:pt x="85001" y="136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4108463" y="4668827"/>
            <a:ext cx="159727" cy="258673"/>
          </a:xfrm>
          <a:custGeom>
            <a:avLst/>
            <a:gdLst/>
            <a:ahLst/>
            <a:cxnLst/>
            <a:rect l="l" t="t" r="r" b="b"/>
            <a:pathLst>
              <a:path w="159727" h="258673">
                <a:moveTo>
                  <a:pt x="129082" y="0"/>
                </a:moveTo>
                <a:lnTo>
                  <a:pt x="139357" y="57823"/>
                </a:lnTo>
                <a:lnTo>
                  <a:pt x="156248" y="105498"/>
                </a:lnTo>
                <a:lnTo>
                  <a:pt x="159727" y="125920"/>
                </a:lnTo>
                <a:lnTo>
                  <a:pt x="146151" y="129412"/>
                </a:lnTo>
                <a:lnTo>
                  <a:pt x="132549" y="143027"/>
                </a:lnTo>
                <a:lnTo>
                  <a:pt x="139357" y="156667"/>
                </a:lnTo>
                <a:lnTo>
                  <a:pt x="125768" y="187236"/>
                </a:lnTo>
                <a:lnTo>
                  <a:pt x="115493" y="231584"/>
                </a:lnTo>
                <a:lnTo>
                  <a:pt x="112179" y="241719"/>
                </a:lnTo>
                <a:lnTo>
                  <a:pt x="85001" y="255346"/>
                </a:lnTo>
                <a:lnTo>
                  <a:pt x="71424" y="258673"/>
                </a:lnTo>
                <a:lnTo>
                  <a:pt x="64617" y="245211"/>
                </a:lnTo>
                <a:lnTo>
                  <a:pt x="71424" y="234911"/>
                </a:lnTo>
                <a:lnTo>
                  <a:pt x="61137" y="228104"/>
                </a:lnTo>
                <a:lnTo>
                  <a:pt x="47561" y="211150"/>
                </a:lnTo>
                <a:lnTo>
                  <a:pt x="44246" y="183895"/>
                </a:lnTo>
                <a:lnTo>
                  <a:pt x="30657" y="153174"/>
                </a:lnTo>
                <a:lnTo>
                  <a:pt x="27177" y="129412"/>
                </a:lnTo>
                <a:lnTo>
                  <a:pt x="27177" y="108978"/>
                </a:lnTo>
                <a:lnTo>
                  <a:pt x="20383" y="85064"/>
                </a:lnTo>
                <a:lnTo>
                  <a:pt x="13588" y="81737"/>
                </a:lnTo>
                <a:lnTo>
                  <a:pt x="0" y="68110"/>
                </a:lnTo>
                <a:lnTo>
                  <a:pt x="6794" y="64630"/>
                </a:lnTo>
                <a:lnTo>
                  <a:pt x="13588" y="44195"/>
                </a:lnTo>
                <a:lnTo>
                  <a:pt x="37439" y="30568"/>
                </a:lnTo>
                <a:lnTo>
                  <a:pt x="51041" y="20434"/>
                </a:lnTo>
                <a:lnTo>
                  <a:pt x="67944" y="20434"/>
                </a:lnTo>
                <a:lnTo>
                  <a:pt x="91795" y="13614"/>
                </a:lnTo>
                <a:lnTo>
                  <a:pt x="112179" y="6807"/>
                </a:lnTo>
                <a:lnTo>
                  <a:pt x="129082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4614507" y="4668827"/>
            <a:ext cx="248056" cy="245211"/>
          </a:xfrm>
          <a:custGeom>
            <a:avLst/>
            <a:gdLst/>
            <a:ahLst/>
            <a:cxnLst/>
            <a:rect l="l" t="t" r="r" b="b"/>
            <a:pathLst>
              <a:path w="248056" h="245211">
                <a:moveTo>
                  <a:pt x="51028" y="187236"/>
                </a:moveTo>
                <a:lnTo>
                  <a:pt x="27177" y="183895"/>
                </a:lnTo>
                <a:lnTo>
                  <a:pt x="10274" y="173608"/>
                </a:lnTo>
                <a:lnTo>
                  <a:pt x="0" y="156667"/>
                </a:lnTo>
                <a:lnTo>
                  <a:pt x="6794" y="139560"/>
                </a:lnTo>
                <a:lnTo>
                  <a:pt x="6794" y="125920"/>
                </a:lnTo>
                <a:lnTo>
                  <a:pt x="3479" y="112306"/>
                </a:lnTo>
                <a:lnTo>
                  <a:pt x="27177" y="105498"/>
                </a:lnTo>
                <a:lnTo>
                  <a:pt x="37452" y="91871"/>
                </a:lnTo>
                <a:lnTo>
                  <a:pt x="33972" y="81737"/>
                </a:lnTo>
                <a:lnTo>
                  <a:pt x="57823" y="68110"/>
                </a:lnTo>
                <a:lnTo>
                  <a:pt x="91795" y="95351"/>
                </a:lnTo>
                <a:lnTo>
                  <a:pt x="101904" y="85064"/>
                </a:lnTo>
                <a:lnTo>
                  <a:pt x="122288" y="68110"/>
                </a:lnTo>
                <a:lnTo>
                  <a:pt x="142671" y="68110"/>
                </a:lnTo>
                <a:lnTo>
                  <a:pt x="163042" y="57823"/>
                </a:lnTo>
                <a:lnTo>
                  <a:pt x="173316" y="44195"/>
                </a:lnTo>
                <a:lnTo>
                  <a:pt x="180111" y="34061"/>
                </a:lnTo>
                <a:lnTo>
                  <a:pt x="180111" y="20434"/>
                </a:lnTo>
                <a:lnTo>
                  <a:pt x="183426" y="16954"/>
                </a:lnTo>
                <a:lnTo>
                  <a:pt x="193700" y="20434"/>
                </a:lnTo>
                <a:lnTo>
                  <a:pt x="207289" y="3327"/>
                </a:lnTo>
                <a:lnTo>
                  <a:pt x="217398" y="0"/>
                </a:lnTo>
                <a:lnTo>
                  <a:pt x="230987" y="6807"/>
                </a:lnTo>
                <a:lnTo>
                  <a:pt x="234454" y="20434"/>
                </a:lnTo>
                <a:lnTo>
                  <a:pt x="234454" y="40868"/>
                </a:lnTo>
                <a:lnTo>
                  <a:pt x="203809" y="78244"/>
                </a:lnTo>
                <a:lnTo>
                  <a:pt x="214083" y="91871"/>
                </a:lnTo>
                <a:lnTo>
                  <a:pt x="214083" y="98691"/>
                </a:lnTo>
                <a:lnTo>
                  <a:pt x="248056" y="98691"/>
                </a:lnTo>
                <a:lnTo>
                  <a:pt x="248056" y="102158"/>
                </a:lnTo>
                <a:lnTo>
                  <a:pt x="230987" y="108978"/>
                </a:lnTo>
                <a:lnTo>
                  <a:pt x="220878" y="105498"/>
                </a:lnTo>
                <a:lnTo>
                  <a:pt x="217398" y="122605"/>
                </a:lnTo>
                <a:lnTo>
                  <a:pt x="230987" y="129412"/>
                </a:lnTo>
                <a:lnTo>
                  <a:pt x="227672" y="136220"/>
                </a:lnTo>
                <a:lnTo>
                  <a:pt x="224193" y="143027"/>
                </a:lnTo>
                <a:lnTo>
                  <a:pt x="230987" y="149847"/>
                </a:lnTo>
                <a:lnTo>
                  <a:pt x="237782" y="177088"/>
                </a:lnTo>
                <a:lnTo>
                  <a:pt x="227672" y="183895"/>
                </a:lnTo>
                <a:lnTo>
                  <a:pt x="220878" y="200850"/>
                </a:lnTo>
                <a:lnTo>
                  <a:pt x="214083" y="214477"/>
                </a:lnTo>
                <a:lnTo>
                  <a:pt x="210604" y="224612"/>
                </a:lnTo>
                <a:lnTo>
                  <a:pt x="203809" y="214477"/>
                </a:lnTo>
                <a:lnTo>
                  <a:pt x="193700" y="214477"/>
                </a:lnTo>
                <a:lnTo>
                  <a:pt x="180111" y="224612"/>
                </a:lnTo>
                <a:lnTo>
                  <a:pt x="169837" y="224612"/>
                </a:lnTo>
                <a:lnTo>
                  <a:pt x="139344" y="217957"/>
                </a:lnTo>
                <a:lnTo>
                  <a:pt x="135877" y="234911"/>
                </a:lnTo>
                <a:lnTo>
                  <a:pt x="101904" y="245211"/>
                </a:lnTo>
                <a:lnTo>
                  <a:pt x="101904" y="238391"/>
                </a:lnTo>
                <a:lnTo>
                  <a:pt x="112179" y="231584"/>
                </a:lnTo>
                <a:lnTo>
                  <a:pt x="115493" y="221284"/>
                </a:lnTo>
                <a:lnTo>
                  <a:pt x="115493" y="204342"/>
                </a:lnTo>
                <a:lnTo>
                  <a:pt x="122288" y="197523"/>
                </a:lnTo>
                <a:lnTo>
                  <a:pt x="125768" y="194043"/>
                </a:lnTo>
                <a:lnTo>
                  <a:pt x="125768" y="173608"/>
                </a:lnTo>
                <a:lnTo>
                  <a:pt x="115493" y="177088"/>
                </a:lnTo>
                <a:lnTo>
                  <a:pt x="101904" y="166789"/>
                </a:lnTo>
                <a:lnTo>
                  <a:pt x="91795" y="183895"/>
                </a:lnTo>
                <a:lnTo>
                  <a:pt x="91795" y="190715"/>
                </a:lnTo>
                <a:lnTo>
                  <a:pt x="81533" y="187236"/>
                </a:lnTo>
                <a:lnTo>
                  <a:pt x="74726" y="183895"/>
                </a:lnTo>
                <a:lnTo>
                  <a:pt x="67944" y="187236"/>
                </a:lnTo>
                <a:lnTo>
                  <a:pt x="54355" y="180428"/>
                </a:lnTo>
                <a:lnTo>
                  <a:pt x="51028" y="18723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3819817" y="4675634"/>
            <a:ext cx="139192" cy="149860"/>
          </a:xfrm>
          <a:custGeom>
            <a:avLst/>
            <a:gdLst/>
            <a:ahLst/>
            <a:cxnLst/>
            <a:rect l="l" t="t" r="r" b="b"/>
            <a:pathLst>
              <a:path w="139191" h="149860">
                <a:moveTo>
                  <a:pt x="40766" y="143040"/>
                </a:moveTo>
                <a:lnTo>
                  <a:pt x="27178" y="129413"/>
                </a:lnTo>
                <a:lnTo>
                  <a:pt x="6794" y="112306"/>
                </a:lnTo>
                <a:lnTo>
                  <a:pt x="13588" y="95351"/>
                </a:lnTo>
                <a:lnTo>
                  <a:pt x="13588" y="88544"/>
                </a:lnTo>
                <a:lnTo>
                  <a:pt x="20383" y="74930"/>
                </a:lnTo>
                <a:lnTo>
                  <a:pt x="6794" y="68122"/>
                </a:lnTo>
                <a:lnTo>
                  <a:pt x="0" y="54495"/>
                </a:lnTo>
                <a:lnTo>
                  <a:pt x="16903" y="40868"/>
                </a:lnTo>
                <a:lnTo>
                  <a:pt x="6794" y="27254"/>
                </a:lnTo>
                <a:lnTo>
                  <a:pt x="10109" y="3340"/>
                </a:lnTo>
                <a:lnTo>
                  <a:pt x="47548" y="0"/>
                </a:lnTo>
                <a:lnTo>
                  <a:pt x="74726" y="13627"/>
                </a:lnTo>
                <a:lnTo>
                  <a:pt x="101904" y="40868"/>
                </a:lnTo>
                <a:lnTo>
                  <a:pt x="122288" y="68122"/>
                </a:lnTo>
                <a:lnTo>
                  <a:pt x="118808" y="78257"/>
                </a:lnTo>
                <a:lnTo>
                  <a:pt x="122288" y="115798"/>
                </a:lnTo>
                <a:lnTo>
                  <a:pt x="139191" y="132753"/>
                </a:lnTo>
                <a:lnTo>
                  <a:pt x="112013" y="143040"/>
                </a:lnTo>
                <a:lnTo>
                  <a:pt x="91630" y="143040"/>
                </a:lnTo>
                <a:lnTo>
                  <a:pt x="54356" y="149860"/>
                </a:lnTo>
                <a:lnTo>
                  <a:pt x="40766" y="14304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3656761" y="4675634"/>
            <a:ext cx="183438" cy="136220"/>
          </a:xfrm>
          <a:custGeom>
            <a:avLst/>
            <a:gdLst/>
            <a:ahLst/>
            <a:cxnLst/>
            <a:rect l="l" t="t" r="r" b="b"/>
            <a:pathLst>
              <a:path w="183438" h="136220">
                <a:moveTo>
                  <a:pt x="169849" y="112306"/>
                </a:moveTo>
                <a:lnTo>
                  <a:pt x="156260" y="105498"/>
                </a:lnTo>
                <a:lnTo>
                  <a:pt x="145999" y="115798"/>
                </a:lnTo>
                <a:lnTo>
                  <a:pt x="129095" y="105498"/>
                </a:lnTo>
                <a:lnTo>
                  <a:pt x="118821" y="102171"/>
                </a:lnTo>
                <a:lnTo>
                  <a:pt x="112026" y="98691"/>
                </a:lnTo>
                <a:lnTo>
                  <a:pt x="95110" y="95351"/>
                </a:lnTo>
                <a:lnTo>
                  <a:pt x="78054" y="98691"/>
                </a:lnTo>
                <a:lnTo>
                  <a:pt x="47561" y="78257"/>
                </a:lnTo>
                <a:lnTo>
                  <a:pt x="40766" y="74930"/>
                </a:lnTo>
                <a:lnTo>
                  <a:pt x="47561" y="95351"/>
                </a:lnTo>
                <a:lnTo>
                  <a:pt x="57683" y="105498"/>
                </a:lnTo>
                <a:lnTo>
                  <a:pt x="61150" y="119113"/>
                </a:lnTo>
                <a:lnTo>
                  <a:pt x="67944" y="136220"/>
                </a:lnTo>
                <a:lnTo>
                  <a:pt x="64465" y="136220"/>
                </a:lnTo>
                <a:lnTo>
                  <a:pt x="50876" y="136220"/>
                </a:lnTo>
                <a:lnTo>
                  <a:pt x="20383" y="136220"/>
                </a:lnTo>
                <a:lnTo>
                  <a:pt x="13601" y="108991"/>
                </a:lnTo>
                <a:lnTo>
                  <a:pt x="6807" y="98691"/>
                </a:lnTo>
                <a:lnTo>
                  <a:pt x="3327" y="61302"/>
                </a:lnTo>
                <a:lnTo>
                  <a:pt x="0" y="51015"/>
                </a:lnTo>
                <a:lnTo>
                  <a:pt x="10121" y="44196"/>
                </a:lnTo>
                <a:lnTo>
                  <a:pt x="33985" y="30568"/>
                </a:lnTo>
                <a:lnTo>
                  <a:pt x="44081" y="23761"/>
                </a:lnTo>
                <a:lnTo>
                  <a:pt x="54356" y="0"/>
                </a:lnTo>
                <a:lnTo>
                  <a:pt x="95110" y="3340"/>
                </a:lnTo>
                <a:lnTo>
                  <a:pt x="139191" y="27254"/>
                </a:lnTo>
                <a:lnTo>
                  <a:pt x="149466" y="47675"/>
                </a:lnTo>
                <a:lnTo>
                  <a:pt x="163055" y="54495"/>
                </a:lnTo>
                <a:lnTo>
                  <a:pt x="169849" y="68122"/>
                </a:lnTo>
                <a:lnTo>
                  <a:pt x="183438" y="74930"/>
                </a:lnTo>
                <a:lnTo>
                  <a:pt x="176644" y="88544"/>
                </a:lnTo>
                <a:lnTo>
                  <a:pt x="176644" y="95351"/>
                </a:lnTo>
                <a:lnTo>
                  <a:pt x="169849" y="11230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6176887" y="4678975"/>
            <a:ext cx="61137" cy="47674"/>
          </a:xfrm>
          <a:custGeom>
            <a:avLst/>
            <a:gdLst/>
            <a:ahLst/>
            <a:cxnLst/>
            <a:rect l="l" t="t" r="r" b="b"/>
            <a:pathLst>
              <a:path w="61137" h="47675">
                <a:moveTo>
                  <a:pt x="61137" y="23914"/>
                </a:moveTo>
                <a:lnTo>
                  <a:pt x="54330" y="27228"/>
                </a:lnTo>
                <a:lnTo>
                  <a:pt x="37439" y="37528"/>
                </a:lnTo>
                <a:lnTo>
                  <a:pt x="33972" y="40855"/>
                </a:lnTo>
                <a:lnTo>
                  <a:pt x="30632" y="40855"/>
                </a:lnTo>
                <a:lnTo>
                  <a:pt x="27165" y="40855"/>
                </a:lnTo>
                <a:lnTo>
                  <a:pt x="17056" y="47675"/>
                </a:lnTo>
                <a:lnTo>
                  <a:pt x="0" y="23914"/>
                </a:lnTo>
                <a:lnTo>
                  <a:pt x="13576" y="23914"/>
                </a:lnTo>
                <a:lnTo>
                  <a:pt x="23850" y="20421"/>
                </a:lnTo>
                <a:lnTo>
                  <a:pt x="30632" y="13614"/>
                </a:lnTo>
                <a:lnTo>
                  <a:pt x="33972" y="13614"/>
                </a:lnTo>
                <a:lnTo>
                  <a:pt x="54330" y="0"/>
                </a:lnTo>
                <a:lnTo>
                  <a:pt x="57823" y="6807"/>
                </a:lnTo>
                <a:lnTo>
                  <a:pt x="61137" y="17094"/>
                </a:lnTo>
                <a:lnTo>
                  <a:pt x="61137" y="239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3364649" y="4685781"/>
            <a:ext cx="115493" cy="105651"/>
          </a:xfrm>
          <a:custGeom>
            <a:avLst/>
            <a:gdLst/>
            <a:ahLst/>
            <a:cxnLst/>
            <a:rect l="l" t="t" r="r" b="b"/>
            <a:pathLst>
              <a:path w="115493" h="105651">
                <a:moveTo>
                  <a:pt x="115493" y="64782"/>
                </a:moveTo>
                <a:lnTo>
                  <a:pt x="74726" y="92024"/>
                </a:lnTo>
                <a:lnTo>
                  <a:pt x="71412" y="95351"/>
                </a:lnTo>
                <a:lnTo>
                  <a:pt x="74726" y="102158"/>
                </a:lnTo>
                <a:lnTo>
                  <a:pt x="71412" y="102158"/>
                </a:lnTo>
                <a:lnTo>
                  <a:pt x="67932" y="105651"/>
                </a:lnTo>
                <a:lnTo>
                  <a:pt x="47548" y="95351"/>
                </a:lnTo>
                <a:lnTo>
                  <a:pt x="20383" y="95351"/>
                </a:lnTo>
                <a:lnTo>
                  <a:pt x="10261" y="85204"/>
                </a:lnTo>
                <a:lnTo>
                  <a:pt x="0" y="61290"/>
                </a:lnTo>
                <a:lnTo>
                  <a:pt x="6781" y="20421"/>
                </a:lnTo>
                <a:lnTo>
                  <a:pt x="10261" y="10286"/>
                </a:lnTo>
                <a:lnTo>
                  <a:pt x="20383" y="17106"/>
                </a:lnTo>
                <a:lnTo>
                  <a:pt x="37439" y="3479"/>
                </a:lnTo>
                <a:lnTo>
                  <a:pt x="64617" y="3479"/>
                </a:lnTo>
                <a:lnTo>
                  <a:pt x="74726" y="0"/>
                </a:lnTo>
                <a:lnTo>
                  <a:pt x="108699" y="34048"/>
                </a:lnTo>
                <a:lnTo>
                  <a:pt x="112179" y="47675"/>
                </a:lnTo>
                <a:lnTo>
                  <a:pt x="115493" y="6478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107127" y="4685781"/>
            <a:ext cx="101752" cy="95351"/>
          </a:xfrm>
          <a:custGeom>
            <a:avLst/>
            <a:gdLst/>
            <a:ahLst/>
            <a:cxnLst/>
            <a:rect l="l" t="t" r="r" b="b"/>
            <a:pathLst>
              <a:path w="101752" h="95351">
                <a:moveTo>
                  <a:pt x="71247" y="95351"/>
                </a:moveTo>
                <a:lnTo>
                  <a:pt x="33959" y="85204"/>
                </a:lnTo>
                <a:lnTo>
                  <a:pt x="6794" y="74917"/>
                </a:lnTo>
                <a:lnTo>
                  <a:pt x="0" y="68110"/>
                </a:lnTo>
                <a:lnTo>
                  <a:pt x="13588" y="44348"/>
                </a:lnTo>
                <a:lnTo>
                  <a:pt x="10109" y="40868"/>
                </a:lnTo>
                <a:lnTo>
                  <a:pt x="0" y="30721"/>
                </a:lnTo>
                <a:lnTo>
                  <a:pt x="10109" y="20421"/>
                </a:lnTo>
                <a:lnTo>
                  <a:pt x="23698" y="17106"/>
                </a:lnTo>
                <a:lnTo>
                  <a:pt x="44081" y="10286"/>
                </a:lnTo>
                <a:lnTo>
                  <a:pt x="44081" y="0"/>
                </a:lnTo>
                <a:lnTo>
                  <a:pt x="47548" y="6807"/>
                </a:lnTo>
                <a:lnTo>
                  <a:pt x="81508" y="6807"/>
                </a:lnTo>
                <a:lnTo>
                  <a:pt x="101752" y="3479"/>
                </a:lnTo>
                <a:lnTo>
                  <a:pt x="94945" y="10286"/>
                </a:lnTo>
                <a:lnTo>
                  <a:pt x="91630" y="27241"/>
                </a:lnTo>
                <a:lnTo>
                  <a:pt x="94945" y="40868"/>
                </a:lnTo>
                <a:lnTo>
                  <a:pt x="78054" y="37528"/>
                </a:lnTo>
                <a:lnTo>
                  <a:pt x="78054" y="44348"/>
                </a:lnTo>
                <a:lnTo>
                  <a:pt x="67932" y="51155"/>
                </a:lnTo>
                <a:lnTo>
                  <a:pt x="78054" y="64782"/>
                </a:lnTo>
                <a:lnTo>
                  <a:pt x="81508" y="71589"/>
                </a:lnTo>
                <a:lnTo>
                  <a:pt x="71247" y="9535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175060" y="4685780"/>
            <a:ext cx="60971" cy="68110"/>
          </a:xfrm>
          <a:custGeom>
            <a:avLst/>
            <a:gdLst/>
            <a:ahLst/>
            <a:cxnLst/>
            <a:rect l="l" t="t" r="r" b="b"/>
            <a:pathLst>
              <a:path w="60972" h="68110">
                <a:moveTo>
                  <a:pt x="10121" y="64782"/>
                </a:moveTo>
                <a:lnTo>
                  <a:pt x="0" y="51155"/>
                </a:lnTo>
                <a:lnTo>
                  <a:pt x="10121" y="44348"/>
                </a:lnTo>
                <a:lnTo>
                  <a:pt x="10121" y="37528"/>
                </a:lnTo>
                <a:lnTo>
                  <a:pt x="27012" y="40868"/>
                </a:lnTo>
                <a:lnTo>
                  <a:pt x="23698" y="27241"/>
                </a:lnTo>
                <a:lnTo>
                  <a:pt x="27012" y="10286"/>
                </a:lnTo>
                <a:lnTo>
                  <a:pt x="33820" y="3479"/>
                </a:lnTo>
                <a:lnTo>
                  <a:pt x="40767" y="0"/>
                </a:lnTo>
                <a:lnTo>
                  <a:pt x="47548" y="0"/>
                </a:lnTo>
                <a:lnTo>
                  <a:pt x="60972" y="13614"/>
                </a:lnTo>
                <a:lnTo>
                  <a:pt x="57670" y="27241"/>
                </a:lnTo>
                <a:lnTo>
                  <a:pt x="54343" y="37528"/>
                </a:lnTo>
                <a:lnTo>
                  <a:pt x="54343" y="44348"/>
                </a:lnTo>
                <a:lnTo>
                  <a:pt x="50888" y="51155"/>
                </a:lnTo>
                <a:lnTo>
                  <a:pt x="50888" y="54482"/>
                </a:lnTo>
                <a:lnTo>
                  <a:pt x="54343" y="57975"/>
                </a:lnTo>
                <a:lnTo>
                  <a:pt x="50888" y="68110"/>
                </a:lnTo>
                <a:lnTo>
                  <a:pt x="44081" y="68110"/>
                </a:lnTo>
                <a:lnTo>
                  <a:pt x="37274" y="57975"/>
                </a:lnTo>
                <a:lnTo>
                  <a:pt x="27012" y="64782"/>
                </a:lnTo>
                <a:lnTo>
                  <a:pt x="23698" y="57975"/>
                </a:lnTo>
                <a:lnTo>
                  <a:pt x="10121" y="6478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3262745" y="4692587"/>
            <a:ext cx="115493" cy="146519"/>
          </a:xfrm>
          <a:custGeom>
            <a:avLst/>
            <a:gdLst/>
            <a:ahLst/>
            <a:cxnLst/>
            <a:rect l="l" t="t" r="r" b="b"/>
            <a:pathLst>
              <a:path w="115493" h="146519">
                <a:moveTo>
                  <a:pt x="112166" y="78397"/>
                </a:moveTo>
                <a:lnTo>
                  <a:pt x="115493" y="98844"/>
                </a:lnTo>
                <a:lnTo>
                  <a:pt x="105371" y="129412"/>
                </a:lnTo>
                <a:lnTo>
                  <a:pt x="84988" y="143027"/>
                </a:lnTo>
                <a:lnTo>
                  <a:pt x="74726" y="146519"/>
                </a:lnTo>
                <a:lnTo>
                  <a:pt x="54343" y="139712"/>
                </a:lnTo>
                <a:lnTo>
                  <a:pt x="40754" y="122605"/>
                </a:lnTo>
                <a:lnTo>
                  <a:pt x="6794" y="98844"/>
                </a:lnTo>
                <a:lnTo>
                  <a:pt x="0" y="98844"/>
                </a:lnTo>
                <a:lnTo>
                  <a:pt x="10261" y="40868"/>
                </a:lnTo>
                <a:lnTo>
                  <a:pt x="64617" y="0"/>
                </a:lnTo>
                <a:lnTo>
                  <a:pt x="78206" y="10299"/>
                </a:lnTo>
                <a:lnTo>
                  <a:pt x="108686" y="13614"/>
                </a:lnTo>
                <a:lnTo>
                  <a:pt x="101904" y="54482"/>
                </a:lnTo>
                <a:lnTo>
                  <a:pt x="112166" y="7839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051270" y="4696068"/>
            <a:ext cx="61150" cy="91871"/>
          </a:xfrm>
          <a:custGeom>
            <a:avLst/>
            <a:gdLst/>
            <a:ahLst/>
            <a:cxnLst/>
            <a:rect l="l" t="t" r="r" b="b"/>
            <a:pathLst>
              <a:path w="61150" h="91871">
                <a:moveTo>
                  <a:pt x="44081" y="88557"/>
                </a:moveTo>
                <a:lnTo>
                  <a:pt x="40767" y="91871"/>
                </a:lnTo>
                <a:lnTo>
                  <a:pt x="23876" y="57823"/>
                </a:lnTo>
                <a:lnTo>
                  <a:pt x="0" y="20434"/>
                </a:lnTo>
                <a:lnTo>
                  <a:pt x="0" y="13627"/>
                </a:lnTo>
                <a:lnTo>
                  <a:pt x="20383" y="0"/>
                </a:lnTo>
                <a:lnTo>
                  <a:pt x="27178" y="6819"/>
                </a:lnTo>
                <a:lnTo>
                  <a:pt x="40767" y="6819"/>
                </a:lnTo>
                <a:lnTo>
                  <a:pt x="57835" y="20434"/>
                </a:lnTo>
                <a:lnTo>
                  <a:pt x="54356" y="27241"/>
                </a:lnTo>
                <a:lnTo>
                  <a:pt x="50876" y="34061"/>
                </a:lnTo>
                <a:lnTo>
                  <a:pt x="61150" y="57823"/>
                </a:lnTo>
                <a:lnTo>
                  <a:pt x="44081" y="78257"/>
                </a:lnTo>
                <a:lnTo>
                  <a:pt x="44081" y="8855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303976" y="4706201"/>
            <a:ext cx="108699" cy="126098"/>
          </a:xfrm>
          <a:custGeom>
            <a:avLst/>
            <a:gdLst/>
            <a:ahLst/>
            <a:cxnLst/>
            <a:rect l="l" t="t" r="r" b="b"/>
            <a:pathLst>
              <a:path w="108699" h="126098">
                <a:moveTo>
                  <a:pt x="30645" y="47688"/>
                </a:moveTo>
                <a:lnTo>
                  <a:pt x="40767" y="30733"/>
                </a:lnTo>
                <a:lnTo>
                  <a:pt x="40767" y="27254"/>
                </a:lnTo>
                <a:lnTo>
                  <a:pt x="40767" y="6819"/>
                </a:lnTo>
                <a:lnTo>
                  <a:pt x="78193" y="0"/>
                </a:lnTo>
                <a:lnTo>
                  <a:pt x="85001" y="3492"/>
                </a:lnTo>
                <a:lnTo>
                  <a:pt x="95110" y="23926"/>
                </a:lnTo>
                <a:lnTo>
                  <a:pt x="98590" y="40868"/>
                </a:lnTo>
                <a:lnTo>
                  <a:pt x="108699" y="51168"/>
                </a:lnTo>
                <a:lnTo>
                  <a:pt x="108699" y="64782"/>
                </a:lnTo>
                <a:lnTo>
                  <a:pt x="101892" y="68122"/>
                </a:lnTo>
                <a:lnTo>
                  <a:pt x="95110" y="68122"/>
                </a:lnTo>
                <a:lnTo>
                  <a:pt x="91808" y="78422"/>
                </a:lnTo>
                <a:lnTo>
                  <a:pt x="81533" y="92036"/>
                </a:lnTo>
                <a:lnTo>
                  <a:pt x="85001" y="115798"/>
                </a:lnTo>
                <a:lnTo>
                  <a:pt x="64617" y="126098"/>
                </a:lnTo>
                <a:lnTo>
                  <a:pt x="51041" y="119291"/>
                </a:lnTo>
                <a:lnTo>
                  <a:pt x="47561" y="112471"/>
                </a:lnTo>
                <a:lnTo>
                  <a:pt x="20383" y="98844"/>
                </a:lnTo>
                <a:lnTo>
                  <a:pt x="0" y="95364"/>
                </a:lnTo>
                <a:lnTo>
                  <a:pt x="10286" y="74929"/>
                </a:lnTo>
                <a:lnTo>
                  <a:pt x="30645" y="64782"/>
                </a:lnTo>
                <a:lnTo>
                  <a:pt x="30645" y="4768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3106496" y="4706203"/>
            <a:ext cx="230973" cy="292887"/>
          </a:xfrm>
          <a:custGeom>
            <a:avLst/>
            <a:gdLst/>
            <a:ahLst/>
            <a:cxnLst/>
            <a:rect l="l" t="t" r="r" b="b"/>
            <a:pathLst>
              <a:path w="230974" h="292887">
                <a:moveTo>
                  <a:pt x="0" y="129412"/>
                </a:moveTo>
                <a:lnTo>
                  <a:pt x="3467" y="95364"/>
                </a:lnTo>
                <a:lnTo>
                  <a:pt x="0" y="61315"/>
                </a:lnTo>
                <a:lnTo>
                  <a:pt x="3467" y="37553"/>
                </a:lnTo>
                <a:lnTo>
                  <a:pt x="17056" y="34061"/>
                </a:lnTo>
                <a:lnTo>
                  <a:pt x="37439" y="3492"/>
                </a:lnTo>
                <a:lnTo>
                  <a:pt x="44234" y="0"/>
                </a:lnTo>
                <a:lnTo>
                  <a:pt x="44234" y="13627"/>
                </a:lnTo>
                <a:lnTo>
                  <a:pt x="88315" y="37553"/>
                </a:lnTo>
                <a:lnTo>
                  <a:pt x="98577" y="34061"/>
                </a:lnTo>
                <a:lnTo>
                  <a:pt x="112166" y="57975"/>
                </a:lnTo>
                <a:lnTo>
                  <a:pt x="122275" y="64782"/>
                </a:lnTo>
                <a:lnTo>
                  <a:pt x="156248" y="85229"/>
                </a:lnTo>
                <a:lnTo>
                  <a:pt x="163042" y="85229"/>
                </a:lnTo>
                <a:lnTo>
                  <a:pt x="197002" y="108991"/>
                </a:lnTo>
                <a:lnTo>
                  <a:pt x="210591" y="126098"/>
                </a:lnTo>
                <a:lnTo>
                  <a:pt x="230974" y="132905"/>
                </a:lnTo>
                <a:lnTo>
                  <a:pt x="224180" y="136232"/>
                </a:lnTo>
                <a:lnTo>
                  <a:pt x="193687" y="163474"/>
                </a:lnTo>
                <a:lnTo>
                  <a:pt x="193687" y="197535"/>
                </a:lnTo>
                <a:lnTo>
                  <a:pt x="186893" y="211150"/>
                </a:lnTo>
                <a:lnTo>
                  <a:pt x="193687" y="224777"/>
                </a:lnTo>
                <a:lnTo>
                  <a:pt x="190207" y="258825"/>
                </a:lnTo>
                <a:lnTo>
                  <a:pt x="180098" y="292887"/>
                </a:lnTo>
                <a:lnTo>
                  <a:pt x="169837" y="292887"/>
                </a:lnTo>
                <a:lnTo>
                  <a:pt x="135864" y="272465"/>
                </a:lnTo>
                <a:lnTo>
                  <a:pt x="115481" y="214642"/>
                </a:lnTo>
                <a:lnTo>
                  <a:pt x="95097" y="180581"/>
                </a:lnTo>
                <a:lnTo>
                  <a:pt x="95097" y="166966"/>
                </a:lnTo>
                <a:lnTo>
                  <a:pt x="84988" y="122605"/>
                </a:lnTo>
                <a:lnTo>
                  <a:pt x="0" y="12941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4010037" y="4709694"/>
            <a:ext cx="84836" cy="115798"/>
          </a:xfrm>
          <a:custGeom>
            <a:avLst/>
            <a:gdLst/>
            <a:ahLst/>
            <a:cxnLst/>
            <a:rect l="l" t="t" r="r" b="b"/>
            <a:pathLst>
              <a:path w="84836" h="115798">
                <a:moveTo>
                  <a:pt x="84835" y="30568"/>
                </a:moveTo>
                <a:lnTo>
                  <a:pt x="78054" y="54483"/>
                </a:lnTo>
                <a:lnTo>
                  <a:pt x="71246" y="74930"/>
                </a:lnTo>
                <a:lnTo>
                  <a:pt x="57670" y="74930"/>
                </a:lnTo>
                <a:lnTo>
                  <a:pt x="57670" y="85051"/>
                </a:lnTo>
                <a:lnTo>
                  <a:pt x="50876" y="102158"/>
                </a:lnTo>
                <a:lnTo>
                  <a:pt x="44081" y="102158"/>
                </a:lnTo>
                <a:lnTo>
                  <a:pt x="30492" y="115798"/>
                </a:lnTo>
                <a:lnTo>
                  <a:pt x="6794" y="112306"/>
                </a:lnTo>
                <a:lnTo>
                  <a:pt x="0" y="88544"/>
                </a:lnTo>
                <a:lnTo>
                  <a:pt x="20383" y="78244"/>
                </a:lnTo>
                <a:lnTo>
                  <a:pt x="27177" y="71437"/>
                </a:lnTo>
                <a:lnTo>
                  <a:pt x="23698" y="61290"/>
                </a:lnTo>
                <a:lnTo>
                  <a:pt x="20383" y="47675"/>
                </a:lnTo>
                <a:lnTo>
                  <a:pt x="10109" y="16954"/>
                </a:lnTo>
                <a:lnTo>
                  <a:pt x="13588" y="3327"/>
                </a:lnTo>
                <a:lnTo>
                  <a:pt x="23698" y="0"/>
                </a:lnTo>
                <a:lnTo>
                  <a:pt x="37287" y="0"/>
                </a:lnTo>
                <a:lnTo>
                  <a:pt x="44081" y="10134"/>
                </a:lnTo>
                <a:lnTo>
                  <a:pt x="64452" y="10134"/>
                </a:lnTo>
                <a:lnTo>
                  <a:pt x="84835" y="3056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518061" y="4709695"/>
            <a:ext cx="129070" cy="81737"/>
          </a:xfrm>
          <a:custGeom>
            <a:avLst/>
            <a:gdLst/>
            <a:ahLst/>
            <a:cxnLst/>
            <a:rect l="l" t="t" r="r" b="b"/>
            <a:pathLst>
              <a:path w="129070" h="81737">
                <a:moveTo>
                  <a:pt x="30492" y="81737"/>
                </a:moveTo>
                <a:lnTo>
                  <a:pt x="33959" y="78244"/>
                </a:lnTo>
                <a:lnTo>
                  <a:pt x="0" y="23761"/>
                </a:lnTo>
                <a:lnTo>
                  <a:pt x="16903" y="13614"/>
                </a:lnTo>
                <a:lnTo>
                  <a:pt x="47561" y="0"/>
                </a:lnTo>
                <a:lnTo>
                  <a:pt x="54355" y="23761"/>
                </a:lnTo>
                <a:lnTo>
                  <a:pt x="61137" y="23761"/>
                </a:lnTo>
                <a:lnTo>
                  <a:pt x="71259" y="20434"/>
                </a:lnTo>
                <a:lnTo>
                  <a:pt x="95110" y="0"/>
                </a:lnTo>
                <a:lnTo>
                  <a:pt x="105219" y="6807"/>
                </a:lnTo>
                <a:lnTo>
                  <a:pt x="122288" y="10134"/>
                </a:lnTo>
                <a:lnTo>
                  <a:pt x="129070" y="23761"/>
                </a:lnTo>
                <a:lnTo>
                  <a:pt x="122288" y="44196"/>
                </a:lnTo>
                <a:lnTo>
                  <a:pt x="125602" y="57823"/>
                </a:lnTo>
                <a:lnTo>
                  <a:pt x="115481" y="64630"/>
                </a:lnTo>
                <a:lnTo>
                  <a:pt x="105219" y="71437"/>
                </a:lnTo>
                <a:lnTo>
                  <a:pt x="30492" y="8173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845016" y="4709695"/>
            <a:ext cx="176631" cy="159981"/>
          </a:xfrm>
          <a:custGeom>
            <a:avLst/>
            <a:gdLst/>
            <a:ahLst/>
            <a:cxnLst/>
            <a:rect l="l" t="t" r="r" b="b"/>
            <a:pathLst>
              <a:path w="176631" h="159981">
                <a:moveTo>
                  <a:pt x="67932" y="159981"/>
                </a:moveTo>
                <a:lnTo>
                  <a:pt x="0" y="102158"/>
                </a:lnTo>
                <a:lnTo>
                  <a:pt x="30492" y="71437"/>
                </a:lnTo>
                <a:lnTo>
                  <a:pt x="44081" y="47675"/>
                </a:lnTo>
                <a:lnTo>
                  <a:pt x="50876" y="30568"/>
                </a:lnTo>
                <a:lnTo>
                  <a:pt x="71259" y="23761"/>
                </a:lnTo>
                <a:lnTo>
                  <a:pt x="84836" y="34061"/>
                </a:lnTo>
                <a:lnTo>
                  <a:pt x="95110" y="23761"/>
                </a:lnTo>
                <a:lnTo>
                  <a:pt x="95110" y="16954"/>
                </a:lnTo>
                <a:lnTo>
                  <a:pt x="105219" y="10134"/>
                </a:lnTo>
                <a:lnTo>
                  <a:pt x="108699" y="0"/>
                </a:lnTo>
                <a:lnTo>
                  <a:pt x="135877" y="3327"/>
                </a:lnTo>
                <a:lnTo>
                  <a:pt x="149453" y="23761"/>
                </a:lnTo>
                <a:lnTo>
                  <a:pt x="166369" y="54483"/>
                </a:lnTo>
                <a:lnTo>
                  <a:pt x="176631" y="91871"/>
                </a:lnTo>
                <a:lnTo>
                  <a:pt x="166369" y="108978"/>
                </a:lnTo>
                <a:lnTo>
                  <a:pt x="149453" y="98691"/>
                </a:lnTo>
                <a:lnTo>
                  <a:pt x="135877" y="98691"/>
                </a:lnTo>
                <a:lnTo>
                  <a:pt x="135877" y="112306"/>
                </a:lnTo>
                <a:lnTo>
                  <a:pt x="115493" y="129413"/>
                </a:lnTo>
                <a:lnTo>
                  <a:pt x="98425" y="143027"/>
                </a:lnTo>
                <a:lnTo>
                  <a:pt x="91643" y="149847"/>
                </a:lnTo>
                <a:lnTo>
                  <a:pt x="67932" y="1599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412677" y="4713023"/>
            <a:ext cx="139344" cy="149847"/>
          </a:xfrm>
          <a:custGeom>
            <a:avLst/>
            <a:gdLst/>
            <a:ahLst/>
            <a:cxnLst/>
            <a:rect l="l" t="t" r="r" b="b"/>
            <a:pathLst>
              <a:path w="139344" h="149847">
                <a:moveTo>
                  <a:pt x="135877" y="78409"/>
                </a:moveTo>
                <a:lnTo>
                  <a:pt x="129082" y="81724"/>
                </a:lnTo>
                <a:lnTo>
                  <a:pt x="122288" y="95364"/>
                </a:lnTo>
                <a:lnTo>
                  <a:pt x="125755" y="98831"/>
                </a:lnTo>
                <a:lnTo>
                  <a:pt x="112179" y="119278"/>
                </a:lnTo>
                <a:lnTo>
                  <a:pt x="118973" y="129413"/>
                </a:lnTo>
                <a:lnTo>
                  <a:pt x="105384" y="136232"/>
                </a:lnTo>
                <a:lnTo>
                  <a:pt x="101904" y="149847"/>
                </a:lnTo>
                <a:lnTo>
                  <a:pt x="85001" y="119278"/>
                </a:lnTo>
                <a:lnTo>
                  <a:pt x="81521" y="132892"/>
                </a:lnTo>
                <a:lnTo>
                  <a:pt x="57823" y="119278"/>
                </a:lnTo>
                <a:lnTo>
                  <a:pt x="33959" y="78409"/>
                </a:lnTo>
                <a:lnTo>
                  <a:pt x="0" y="57962"/>
                </a:lnTo>
                <a:lnTo>
                  <a:pt x="0" y="44348"/>
                </a:lnTo>
                <a:lnTo>
                  <a:pt x="3467" y="44348"/>
                </a:lnTo>
                <a:lnTo>
                  <a:pt x="17068" y="37541"/>
                </a:lnTo>
                <a:lnTo>
                  <a:pt x="23863" y="30734"/>
                </a:lnTo>
                <a:lnTo>
                  <a:pt x="30657" y="20434"/>
                </a:lnTo>
                <a:lnTo>
                  <a:pt x="37452" y="0"/>
                </a:lnTo>
                <a:lnTo>
                  <a:pt x="47574" y="0"/>
                </a:lnTo>
                <a:lnTo>
                  <a:pt x="61150" y="6807"/>
                </a:lnTo>
                <a:lnTo>
                  <a:pt x="67932" y="3479"/>
                </a:lnTo>
                <a:lnTo>
                  <a:pt x="78206" y="10287"/>
                </a:lnTo>
                <a:lnTo>
                  <a:pt x="101904" y="13627"/>
                </a:lnTo>
                <a:lnTo>
                  <a:pt x="105384" y="20434"/>
                </a:lnTo>
                <a:lnTo>
                  <a:pt x="139344" y="74917"/>
                </a:lnTo>
                <a:lnTo>
                  <a:pt x="135877" y="7840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640350" y="4713023"/>
            <a:ext cx="64452" cy="54495"/>
          </a:xfrm>
          <a:custGeom>
            <a:avLst/>
            <a:gdLst/>
            <a:ahLst/>
            <a:cxnLst/>
            <a:rect l="l" t="t" r="r" b="b"/>
            <a:pathLst>
              <a:path w="64452" h="54495">
                <a:moveTo>
                  <a:pt x="3314" y="54495"/>
                </a:moveTo>
                <a:lnTo>
                  <a:pt x="0" y="40868"/>
                </a:lnTo>
                <a:lnTo>
                  <a:pt x="6781" y="20434"/>
                </a:lnTo>
                <a:lnTo>
                  <a:pt x="0" y="6807"/>
                </a:lnTo>
                <a:lnTo>
                  <a:pt x="10096" y="0"/>
                </a:lnTo>
                <a:lnTo>
                  <a:pt x="27165" y="10287"/>
                </a:lnTo>
                <a:lnTo>
                  <a:pt x="37287" y="3479"/>
                </a:lnTo>
                <a:lnTo>
                  <a:pt x="50863" y="17106"/>
                </a:lnTo>
                <a:lnTo>
                  <a:pt x="57658" y="37541"/>
                </a:lnTo>
                <a:lnTo>
                  <a:pt x="64452" y="44348"/>
                </a:lnTo>
                <a:lnTo>
                  <a:pt x="54356" y="51155"/>
                </a:lnTo>
                <a:lnTo>
                  <a:pt x="44081" y="51155"/>
                </a:lnTo>
                <a:lnTo>
                  <a:pt x="16891" y="54495"/>
                </a:lnTo>
                <a:lnTo>
                  <a:pt x="3314" y="5449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3436061" y="4716501"/>
            <a:ext cx="105219" cy="108991"/>
          </a:xfrm>
          <a:custGeom>
            <a:avLst/>
            <a:gdLst/>
            <a:ahLst/>
            <a:cxnLst/>
            <a:rect l="l" t="t" r="r" b="b"/>
            <a:pathLst>
              <a:path w="105219" h="108991">
                <a:moveTo>
                  <a:pt x="105219" y="68122"/>
                </a:moveTo>
                <a:lnTo>
                  <a:pt x="105219" y="74930"/>
                </a:lnTo>
                <a:lnTo>
                  <a:pt x="88315" y="81737"/>
                </a:lnTo>
                <a:lnTo>
                  <a:pt x="57657" y="78244"/>
                </a:lnTo>
                <a:lnTo>
                  <a:pt x="44081" y="91884"/>
                </a:lnTo>
                <a:lnTo>
                  <a:pt x="47548" y="108991"/>
                </a:lnTo>
                <a:lnTo>
                  <a:pt x="33807" y="95351"/>
                </a:lnTo>
                <a:lnTo>
                  <a:pt x="0" y="71437"/>
                </a:lnTo>
                <a:lnTo>
                  <a:pt x="3314" y="71437"/>
                </a:lnTo>
                <a:lnTo>
                  <a:pt x="0" y="64630"/>
                </a:lnTo>
                <a:lnTo>
                  <a:pt x="3314" y="61302"/>
                </a:lnTo>
                <a:lnTo>
                  <a:pt x="44081" y="34061"/>
                </a:lnTo>
                <a:lnTo>
                  <a:pt x="60985" y="47675"/>
                </a:lnTo>
                <a:lnTo>
                  <a:pt x="71246" y="37388"/>
                </a:lnTo>
                <a:lnTo>
                  <a:pt x="67779" y="16954"/>
                </a:lnTo>
                <a:lnTo>
                  <a:pt x="81356" y="0"/>
                </a:lnTo>
                <a:lnTo>
                  <a:pt x="101739" y="6807"/>
                </a:lnTo>
                <a:lnTo>
                  <a:pt x="101739" y="10147"/>
                </a:lnTo>
                <a:lnTo>
                  <a:pt x="101739" y="16954"/>
                </a:lnTo>
                <a:lnTo>
                  <a:pt x="101739" y="57823"/>
                </a:lnTo>
                <a:lnTo>
                  <a:pt x="105219" y="6812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3541280" y="4719830"/>
            <a:ext cx="203809" cy="272453"/>
          </a:xfrm>
          <a:custGeom>
            <a:avLst/>
            <a:gdLst/>
            <a:ahLst/>
            <a:cxnLst/>
            <a:rect l="l" t="t" r="r" b="b"/>
            <a:pathLst>
              <a:path w="203809" h="272453">
                <a:moveTo>
                  <a:pt x="67932" y="252018"/>
                </a:moveTo>
                <a:lnTo>
                  <a:pt x="23698" y="204343"/>
                </a:lnTo>
                <a:lnTo>
                  <a:pt x="23698" y="190715"/>
                </a:lnTo>
                <a:lnTo>
                  <a:pt x="13589" y="170281"/>
                </a:lnTo>
                <a:lnTo>
                  <a:pt x="33972" y="149847"/>
                </a:lnTo>
                <a:lnTo>
                  <a:pt x="20370" y="132892"/>
                </a:lnTo>
                <a:lnTo>
                  <a:pt x="37287" y="105664"/>
                </a:lnTo>
                <a:lnTo>
                  <a:pt x="0" y="64795"/>
                </a:lnTo>
                <a:lnTo>
                  <a:pt x="16903" y="47688"/>
                </a:lnTo>
                <a:lnTo>
                  <a:pt x="64452" y="64795"/>
                </a:lnTo>
                <a:lnTo>
                  <a:pt x="64452" y="54495"/>
                </a:lnTo>
                <a:lnTo>
                  <a:pt x="54356" y="27241"/>
                </a:lnTo>
                <a:lnTo>
                  <a:pt x="64452" y="13627"/>
                </a:lnTo>
                <a:lnTo>
                  <a:pt x="64452" y="3479"/>
                </a:lnTo>
                <a:lnTo>
                  <a:pt x="71247" y="0"/>
                </a:lnTo>
                <a:lnTo>
                  <a:pt x="84836" y="13627"/>
                </a:lnTo>
                <a:lnTo>
                  <a:pt x="105219" y="34061"/>
                </a:lnTo>
                <a:lnTo>
                  <a:pt x="108699" y="20434"/>
                </a:lnTo>
                <a:lnTo>
                  <a:pt x="118808" y="17106"/>
                </a:lnTo>
                <a:lnTo>
                  <a:pt x="122288" y="54495"/>
                </a:lnTo>
                <a:lnTo>
                  <a:pt x="129082" y="64795"/>
                </a:lnTo>
                <a:lnTo>
                  <a:pt x="135864" y="92024"/>
                </a:lnTo>
                <a:lnTo>
                  <a:pt x="166357" y="92024"/>
                </a:lnTo>
                <a:lnTo>
                  <a:pt x="179946" y="92024"/>
                </a:lnTo>
                <a:lnTo>
                  <a:pt x="190220" y="102171"/>
                </a:lnTo>
                <a:lnTo>
                  <a:pt x="193535" y="115785"/>
                </a:lnTo>
                <a:lnTo>
                  <a:pt x="197015" y="139712"/>
                </a:lnTo>
                <a:lnTo>
                  <a:pt x="197015" y="153339"/>
                </a:lnTo>
                <a:lnTo>
                  <a:pt x="200329" y="163474"/>
                </a:lnTo>
                <a:lnTo>
                  <a:pt x="203809" y="173609"/>
                </a:lnTo>
                <a:lnTo>
                  <a:pt x="203809" y="190715"/>
                </a:lnTo>
                <a:lnTo>
                  <a:pt x="179946" y="197523"/>
                </a:lnTo>
                <a:lnTo>
                  <a:pt x="176631" y="207670"/>
                </a:lnTo>
                <a:lnTo>
                  <a:pt x="169837" y="217970"/>
                </a:lnTo>
                <a:lnTo>
                  <a:pt x="159562" y="269125"/>
                </a:lnTo>
                <a:lnTo>
                  <a:pt x="145986" y="272453"/>
                </a:lnTo>
                <a:lnTo>
                  <a:pt x="122288" y="269125"/>
                </a:lnTo>
                <a:lnTo>
                  <a:pt x="115481" y="269125"/>
                </a:lnTo>
                <a:lnTo>
                  <a:pt x="98425" y="262305"/>
                </a:lnTo>
                <a:lnTo>
                  <a:pt x="74726" y="255498"/>
                </a:lnTo>
                <a:lnTo>
                  <a:pt x="67932" y="25201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718404" y="4726648"/>
            <a:ext cx="67919" cy="85204"/>
          </a:xfrm>
          <a:custGeom>
            <a:avLst/>
            <a:gdLst/>
            <a:ahLst/>
            <a:cxnLst/>
            <a:rect l="l" t="t" r="r" b="b"/>
            <a:pathLst>
              <a:path w="67919" h="85204">
                <a:moveTo>
                  <a:pt x="67919" y="40868"/>
                </a:moveTo>
                <a:lnTo>
                  <a:pt x="61125" y="54482"/>
                </a:lnTo>
                <a:lnTo>
                  <a:pt x="47548" y="68097"/>
                </a:lnTo>
                <a:lnTo>
                  <a:pt x="40754" y="71589"/>
                </a:lnTo>
                <a:lnTo>
                  <a:pt x="17056" y="85204"/>
                </a:lnTo>
                <a:lnTo>
                  <a:pt x="0" y="51155"/>
                </a:lnTo>
                <a:lnTo>
                  <a:pt x="0" y="30721"/>
                </a:lnTo>
                <a:lnTo>
                  <a:pt x="6781" y="13614"/>
                </a:lnTo>
                <a:lnTo>
                  <a:pt x="10261" y="0"/>
                </a:lnTo>
                <a:lnTo>
                  <a:pt x="33959" y="0"/>
                </a:lnTo>
                <a:lnTo>
                  <a:pt x="51015" y="6807"/>
                </a:lnTo>
                <a:lnTo>
                  <a:pt x="54330" y="23914"/>
                </a:lnTo>
                <a:lnTo>
                  <a:pt x="64604" y="30721"/>
                </a:lnTo>
                <a:lnTo>
                  <a:pt x="67919" y="4086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4536465" y="4733456"/>
            <a:ext cx="132397" cy="197523"/>
          </a:xfrm>
          <a:custGeom>
            <a:avLst/>
            <a:gdLst/>
            <a:ahLst/>
            <a:cxnLst/>
            <a:rect l="l" t="t" r="r" b="b"/>
            <a:pathLst>
              <a:path w="132397" h="197523">
                <a:moveTo>
                  <a:pt x="78041" y="170281"/>
                </a:moveTo>
                <a:lnTo>
                  <a:pt x="54343" y="143027"/>
                </a:lnTo>
                <a:lnTo>
                  <a:pt x="44081" y="112458"/>
                </a:lnTo>
                <a:lnTo>
                  <a:pt x="37287" y="102158"/>
                </a:lnTo>
                <a:lnTo>
                  <a:pt x="27178" y="81737"/>
                </a:lnTo>
                <a:lnTo>
                  <a:pt x="10109" y="92036"/>
                </a:lnTo>
                <a:lnTo>
                  <a:pt x="6794" y="78397"/>
                </a:lnTo>
                <a:lnTo>
                  <a:pt x="6794" y="68110"/>
                </a:lnTo>
                <a:lnTo>
                  <a:pt x="0" y="61290"/>
                </a:lnTo>
                <a:lnTo>
                  <a:pt x="0" y="44348"/>
                </a:lnTo>
                <a:lnTo>
                  <a:pt x="3314" y="30721"/>
                </a:lnTo>
                <a:lnTo>
                  <a:pt x="10109" y="23914"/>
                </a:lnTo>
                <a:lnTo>
                  <a:pt x="16903" y="17106"/>
                </a:lnTo>
                <a:lnTo>
                  <a:pt x="30492" y="0"/>
                </a:lnTo>
                <a:lnTo>
                  <a:pt x="33959" y="3479"/>
                </a:lnTo>
                <a:lnTo>
                  <a:pt x="37287" y="13614"/>
                </a:lnTo>
                <a:lnTo>
                  <a:pt x="37287" y="47675"/>
                </a:lnTo>
                <a:lnTo>
                  <a:pt x="64465" y="40868"/>
                </a:lnTo>
                <a:lnTo>
                  <a:pt x="81521" y="47675"/>
                </a:lnTo>
                <a:lnTo>
                  <a:pt x="84836" y="61290"/>
                </a:lnTo>
                <a:lnTo>
                  <a:pt x="84836" y="74930"/>
                </a:lnTo>
                <a:lnTo>
                  <a:pt x="78041" y="92036"/>
                </a:lnTo>
                <a:lnTo>
                  <a:pt x="88315" y="108978"/>
                </a:lnTo>
                <a:lnTo>
                  <a:pt x="105219" y="119265"/>
                </a:lnTo>
                <a:lnTo>
                  <a:pt x="129070" y="122605"/>
                </a:lnTo>
                <a:lnTo>
                  <a:pt x="132397" y="136220"/>
                </a:lnTo>
                <a:lnTo>
                  <a:pt x="122288" y="139712"/>
                </a:lnTo>
                <a:lnTo>
                  <a:pt x="105219" y="146519"/>
                </a:lnTo>
                <a:lnTo>
                  <a:pt x="101904" y="159981"/>
                </a:lnTo>
                <a:lnTo>
                  <a:pt x="101904" y="197523"/>
                </a:lnTo>
                <a:lnTo>
                  <a:pt x="91630" y="194043"/>
                </a:lnTo>
                <a:lnTo>
                  <a:pt x="81521" y="187388"/>
                </a:lnTo>
                <a:lnTo>
                  <a:pt x="81521" y="173761"/>
                </a:lnTo>
                <a:lnTo>
                  <a:pt x="78041" y="1702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4339450" y="4733456"/>
            <a:ext cx="156248" cy="153327"/>
          </a:xfrm>
          <a:custGeom>
            <a:avLst/>
            <a:gdLst/>
            <a:ahLst/>
            <a:cxnLst/>
            <a:rect l="l" t="t" r="r" b="b"/>
            <a:pathLst>
              <a:path w="156248" h="153327">
                <a:moveTo>
                  <a:pt x="156248" y="71589"/>
                </a:moveTo>
                <a:lnTo>
                  <a:pt x="139179" y="88544"/>
                </a:lnTo>
                <a:lnTo>
                  <a:pt x="118808" y="98844"/>
                </a:lnTo>
                <a:lnTo>
                  <a:pt x="122288" y="112458"/>
                </a:lnTo>
                <a:lnTo>
                  <a:pt x="105219" y="136220"/>
                </a:lnTo>
                <a:lnTo>
                  <a:pt x="108699" y="143027"/>
                </a:lnTo>
                <a:lnTo>
                  <a:pt x="84836" y="143027"/>
                </a:lnTo>
                <a:lnTo>
                  <a:pt x="81521" y="153327"/>
                </a:lnTo>
                <a:lnTo>
                  <a:pt x="10109" y="112458"/>
                </a:lnTo>
                <a:lnTo>
                  <a:pt x="13589" y="98844"/>
                </a:lnTo>
                <a:lnTo>
                  <a:pt x="16903" y="78397"/>
                </a:lnTo>
                <a:lnTo>
                  <a:pt x="20370" y="57975"/>
                </a:lnTo>
                <a:lnTo>
                  <a:pt x="44068" y="57975"/>
                </a:lnTo>
                <a:lnTo>
                  <a:pt x="23698" y="27241"/>
                </a:lnTo>
                <a:lnTo>
                  <a:pt x="13589" y="30721"/>
                </a:lnTo>
                <a:lnTo>
                  <a:pt x="0" y="20434"/>
                </a:lnTo>
                <a:lnTo>
                  <a:pt x="0" y="6807"/>
                </a:lnTo>
                <a:lnTo>
                  <a:pt x="3479" y="6807"/>
                </a:lnTo>
                <a:lnTo>
                  <a:pt x="33972" y="0"/>
                </a:lnTo>
                <a:lnTo>
                  <a:pt x="98425" y="57975"/>
                </a:lnTo>
                <a:lnTo>
                  <a:pt x="145986" y="74930"/>
                </a:lnTo>
                <a:lnTo>
                  <a:pt x="156248" y="7158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4930496" y="4733457"/>
            <a:ext cx="179946" cy="190714"/>
          </a:xfrm>
          <a:custGeom>
            <a:avLst/>
            <a:gdLst/>
            <a:ahLst/>
            <a:cxnLst/>
            <a:rect l="l" t="t" r="r" b="b"/>
            <a:pathLst>
              <a:path w="179946" h="190715">
                <a:moveTo>
                  <a:pt x="47548" y="187388"/>
                </a:moveTo>
                <a:lnTo>
                  <a:pt x="37274" y="190715"/>
                </a:lnTo>
                <a:lnTo>
                  <a:pt x="27178" y="187388"/>
                </a:lnTo>
                <a:lnTo>
                  <a:pt x="20370" y="170281"/>
                </a:lnTo>
                <a:lnTo>
                  <a:pt x="3314" y="149847"/>
                </a:lnTo>
                <a:lnTo>
                  <a:pt x="6794" y="126085"/>
                </a:lnTo>
                <a:lnTo>
                  <a:pt x="13576" y="98844"/>
                </a:lnTo>
                <a:lnTo>
                  <a:pt x="6794" y="98844"/>
                </a:lnTo>
                <a:lnTo>
                  <a:pt x="0" y="88544"/>
                </a:lnTo>
                <a:lnTo>
                  <a:pt x="16903" y="61290"/>
                </a:lnTo>
                <a:lnTo>
                  <a:pt x="20370" y="30721"/>
                </a:lnTo>
                <a:lnTo>
                  <a:pt x="3314" y="23914"/>
                </a:lnTo>
                <a:lnTo>
                  <a:pt x="0" y="17106"/>
                </a:lnTo>
                <a:lnTo>
                  <a:pt x="13576" y="23914"/>
                </a:lnTo>
                <a:lnTo>
                  <a:pt x="13576" y="13614"/>
                </a:lnTo>
                <a:lnTo>
                  <a:pt x="30492" y="10299"/>
                </a:lnTo>
                <a:lnTo>
                  <a:pt x="33959" y="0"/>
                </a:lnTo>
                <a:lnTo>
                  <a:pt x="54343" y="3479"/>
                </a:lnTo>
                <a:lnTo>
                  <a:pt x="64452" y="20434"/>
                </a:lnTo>
                <a:lnTo>
                  <a:pt x="71247" y="37528"/>
                </a:lnTo>
                <a:lnTo>
                  <a:pt x="95110" y="54483"/>
                </a:lnTo>
                <a:lnTo>
                  <a:pt x="108686" y="71589"/>
                </a:lnTo>
                <a:lnTo>
                  <a:pt x="118808" y="71589"/>
                </a:lnTo>
                <a:lnTo>
                  <a:pt x="145986" y="81737"/>
                </a:lnTo>
                <a:lnTo>
                  <a:pt x="159562" y="78397"/>
                </a:lnTo>
                <a:lnTo>
                  <a:pt x="179946" y="95351"/>
                </a:lnTo>
                <a:lnTo>
                  <a:pt x="166357" y="92036"/>
                </a:lnTo>
                <a:lnTo>
                  <a:pt x="142659" y="105651"/>
                </a:lnTo>
                <a:lnTo>
                  <a:pt x="105219" y="122605"/>
                </a:lnTo>
                <a:lnTo>
                  <a:pt x="91630" y="146519"/>
                </a:lnTo>
                <a:lnTo>
                  <a:pt x="47548" y="177088"/>
                </a:lnTo>
                <a:lnTo>
                  <a:pt x="47548" y="18738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4003243" y="4736937"/>
            <a:ext cx="176644" cy="268960"/>
          </a:xfrm>
          <a:custGeom>
            <a:avLst/>
            <a:gdLst/>
            <a:ahLst/>
            <a:cxnLst/>
            <a:rect l="l" t="t" r="r" b="b"/>
            <a:pathLst>
              <a:path w="176644" h="268960">
                <a:moveTo>
                  <a:pt x="16903" y="217970"/>
                </a:moveTo>
                <a:lnTo>
                  <a:pt x="30492" y="200863"/>
                </a:lnTo>
                <a:lnTo>
                  <a:pt x="23698" y="156502"/>
                </a:lnTo>
                <a:lnTo>
                  <a:pt x="33972" y="125933"/>
                </a:lnTo>
                <a:lnTo>
                  <a:pt x="13589" y="115785"/>
                </a:lnTo>
                <a:lnTo>
                  <a:pt x="0" y="115785"/>
                </a:lnTo>
                <a:lnTo>
                  <a:pt x="0" y="108978"/>
                </a:lnTo>
                <a:lnTo>
                  <a:pt x="16903" y="95364"/>
                </a:lnTo>
                <a:lnTo>
                  <a:pt x="13589" y="85064"/>
                </a:lnTo>
                <a:lnTo>
                  <a:pt x="37287" y="88557"/>
                </a:lnTo>
                <a:lnTo>
                  <a:pt x="50876" y="74917"/>
                </a:lnTo>
                <a:lnTo>
                  <a:pt x="57670" y="74917"/>
                </a:lnTo>
                <a:lnTo>
                  <a:pt x="64465" y="57810"/>
                </a:lnTo>
                <a:lnTo>
                  <a:pt x="64465" y="47688"/>
                </a:lnTo>
                <a:lnTo>
                  <a:pt x="78041" y="47688"/>
                </a:lnTo>
                <a:lnTo>
                  <a:pt x="84848" y="27241"/>
                </a:lnTo>
                <a:lnTo>
                  <a:pt x="91630" y="3327"/>
                </a:lnTo>
                <a:lnTo>
                  <a:pt x="105219" y="0"/>
                </a:lnTo>
                <a:lnTo>
                  <a:pt x="118808" y="13627"/>
                </a:lnTo>
                <a:lnTo>
                  <a:pt x="125603" y="16954"/>
                </a:lnTo>
                <a:lnTo>
                  <a:pt x="132397" y="40868"/>
                </a:lnTo>
                <a:lnTo>
                  <a:pt x="132397" y="61302"/>
                </a:lnTo>
                <a:lnTo>
                  <a:pt x="135877" y="85064"/>
                </a:lnTo>
                <a:lnTo>
                  <a:pt x="149466" y="115785"/>
                </a:lnTo>
                <a:lnTo>
                  <a:pt x="152781" y="143040"/>
                </a:lnTo>
                <a:lnTo>
                  <a:pt x="166357" y="159994"/>
                </a:lnTo>
                <a:lnTo>
                  <a:pt x="176644" y="166801"/>
                </a:lnTo>
                <a:lnTo>
                  <a:pt x="169837" y="177101"/>
                </a:lnTo>
                <a:lnTo>
                  <a:pt x="176644" y="190563"/>
                </a:lnTo>
                <a:lnTo>
                  <a:pt x="156260" y="204330"/>
                </a:lnTo>
                <a:lnTo>
                  <a:pt x="156260" y="217970"/>
                </a:lnTo>
                <a:lnTo>
                  <a:pt x="156260" y="231584"/>
                </a:lnTo>
                <a:lnTo>
                  <a:pt x="135877" y="231584"/>
                </a:lnTo>
                <a:lnTo>
                  <a:pt x="129082" y="238391"/>
                </a:lnTo>
                <a:lnTo>
                  <a:pt x="118808" y="255346"/>
                </a:lnTo>
                <a:lnTo>
                  <a:pt x="115493" y="265645"/>
                </a:lnTo>
                <a:lnTo>
                  <a:pt x="88315" y="268960"/>
                </a:lnTo>
                <a:lnTo>
                  <a:pt x="67932" y="258673"/>
                </a:lnTo>
                <a:lnTo>
                  <a:pt x="61150" y="262153"/>
                </a:lnTo>
                <a:lnTo>
                  <a:pt x="50876" y="262153"/>
                </a:lnTo>
                <a:lnTo>
                  <a:pt x="44081" y="258673"/>
                </a:lnTo>
                <a:lnTo>
                  <a:pt x="40767" y="248539"/>
                </a:lnTo>
                <a:lnTo>
                  <a:pt x="27178" y="258673"/>
                </a:lnTo>
                <a:lnTo>
                  <a:pt x="10109" y="262153"/>
                </a:lnTo>
                <a:lnTo>
                  <a:pt x="10109" y="252018"/>
                </a:lnTo>
                <a:lnTo>
                  <a:pt x="13589" y="228092"/>
                </a:lnTo>
                <a:lnTo>
                  <a:pt x="16903" y="21797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3697529" y="4750564"/>
            <a:ext cx="230987" cy="217957"/>
          </a:xfrm>
          <a:custGeom>
            <a:avLst/>
            <a:gdLst/>
            <a:ahLst/>
            <a:cxnLst/>
            <a:rect l="l" t="t" r="r" b="b"/>
            <a:pathLst>
              <a:path w="230987" h="217957">
                <a:moveTo>
                  <a:pt x="163055" y="68110"/>
                </a:moveTo>
                <a:lnTo>
                  <a:pt x="173164" y="98691"/>
                </a:lnTo>
                <a:lnTo>
                  <a:pt x="183426" y="105498"/>
                </a:lnTo>
                <a:lnTo>
                  <a:pt x="207124" y="132740"/>
                </a:lnTo>
                <a:lnTo>
                  <a:pt x="213918" y="153174"/>
                </a:lnTo>
                <a:lnTo>
                  <a:pt x="230987" y="180416"/>
                </a:lnTo>
                <a:lnTo>
                  <a:pt x="230987" y="190703"/>
                </a:lnTo>
                <a:lnTo>
                  <a:pt x="220713" y="190703"/>
                </a:lnTo>
                <a:lnTo>
                  <a:pt x="197015" y="194043"/>
                </a:lnTo>
                <a:lnTo>
                  <a:pt x="163055" y="194043"/>
                </a:lnTo>
                <a:lnTo>
                  <a:pt x="149466" y="197523"/>
                </a:lnTo>
                <a:lnTo>
                  <a:pt x="139192" y="200850"/>
                </a:lnTo>
                <a:lnTo>
                  <a:pt x="115493" y="210997"/>
                </a:lnTo>
                <a:lnTo>
                  <a:pt x="78054" y="217957"/>
                </a:lnTo>
                <a:lnTo>
                  <a:pt x="50876" y="176936"/>
                </a:lnTo>
                <a:lnTo>
                  <a:pt x="47561" y="159981"/>
                </a:lnTo>
                <a:lnTo>
                  <a:pt x="47561" y="142874"/>
                </a:lnTo>
                <a:lnTo>
                  <a:pt x="44081" y="132740"/>
                </a:lnTo>
                <a:lnTo>
                  <a:pt x="40767" y="122605"/>
                </a:lnTo>
                <a:lnTo>
                  <a:pt x="40767" y="108978"/>
                </a:lnTo>
                <a:lnTo>
                  <a:pt x="37287" y="85051"/>
                </a:lnTo>
                <a:lnTo>
                  <a:pt x="33972" y="71437"/>
                </a:lnTo>
                <a:lnTo>
                  <a:pt x="23698" y="61290"/>
                </a:lnTo>
                <a:lnTo>
                  <a:pt x="27178" y="61290"/>
                </a:lnTo>
                <a:lnTo>
                  <a:pt x="20383" y="44183"/>
                </a:lnTo>
                <a:lnTo>
                  <a:pt x="16916" y="30568"/>
                </a:lnTo>
                <a:lnTo>
                  <a:pt x="6794" y="20421"/>
                </a:lnTo>
                <a:lnTo>
                  <a:pt x="0" y="0"/>
                </a:lnTo>
                <a:lnTo>
                  <a:pt x="6794" y="3327"/>
                </a:lnTo>
                <a:lnTo>
                  <a:pt x="37287" y="23761"/>
                </a:lnTo>
                <a:lnTo>
                  <a:pt x="54343" y="20421"/>
                </a:lnTo>
                <a:lnTo>
                  <a:pt x="71259" y="23761"/>
                </a:lnTo>
                <a:lnTo>
                  <a:pt x="78054" y="27241"/>
                </a:lnTo>
                <a:lnTo>
                  <a:pt x="88328" y="30568"/>
                </a:lnTo>
                <a:lnTo>
                  <a:pt x="105232" y="40868"/>
                </a:lnTo>
                <a:lnTo>
                  <a:pt x="115493" y="30568"/>
                </a:lnTo>
                <a:lnTo>
                  <a:pt x="129082" y="37376"/>
                </a:lnTo>
                <a:lnTo>
                  <a:pt x="149466" y="54482"/>
                </a:lnTo>
                <a:lnTo>
                  <a:pt x="163055" y="6811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4308792" y="4753891"/>
            <a:ext cx="74726" cy="98831"/>
          </a:xfrm>
          <a:custGeom>
            <a:avLst/>
            <a:gdLst/>
            <a:ahLst/>
            <a:cxnLst/>
            <a:rect l="l" t="t" r="r" b="b"/>
            <a:pathLst>
              <a:path w="74726" h="98831">
                <a:moveTo>
                  <a:pt x="30657" y="0"/>
                </a:moveTo>
                <a:lnTo>
                  <a:pt x="44246" y="10286"/>
                </a:lnTo>
                <a:lnTo>
                  <a:pt x="54355" y="6807"/>
                </a:lnTo>
                <a:lnTo>
                  <a:pt x="74726" y="37541"/>
                </a:lnTo>
                <a:lnTo>
                  <a:pt x="51028" y="37541"/>
                </a:lnTo>
                <a:lnTo>
                  <a:pt x="47561" y="57962"/>
                </a:lnTo>
                <a:lnTo>
                  <a:pt x="44246" y="78409"/>
                </a:lnTo>
                <a:lnTo>
                  <a:pt x="40766" y="92024"/>
                </a:lnTo>
                <a:lnTo>
                  <a:pt x="30657" y="98831"/>
                </a:lnTo>
                <a:lnTo>
                  <a:pt x="23863" y="78409"/>
                </a:lnTo>
                <a:lnTo>
                  <a:pt x="30657" y="74917"/>
                </a:lnTo>
                <a:lnTo>
                  <a:pt x="17068" y="54495"/>
                </a:lnTo>
                <a:lnTo>
                  <a:pt x="13754" y="54495"/>
                </a:lnTo>
                <a:lnTo>
                  <a:pt x="13754" y="44348"/>
                </a:lnTo>
                <a:lnTo>
                  <a:pt x="13754" y="37541"/>
                </a:lnTo>
                <a:lnTo>
                  <a:pt x="0" y="23914"/>
                </a:lnTo>
                <a:lnTo>
                  <a:pt x="10274" y="3479"/>
                </a:lnTo>
                <a:lnTo>
                  <a:pt x="30657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524855" y="4757371"/>
            <a:ext cx="190207" cy="91884"/>
          </a:xfrm>
          <a:custGeom>
            <a:avLst/>
            <a:gdLst/>
            <a:ahLst/>
            <a:cxnLst/>
            <a:rect l="l" t="t" r="r" b="b"/>
            <a:pathLst>
              <a:path w="190207" h="91884">
                <a:moveTo>
                  <a:pt x="108686" y="61302"/>
                </a:moveTo>
                <a:lnTo>
                  <a:pt x="101892" y="61302"/>
                </a:lnTo>
                <a:lnTo>
                  <a:pt x="95110" y="64630"/>
                </a:lnTo>
                <a:lnTo>
                  <a:pt x="95110" y="68122"/>
                </a:lnTo>
                <a:lnTo>
                  <a:pt x="88315" y="71437"/>
                </a:lnTo>
                <a:lnTo>
                  <a:pt x="57658" y="91884"/>
                </a:lnTo>
                <a:lnTo>
                  <a:pt x="37274" y="91884"/>
                </a:lnTo>
                <a:lnTo>
                  <a:pt x="6794" y="85064"/>
                </a:lnTo>
                <a:lnTo>
                  <a:pt x="0" y="74929"/>
                </a:lnTo>
                <a:lnTo>
                  <a:pt x="13576" y="54482"/>
                </a:lnTo>
                <a:lnTo>
                  <a:pt x="10109" y="51015"/>
                </a:lnTo>
                <a:lnTo>
                  <a:pt x="16903" y="37376"/>
                </a:lnTo>
                <a:lnTo>
                  <a:pt x="23698" y="34061"/>
                </a:lnTo>
                <a:lnTo>
                  <a:pt x="98425" y="23761"/>
                </a:lnTo>
                <a:lnTo>
                  <a:pt x="108686" y="16954"/>
                </a:lnTo>
                <a:lnTo>
                  <a:pt x="118808" y="10147"/>
                </a:lnTo>
                <a:lnTo>
                  <a:pt x="132384" y="10147"/>
                </a:lnTo>
                <a:lnTo>
                  <a:pt x="159575" y="6807"/>
                </a:lnTo>
                <a:lnTo>
                  <a:pt x="169849" y="6807"/>
                </a:lnTo>
                <a:lnTo>
                  <a:pt x="179946" y="0"/>
                </a:lnTo>
                <a:lnTo>
                  <a:pt x="190207" y="10147"/>
                </a:lnTo>
                <a:lnTo>
                  <a:pt x="179946" y="20434"/>
                </a:lnTo>
                <a:lnTo>
                  <a:pt x="159575" y="30568"/>
                </a:lnTo>
                <a:lnTo>
                  <a:pt x="139192" y="54482"/>
                </a:lnTo>
                <a:lnTo>
                  <a:pt x="118808" y="54482"/>
                </a:lnTo>
                <a:lnTo>
                  <a:pt x="108686" y="57823"/>
                </a:lnTo>
                <a:lnTo>
                  <a:pt x="108686" y="6130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4825111" y="4757370"/>
            <a:ext cx="125755" cy="136067"/>
          </a:xfrm>
          <a:custGeom>
            <a:avLst/>
            <a:gdLst/>
            <a:ahLst/>
            <a:cxnLst/>
            <a:rect l="l" t="t" r="r" b="b"/>
            <a:pathLst>
              <a:path w="125755" h="136067">
                <a:moveTo>
                  <a:pt x="0" y="136067"/>
                </a:moveTo>
                <a:lnTo>
                  <a:pt x="3479" y="125933"/>
                </a:lnTo>
                <a:lnTo>
                  <a:pt x="10274" y="112306"/>
                </a:lnTo>
                <a:lnTo>
                  <a:pt x="17068" y="95351"/>
                </a:lnTo>
                <a:lnTo>
                  <a:pt x="27178" y="88544"/>
                </a:lnTo>
                <a:lnTo>
                  <a:pt x="20383" y="61302"/>
                </a:lnTo>
                <a:lnTo>
                  <a:pt x="13589" y="54482"/>
                </a:lnTo>
                <a:lnTo>
                  <a:pt x="17068" y="47675"/>
                </a:lnTo>
                <a:lnTo>
                  <a:pt x="20383" y="40868"/>
                </a:lnTo>
                <a:lnTo>
                  <a:pt x="6794" y="34061"/>
                </a:lnTo>
                <a:lnTo>
                  <a:pt x="10274" y="16954"/>
                </a:lnTo>
                <a:lnTo>
                  <a:pt x="20383" y="20434"/>
                </a:lnTo>
                <a:lnTo>
                  <a:pt x="37452" y="13614"/>
                </a:lnTo>
                <a:lnTo>
                  <a:pt x="37452" y="10147"/>
                </a:lnTo>
                <a:lnTo>
                  <a:pt x="51028" y="27254"/>
                </a:lnTo>
                <a:lnTo>
                  <a:pt x="67932" y="13614"/>
                </a:lnTo>
                <a:lnTo>
                  <a:pt x="108699" y="0"/>
                </a:lnTo>
                <a:lnTo>
                  <a:pt x="125755" y="6807"/>
                </a:lnTo>
                <a:lnTo>
                  <a:pt x="122288" y="37376"/>
                </a:lnTo>
                <a:lnTo>
                  <a:pt x="105384" y="64630"/>
                </a:lnTo>
                <a:lnTo>
                  <a:pt x="112179" y="74929"/>
                </a:lnTo>
                <a:lnTo>
                  <a:pt x="118960" y="74929"/>
                </a:lnTo>
                <a:lnTo>
                  <a:pt x="112179" y="102171"/>
                </a:lnTo>
                <a:lnTo>
                  <a:pt x="108699" y="125933"/>
                </a:lnTo>
                <a:lnTo>
                  <a:pt x="78206" y="119113"/>
                </a:lnTo>
                <a:lnTo>
                  <a:pt x="61150" y="105498"/>
                </a:lnTo>
                <a:lnTo>
                  <a:pt x="0" y="13606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735459" y="4760698"/>
            <a:ext cx="101892" cy="126085"/>
          </a:xfrm>
          <a:custGeom>
            <a:avLst/>
            <a:gdLst/>
            <a:ahLst/>
            <a:cxnLst/>
            <a:rect l="l" t="t" r="r" b="b"/>
            <a:pathLst>
              <a:path w="101892" h="126085">
                <a:moveTo>
                  <a:pt x="10096" y="74917"/>
                </a:moveTo>
                <a:lnTo>
                  <a:pt x="0" y="51155"/>
                </a:lnTo>
                <a:lnTo>
                  <a:pt x="23698" y="37541"/>
                </a:lnTo>
                <a:lnTo>
                  <a:pt x="30492" y="34048"/>
                </a:lnTo>
                <a:lnTo>
                  <a:pt x="44068" y="20434"/>
                </a:lnTo>
                <a:lnTo>
                  <a:pt x="50863" y="6819"/>
                </a:lnTo>
                <a:lnTo>
                  <a:pt x="67919" y="0"/>
                </a:lnTo>
                <a:lnTo>
                  <a:pt x="101892" y="3479"/>
                </a:lnTo>
                <a:lnTo>
                  <a:pt x="98424" y="13627"/>
                </a:lnTo>
                <a:lnTo>
                  <a:pt x="95110" y="20434"/>
                </a:lnTo>
                <a:lnTo>
                  <a:pt x="95110" y="23926"/>
                </a:lnTo>
                <a:lnTo>
                  <a:pt x="91617" y="23926"/>
                </a:lnTo>
                <a:lnTo>
                  <a:pt x="91617" y="44348"/>
                </a:lnTo>
                <a:lnTo>
                  <a:pt x="84835" y="47688"/>
                </a:lnTo>
                <a:lnTo>
                  <a:pt x="91617" y="64795"/>
                </a:lnTo>
                <a:lnTo>
                  <a:pt x="88315" y="68110"/>
                </a:lnTo>
                <a:lnTo>
                  <a:pt x="81508" y="68110"/>
                </a:lnTo>
                <a:lnTo>
                  <a:pt x="74726" y="74917"/>
                </a:lnTo>
                <a:lnTo>
                  <a:pt x="64465" y="81737"/>
                </a:lnTo>
                <a:lnTo>
                  <a:pt x="50863" y="98844"/>
                </a:lnTo>
                <a:lnTo>
                  <a:pt x="54343" y="105651"/>
                </a:lnTo>
                <a:lnTo>
                  <a:pt x="27152" y="126085"/>
                </a:lnTo>
                <a:lnTo>
                  <a:pt x="27152" y="115785"/>
                </a:lnTo>
                <a:lnTo>
                  <a:pt x="20370" y="102171"/>
                </a:lnTo>
                <a:lnTo>
                  <a:pt x="10096" y="7491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633542" y="4767518"/>
            <a:ext cx="112014" cy="74917"/>
          </a:xfrm>
          <a:custGeom>
            <a:avLst/>
            <a:gdLst/>
            <a:ahLst/>
            <a:cxnLst/>
            <a:rect l="l" t="t" r="r" b="b"/>
            <a:pathLst>
              <a:path w="112013" h="74917">
                <a:moveTo>
                  <a:pt x="112014" y="68097"/>
                </a:moveTo>
                <a:lnTo>
                  <a:pt x="91643" y="74917"/>
                </a:lnTo>
                <a:lnTo>
                  <a:pt x="74739" y="74917"/>
                </a:lnTo>
                <a:lnTo>
                  <a:pt x="67945" y="68097"/>
                </a:lnTo>
                <a:lnTo>
                  <a:pt x="64465" y="64782"/>
                </a:lnTo>
                <a:lnTo>
                  <a:pt x="64465" y="57975"/>
                </a:lnTo>
                <a:lnTo>
                  <a:pt x="54356" y="57975"/>
                </a:lnTo>
                <a:lnTo>
                  <a:pt x="40767" y="54483"/>
                </a:lnTo>
                <a:lnTo>
                  <a:pt x="6807" y="54483"/>
                </a:lnTo>
                <a:lnTo>
                  <a:pt x="0" y="51155"/>
                </a:lnTo>
                <a:lnTo>
                  <a:pt x="0" y="47675"/>
                </a:lnTo>
                <a:lnTo>
                  <a:pt x="10121" y="44335"/>
                </a:lnTo>
                <a:lnTo>
                  <a:pt x="30505" y="44335"/>
                </a:lnTo>
                <a:lnTo>
                  <a:pt x="50888" y="20421"/>
                </a:lnTo>
                <a:lnTo>
                  <a:pt x="71259" y="10287"/>
                </a:lnTo>
                <a:lnTo>
                  <a:pt x="81521" y="0"/>
                </a:lnTo>
                <a:lnTo>
                  <a:pt x="84861" y="10287"/>
                </a:lnTo>
                <a:lnTo>
                  <a:pt x="101917" y="44335"/>
                </a:lnTo>
                <a:lnTo>
                  <a:pt x="112014" y="6809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3286594" y="4770984"/>
            <a:ext cx="268274" cy="255358"/>
          </a:xfrm>
          <a:custGeom>
            <a:avLst/>
            <a:gdLst/>
            <a:ahLst/>
            <a:cxnLst/>
            <a:rect l="l" t="t" r="r" b="b"/>
            <a:pathLst>
              <a:path w="268274" h="255358">
                <a:moveTo>
                  <a:pt x="200329" y="245211"/>
                </a:moveTo>
                <a:lnTo>
                  <a:pt x="190233" y="248551"/>
                </a:lnTo>
                <a:lnTo>
                  <a:pt x="186753" y="245211"/>
                </a:lnTo>
                <a:lnTo>
                  <a:pt x="186753" y="231597"/>
                </a:lnTo>
                <a:lnTo>
                  <a:pt x="183273" y="211150"/>
                </a:lnTo>
                <a:lnTo>
                  <a:pt x="179946" y="207683"/>
                </a:lnTo>
                <a:lnTo>
                  <a:pt x="163055" y="197535"/>
                </a:lnTo>
                <a:lnTo>
                  <a:pt x="156248" y="197535"/>
                </a:lnTo>
                <a:lnTo>
                  <a:pt x="142671" y="197535"/>
                </a:lnTo>
                <a:lnTo>
                  <a:pt x="98437" y="180428"/>
                </a:lnTo>
                <a:lnTo>
                  <a:pt x="74739" y="187236"/>
                </a:lnTo>
                <a:lnTo>
                  <a:pt x="64465" y="187236"/>
                </a:lnTo>
                <a:lnTo>
                  <a:pt x="61137" y="197535"/>
                </a:lnTo>
                <a:lnTo>
                  <a:pt x="37287" y="221297"/>
                </a:lnTo>
                <a:lnTo>
                  <a:pt x="23698" y="228104"/>
                </a:lnTo>
                <a:lnTo>
                  <a:pt x="16903" y="245211"/>
                </a:lnTo>
                <a:lnTo>
                  <a:pt x="6794" y="255358"/>
                </a:lnTo>
                <a:lnTo>
                  <a:pt x="0" y="234911"/>
                </a:lnTo>
                <a:lnTo>
                  <a:pt x="0" y="228104"/>
                </a:lnTo>
                <a:lnTo>
                  <a:pt x="10109" y="194043"/>
                </a:lnTo>
                <a:lnTo>
                  <a:pt x="13588" y="159994"/>
                </a:lnTo>
                <a:lnTo>
                  <a:pt x="6794" y="146367"/>
                </a:lnTo>
                <a:lnTo>
                  <a:pt x="13588" y="132753"/>
                </a:lnTo>
                <a:lnTo>
                  <a:pt x="13588" y="98691"/>
                </a:lnTo>
                <a:lnTo>
                  <a:pt x="44081" y="71450"/>
                </a:lnTo>
                <a:lnTo>
                  <a:pt x="50876" y="68122"/>
                </a:lnTo>
                <a:lnTo>
                  <a:pt x="61137" y="64630"/>
                </a:lnTo>
                <a:lnTo>
                  <a:pt x="81521" y="51015"/>
                </a:lnTo>
                <a:lnTo>
                  <a:pt x="91643" y="20446"/>
                </a:lnTo>
                <a:lnTo>
                  <a:pt x="88315" y="0"/>
                </a:lnTo>
                <a:lnTo>
                  <a:pt x="98437" y="10147"/>
                </a:lnTo>
                <a:lnTo>
                  <a:pt x="125602" y="10147"/>
                </a:lnTo>
                <a:lnTo>
                  <a:pt x="145986" y="20446"/>
                </a:lnTo>
                <a:lnTo>
                  <a:pt x="149466" y="16954"/>
                </a:lnTo>
                <a:lnTo>
                  <a:pt x="183273" y="40868"/>
                </a:lnTo>
                <a:lnTo>
                  <a:pt x="197015" y="54508"/>
                </a:lnTo>
                <a:lnTo>
                  <a:pt x="230822" y="81737"/>
                </a:lnTo>
                <a:lnTo>
                  <a:pt x="241096" y="98691"/>
                </a:lnTo>
                <a:lnTo>
                  <a:pt x="268274" y="119125"/>
                </a:lnTo>
                <a:lnTo>
                  <a:pt x="264794" y="122453"/>
                </a:lnTo>
                <a:lnTo>
                  <a:pt x="237782" y="166814"/>
                </a:lnTo>
                <a:lnTo>
                  <a:pt x="241096" y="177101"/>
                </a:lnTo>
                <a:lnTo>
                  <a:pt x="230822" y="194043"/>
                </a:lnTo>
                <a:lnTo>
                  <a:pt x="220713" y="207683"/>
                </a:lnTo>
                <a:lnTo>
                  <a:pt x="217246" y="221297"/>
                </a:lnTo>
                <a:lnTo>
                  <a:pt x="213931" y="231597"/>
                </a:lnTo>
                <a:lnTo>
                  <a:pt x="200329" y="24521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208880" y="4774325"/>
            <a:ext cx="88315" cy="92024"/>
          </a:xfrm>
          <a:custGeom>
            <a:avLst/>
            <a:gdLst/>
            <a:ahLst/>
            <a:cxnLst/>
            <a:rect l="l" t="t" r="r" b="b"/>
            <a:pathLst>
              <a:path w="88315" h="92024">
                <a:moveTo>
                  <a:pt x="20523" y="92024"/>
                </a:moveTo>
                <a:lnTo>
                  <a:pt x="0" y="78397"/>
                </a:lnTo>
                <a:lnTo>
                  <a:pt x="6946" y="71589"/>
                </a:lnTo>
                <a:lnTo>
                  <a:pt x="6946" y="61290"/>
                </a:lnTo>
                <a:lnTo>
                  <a:pt x="13728" y="40868"/>
                </a:lnTo>
                <a:lnTo>
                  <a:pt x="40766" y="0"/>
                </a:lnTo>
                <a:lnTo>
                  <a:pt x="54495" y="3479"/>
                </a:lnTo>
                <a:lnTo>
                  <a:pt x="88315" y="40868"/>
                </a:lnTo>
                <a:lnTo>
                  <a:pt x="57823" y="64782"/>
                </a:lnTo>
                <a:lnTo>
                  <a:pt x="33959" y="78397"/>
                </a:lnTo>
                <a:lnTo>
                  <a:pt x="27152" y="92024"/>
                </a:lnTo>
                <a:lnTo>
                  <a:pt x="20523" y="9202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4118736" y="4777804"/>
            <a:ext cx="302234" cy="275780"/>
          </a:xfrm>
          <a:custGeom>
            <a:avLst/>
            <a:gdLst/>
            <a:ahLst/>
            <a:cxnLst/>
            <a:rect l="l" t="t" r="r" b="b"/>
            <a:pathLst>
              <a:path w="302234" h="275780">
                <a:moveTo>
                  <a:pt x="217385" y="251853"/>
                </a:moveTo>
                <a:lnTo>
                  <a:pt x="213918" y="251853"/>
                </a:lnTo>
                <a:lnTo>
                  <a:pt x="207124" y="241731"/>
                </a:lnTo>
                <a:lnTo>
                  <a:pt x="203809" y="221284"/>
                </a:lnTo>
                <a:lnTo>
                  <a:pt x="203809" y="197523"/>
                </a:lnTo>
                <a:lnTo>
                  <a:pt x="210604" y="180416"/>
                </a:lnTo>
                <a:lnTo>
                  <a:pt x="196850" y="173609"/>
                </a:lnTo>
                <a:lnTo>
                  <a:pt x="186740" y="159994"/>
                </a:lnTo>
                <a:lnTo>
                  <a:pt x="173151" y="159994"/>
                </a:lnTo>
                <a:lnTo>
                  <a:pt x="166357" y="156654"/>
                </a:lnTo>
                <a:lnTo>
                  <a:pt x="152781" y="159994"/>
                </a:lnTo>
                <a:lnTo>
                  <a:pt x="149453" y="166801"/>
                </a:lnTo>
                <a:lnTo>
                  <a:pt x="152781" y="173609"/>
                </a:lnTo>
                <a:lnTo>
                  <a:pt x="152781" y="180416"/>
                </a:lnTo>
                <a:lnTo>
                  <a:pt x="152781" y="187223"/>
                </a:lnTo>
                <a:lnTo>
                  <a:pt x="145973" y="207670"/>
                </a:lnTo>
                <a:lnTo>
                  <a:pt x="135877" y="214477"/>
                </a:lnTo>
                <a:lnTo>
                  <a:pt x="135877" y="234911"/>
                </a:lnTo>
                <a:lnTo>
                  <a:pt x="132397" y="248539"/>
                </a:lnTo>
                <a:lnTo>
                  <a:pt x="145973" y="258826"/>
                </a:lnTo>
                <a:lnTo>
                  <a:pt x="149453" y="262153"/>
                </a:lnTo>
                <a:lnTo>
                  <a:pt x="135877" y="268960"/>
                </a:lnTo>
                <a:lnTo>
                  <a:pt x="125603" y="268960"/>
                </a:lnTo>
                <a:lnTo>
                  <a:pt x="112014" y="275780"/>
                </a:lnTo>
                <a:lnTo>
                  <a:pt x="84848" y="268960"/>
                </a:lnTo>
                <a:lnTo>
                  <a:pt x="67932" y="265493"/>
                </a:lnTo>
                <a:lnTo>
                  <a:pt x="71247" y="258826"/>
                </a:lnTo>
                <a:lnTo>
                  <a:pt x="64465" y="251853"/>
                </a:lnTo>
                <a:lnTo>
                  <a:pt x="3314" y="238391"/>
                </a:lnTo>
                <a:lnTo>
                  <a:pt x="3314" y="234911"/>
                </a:lnTo>
                <a:lnTo>
                  <a:pt x="0" y="224777"/>
                </a:lnTo>
                <a:lnTo>
                  <a:pt x="3314" y="214477"/>
                </a:lnTo>
                <a:lnTo>
                  <a:pt x="13589" y="197523"/>
                </a:lnTo>
                <a:lnTo>
                  <a:pt x="20383" y="190715"/>
                </a:lnTo>
                <a:lnTo>
                  <a:pt x="40767" y="190715"/>
                </a:lnTo>
                <a:lnTo>
                  <a:pt x="40767" y="177101"/>
                </a:lnTo>
                <a:lnTo>
                  <a:pt x="40767" y="163461"/>
                </a:lnTo>
                <a:lnTo>
                  <a:pt x="61150" y="149694"/>
                </a:lnTo>
                <a:lnTo>
                  <a:pt x="74726" y="146367"/>
                </a:lnTo>
                <a:lnTo>
                  <a:pt x="101904" y="132740"/>
                </a:lnTo>
                <a:lnTo>
                  <a:pt x="105219" y="122605"/>
                </a:lnTo>
                <a:lnTo>
                  <a:pt x="115493" y="78257"/>
                </a:lnTo>
                <a:lnTo>
                  <a:pt x="129082" y="47688"/>
                </a:lnTo>
                <a:lnTo>
                  <a:pt x="122275" y="34048"/>
                </a:lnTo>
                <a:lnTo>
                  <a:pt x="135877" y="20434"/>
                </a:lnTo>
                <a:lnTo>
                  <a:pt x="149453" y="16941"/>
                </a:lnTo>
                <a:lnTo>
                  <a:pt x="159575" y="6819"/>
                </a:lnTo>
                <a:lnTo>
                  <a:pt x="163042" y="0"/>
                </a:lnTo>
                <a:lnTo>
                  <a:pt x="173151" y="3327"/>
                </a:lnTo>
                <a:lnTo>
                  <a:pt x="186740" y="13627"/>
                </a:lnTo>
                <a:lnTo>
                  <a:pt x="190055" y="0"/>
                </a:lnTo>
                <a:lnTo>
                  <a:pt x="203809" y="13627"/>
                </a:lnTo>
                <a:lnTo>
                  <a:pt x="203809" y="20434"/>
                </a:lnTo>
                <a:lnTo>
                  <a:pt x="203809" y="30581"/>
                </a:lnTo>
                <a:lnTo>
                  <a:pt x="207124" y="30581"/>
                </a:lnTo>
                <a:lnTo>
                  <a:pt x="220713" y="51003"/>
                </a:lnTo>
                <a:lnTo>
                  <a:pt x="213918" y="54495"/>
                </a:lnTo>
                <a:lnTo>
                  <a:pt x="220713" y="74917"/>
                </a:lnTo>
                <a:lnTo>
                  <a:pt x="230822" y="68110"/>
                </a:lnTo>
                <a:lnTo>
                  <a:pt x="302234" y="108978"/>
                </a:lnTo>
                <a:lnTo>
                  <a:pt x="302234" y="119126"/>
                </a:lnTo>
                <a:lnTo>
                  <a:pt x="285165" y="122605"/>
                </a:lnTo>
                <a:lnTo>
                  <a:pt x="278384" y="163461"/>
                </a:lnTo>
                <a:lnTo>
                  <a:pt x="278384" y="173609"/>
                </a:lnTo>
                <a:lnTo>
                  <a:pt x="275069" y="180416"/>
                </a:lnTo>
                <a:lnTo>
                  <a:pt x="268262" y="194043"/>
                </a:lnTo>
                <a:lnTo>
                  <a:pt x="261467" y="200863"/>
                </a:lnTo>
                <a:lnTo>
                  <a:pt x="230822" y="221284"/>
                </a:lnTo>
                <a:lnTo>
                  <a:pt x="217385" y="25185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4444670" y="4777804"/>
            <a:ext cx="169837" cy="132740"/>
          </a:xfrm>
          <a:custGeom>
            <a:avLst/>
            <a:gdLst/>
            <a:ahLst/>
            <a:cxnLst/>
            <a:rect l="l" t="t" r="r" b="b"/>
            <a:pathLst>
              <a:path w="169837" h="132740">
                <a:moveTo>
                  <a:pt x="169837" y="125933"/>
                </a:moveTo>
                <a:lnTo>
                  <a:pt x="135877" y="129413"/>
                </a:lnTo>
                <a:lnTo>
                  <a:pt x="101904" y="115633"/>
                </a:lnTo>
                <a:lnTo>
                  <a:pt x="95110" y="132740"/>
                </a:lnTo>
                <a:lnTo>
                  <a:pt x="95110" y="129413"/>
                </a:lnTo>
                <a:lnTo>
                  <a:pt x="74726" y="112306"/>
                </a:lnTo>
                <a:lnTo>
                  <a:pt x="61137" y="115633"/>
                </a:lnTo>
                <a:lnTo>
                  <a:pt x="33959" y="102171"/>
                </a:lnTo>
                <a:lnTo>
                  <a:pt x="3479" y="98679"/>
                </a:lnTo>
                <a:lnTo>
                  <a:pt x="0" y="91871"/>
                </a:lnTo>
                <a:lnTo>
                  <a:pt x="17068" y="68110"/>
                </a:lnTo>
                <a:lnTo>
                  <a:pt x="13588" y="54495"/>
                </a:lnTo>
                <a:lnTo>
                  <a:pt x="33959" y="44196"/>
                </a:lnTo>
                <a:lnTo>
                  <a:pt x="51028" y="27241"/>
                </a:lnTo>
                <a:lnTo>
                  <a:pt x="57823" y="27241"/>
                </a:lnTo>
                <a:lnTo>
                  <a:pt x="64617" y="13627"/>
                </a:lnTo>
                <a:lnTo>
                  <a:pt x="74726" y="6819"/>
                </a:lnTo>
                <a:lnTo>
                  <a:pt x="91795" y="0"/>
                </a:lnTo>
                <a:lnTo>
                  <a:pt x="91795" y="16941"/>
                </a:lnTo>
                <a:lnTo>
                  <a:pt x="98590" y="23761"/>
                </a:lnTo>
                <a:lnTo>
                  <a:pt x="98590" y="34048"/>
                </a:lnTo>
                <a:lnTo>
                  <a:pt x="101904" y="47688"/>
                </a:lnTo>
                <a:lnTo>
                  <a:pt x="118973" y="37388"/>
                </a:lnTo>
                <a:lnTo>
                  <a:pt x="129082" y="57810"/>
                </a:lnTo>
                <a:lnTo>
                  <a:pt x="135877" y="68110"/>
                </a:lnTo>
                <a:lnTo>
                  <a:pt x="146138" y="98679"/>
                </a:lnTo>
                <a:lnTo>
                  <a:pt x="169837" y="12593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3480142" y="4784625"/>
            <a:ext cx="98425" cy="105486"/>
          </a:xfrm>
          <a:custGeom>
            <a:avLst/>
            <a:gdLst/>
            <a:ahLst/>
            <a:cxnLst/>
            <a:rect l="l" t="t" r="r" b="b"/>
            <a:pathLst>
              <a:path w="98425" h="105486">
                <a:moveTo>
                  <a:pt x="74726" y="105486"/>
                </a:moveTo>
                <a:lnTo>
                  <a:pt x="47548" y="85051"/>
                </a:lnTo>
                <a:lnTo>
                  <a:pt x="37274" y="68097"/>
                </a:lnTo>
                <a:lnTo>
                  <a:pt x="3467" y="40868"/>
                </a:lnTo>
                <a:lnTo>
                  <a:pt x="0" y="23761"/>
                </a:lnTo>
                <a:lnTo>
                  <a:pt x="13576" y="10121"/>
                </a:lnTo>
                <a:lnTo>
                  <a:pt x="44234" y="13614"/>
                </a:lnTo>
                <a:lnTo>
                  <a:pt x="61137" y="6807"/>
                </a:lnTo>
                <a:lnTo>
                  <a:pt x="61137" y="0"/>
                </a:lnTo>
                <a:lnTo>
                  <a:pt x="98424" y="40868"/>
                </a:lnTo>
                <a:lnTo>
                  <a:pt x="81508" y="68097"/>
                </a:lnTo>
                <a:lnTo>
                  <a:pt x="95110" y="85051"/>
                </a:lnTo>
                <a:lnTo>
                  <a:pt x="74726" y="10548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3860584" y="4808386"/>
            <a:ext cx="122275" cy="132880"/>
          </a:xfrm>
          <a:custGeom>
            <a:avLst/>
            <a:gdLst/>
            <a:ahLst/>
            <a:cxnLst/>
            <a:rect l="l" t="t" r="r" b="b"/>
            <a:pathLst>
              <a:path w="122275" h="132880">
                <a:moveTo>
                  <a:pt x="91630" y="115785"/>
                </a:moveTo>
                <a:lnTo>
                  <a:pt x="81521" y="126072"/>
                </a:lnTo>
                <a:lnTo>
                  <a:pt x="67932" y="132880"/>
                </a:lnTo>
                <a:lnTo>
                  <a:pt x="67932" y="122593"/>
                </a:lnTo>
                <a:lnTo>
                  <a:pt x="50863" y="95351"/>
                </a:lnTo>
                <a:lnTo>
                  <a:pt x="44069" y="74917"/>
                </a:lnTo>
                <a:lnTo>
                  <a:pt x="20370" y="47675"/>
                </a:lnTo>
                <a:lnTo>
                  <a:pt x="10109" y="40868"/>
                </a:lnTo>
                <a:lnTo>
                  <a:pt x="0" y="10286"/>
                </a:lnTo>
                <a:lnTo>
                  <a:pt x="13589" y="17106"/>
                </a:lnTo>
                <a:lnTo>
                  <a:pt x="50863" y="10286"/>
                </a:lnTo>
                <a:lnTo>
                  <a:pt x="71247" y="10286"/>
                </a:lnTo>
                <a:lnTo>
                  <a:pt x="98425" y="0"/>
                </a:lnTo>
                <a:lnTo>
                  <a:pt x="108699" y="23914"/>
                </a:lnTo>
                <a:lnTo>
                  <a:pt x="122275" y="40868"/>
                </a:lnTo>
                <a:lnTo>
                  <a:pt x="112014" y="57962"/>
                </a:lnTo>
                <a:lnTo>
                  <a:pt x="105219" y="74917"/>
                </a:lnTo>
                <a:lnTo>
                  <a:pt x="101892" y="85051"/>
                </a:lnTo>
                <a:lnTo>
                  <a:pt x="84836" y="98831"/>
                </a:lnTo>
                <a:lnTo>
                  <a:pt x="84836" y="108965"/>
                </a:lnTo>
                <a:lnTo>
                  <a:pt x="84836" y="115785"/>
                </a:lnTo>
                <a:lnTo>
                  <a:pt x="91630" y="11578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619965" y="4818674"/>
            <a:ext cx="91630" cy="44196"/>
          </a:xfrm>
          <a:custGeom>
            <a:avLst/>
            <a:gdLst/>
            <a:ahLst/>
            <a:cxnLst/>
            <a:rect l="l" t="t" r="r" b="b"/>
            <a:pathLst>
              <a:path w="91630" h="44196">
                <a:moveTo>
                  <a:pt x="91630" y="30581"/>
                </a:moveTo>
                <a:lnTo>
                  <a:pt x="78041" y="44195"/>
                </a:lnTo>
                <a:lnTo>
                  <a:pt x="67932" y="37388"/>
                </a:lnTo>
                <a:lnTo>
                  <a:pt x="44081" y="16941"/>
                </a:lnTo>
                <a:lnTo>
                  <a:pt x="30479" y="23761"/>
                </a:lnTo>
                <a:lnTo>
                  <a:pt x="23698" y="30581"/>
                </a:lnTo>
                <a:lnTo>
                  <a:pt x="16903" y="30581"/>
                </a:lnTo>
                <a:lnTo>
                  <a:pt x="13576" y="23761"/>
                </a:lnTo>
                <a:lnTo>
                  <a:pt x="3314" y="30581"/>
                </a:lnTo>
                <a:lnTo>
                  <a:pt x="3314" y="27241"/>
                </a:lnTo>
                <a:lnTo>
                  <a:pt x="10121" y="20434"/>
                </a:lnTo>
                <a:lnTo>
                  <a:pt x="6781" y="10134"/>
                </a:lnTo>
                <a:lnTo>
                  <a:pt x="0" y="6819"/>
                </a:lnTo>
                <a:lnTo>
                  <a:pt x="0" y="3327"/>
                </a:lnTo>
                <a:lnTo>
                  <a:pt x="6781" y="0"/>
                </a:lnTo>
                <a:lnTo>
                  <a:pt x="13576" y="0"/>
                </a:lnTo>
                <a:lnTo>
                  <a:pt x="20383" y="3327"/>
                </a:lnTo>
                <a:lnTo>
                  <a:pt x="54343" y="3327"/>
                </a:lnTo>
                <a:lnTo>
                  <a:pt x="67932" y="6819"/>
                </a:lnTo>
                <a:lnTo>
                  <a:pt x="78041" y="6819"/>
                </a:lnTo>
                <a:lnTo>
                  <a:pt x="78041" y="13627"/>
                </a:lnTo>
                <a:lnTo>
                  <a:pt x="81521" y="16941"/>
                </a:lnTo>
                <a:lnTo>
                  <a:pt x="88315" y="23761"/>
                </a:lnTo>
                <a:lnTo>
                  <a:pt x="91630" y="305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762612" y="4818673"/>
            <a:ext cx="101930" cy="112306"/>
          </a:xfrm>
          <a:custGeom>
            <a:avLst/>
            <a:gdLst/>
            <a:ahLst/>
            <a:cxnLst/>
            <a:rect l="l" t="t" r="r" b="b"/>
            <a:pathLst>
              <a:path w="101930" h="112306">
                <a:moveTo>
                  <a:pt x="10121" y="81737"/>
                </a:moveTo>
                <a:lnTo>
                  <a:pt x="0" y="68110"/>
                </a:lnTo>
                <a:lnTo>
                  <a:pt x="27190" y="47675"/>
                </a:lnTo>
                <a:lnTo>
                  <a:pt x="23710" y="40868"/>
                </a:lnTo>
                <a:lnTo>
                  <a:pt x="37312" y="23761"/>
                </a:lnTo>
                <a:lnTo>
                  <a:pt x="47574" y="16941"/>
                </a:lnTo>
                <a:lnTo>
                  <a:pt x="54356" y="10134"/>
                </a:lnTo>
                <a:lnTo>
                  <a:pt x="61163" y="10134"/>
                </a:lnTo>
                <a:lnTo>
                  <a:pt x="61163" y="13627"/>
                </a:lnTo>
                <a:lnTo>
                  <a:pt x="64465" y="20434"/>
                </a:lnTo>
                <a:lnTo>
                  <a:pt x="67957" y="13627"/>
                </a:lnTo>
                <a:lnTo>
                  <a:pt x="78054" y="6819"/>
                </a:lnTo>
                <a:lnTo>
                  <a:pt x="88341" y="0"/>
                </a:lnTo>
                <a:lnTo>
                  <a:pt x="91655" y="6819"/>
                </a:lnTo>
                <a:lnTo>
                  <a:pt x="84861" y="10134"/>
                </a:lnTo>
                <a:lnTo>
                  <a:pt x="84861" y="16941"/>
                </a:lnTo>
                <a:lnTo>
                  <a:pt x="95123" y="6819"/>
                </a:lnTo>
                <a:lnTo>
                  <a:pt x="101930" y="10134"/>
                </a:lnTo>
                <a:lnTo>
                  <a:pt x="101930" y="13627"/>
                </a:lnTo>
                <a:lnTo>
                  <a:pt x="88341" y="20434"/>
                </a:lnTo>
                <a:lnTo>
                  <a:pt x="88341" y="30581"/>
                </a:lnTo>
                <a:lnTo>
                  <a:pt x="98437" y="37388"/>
                </a:lnTo>
                <a:lnTo>
                  <a:pt x="98437" y="40868"/>
                </a:lnTo>
                <a:lnTo>
                  <a:pt x="78054" y="51003"/>
                </a:lnTo>
                <a:lnTo>
                  <a:pt x="67957" y="61302"/>
                </a:lnTo>
                <a:lnTo>
                  <a:pt x="64465" y="68110"/>
                </a:lnTo>
                <a:lnTo>
                  <a:pt x="64465" y="81737"/>
                </a:lnTo>
                <a:lnTo>
                  <a:pt x="54356" y="91871"/>
                </a:lnTo>
                <a:lnTo>
                  <a:pt x="23710" y="112306"/>
                </a:lnTo>
                <a:lnTo>
                  <a:pt x="13614" y="91871"/>
                </a:lnTo>
                <a:lnTo>
                  <a:pt x="10121" y="8173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4978046" y="4825494"/>
            <a:ext cx="169849" cy="180403"/>
          </a:xfrm>
          <a:custGeom>
            <a:avLst/>
            <a:gdLst/>
            <a:ahLst/>
            <a:cxnLst/>
            <a:rect l="l" t="t" r="r" b="b"/>
            <a:pathLst>
              <a:path w="169849" h="180403">
                <a:moveTo>
                  <a:pt x="169849" y="95351"/>
                </a:moveTo>
                <a:lnTo>
                  <a:pt x="142671" y="105486"/>
                </a:lnTo>
                <a:lnTo>
                  <a:pt x="149466" y="122593"/>
                </a:lnTo>
                <a:lnTo>
                  <a:pt x="156248" y="129413"/>
                </a:lnTo>
                <a:lnTo>
                  <a:pt x="163042" y="139534"/>
                </a:lnTo>
                <a:lnTo>
                  <a:pt x="163042" y="146354"/>
                </a:lnTo>
                <a:lnTo>
                  <a:pt x="163042" y="153174"/>
                </a:lnTo>
                <a:lnTo>
                  <a:pt x="163042" y="159981"/>
                </a:lnTo>
                <a:lnTo>
                  <a:pt x="163042" y="173596"/>
                </a:lnTo>
                <a:lnTo>
                  <a:pt x="159575" y="180403"/>
                </a:lnTo>
                <a:lnTo>
                  <a:pt x="152780" y="170116"/>
                </a:lnTo>
                <a:lnTo>
                  <a:pt x="139191" y="166789"/>
                </a:lnTo>
                <a:lnTo>
                  <a:pt x="129082" y="173596"/>
                </a:lnTo>
                <a:lnTo>
                  <a:pt x="122288" y="159981"/>
                </a:lnTo>
                <a:lnTo>
                  <a:pt x="81521" y="119113"/>
                </a:lnTo>
                <a:lnTo>
                  <a:pt x="74739" y="108966"/>
                </a:lnTo>
                <a:lnTo>
                  <a:pt x="61137" y="112306"/>
                </a:lnTo>
                <a:lnTo>
                  <a:pt x="33972" y="125920"/>
                </a:lnTo>
                <a:lnTo>
                  <a:pt x="30492" y="129413"/>
                </a:lnTo>
                <a:lnTo>
                  <a:pt x="27177" y="129413"/>
                </a:lnTo>
                <a:lnTo>
                  <a:pt x="23698" y="112306"/>
                </a:lnTo>
                <a:lnTo>
                  <a:pt x="16903" y="108966"/>
                </a:lnTo>
                <a:lnTo>
                  <a:pt x="13588" y="112306"/>
                </a:lnTo>
                <a:lnTo>
                  <a:pt x="13588" y="102006"/>
                </a:lnTo>
                <a:lnTo>
                  <a:pt x="0" y="95351"/>
                </a:lnTo>
                <a:lnTo>
                  <a:pt x="0" y="85051"/>
                </a:lnTo>
                <a:lnTo>
                  <a:pt x="44081" y="54483"/>
                </a:lnTo>
                <a:lnTo>
                  <a:pt x="57670" y="30568"/>
                </a:lnTo>
                <a:lnTo>
                  <a:pt x="95110" y="13614"/>
                </a:lnTo>
                <a:lnTo>
                  <a:pt x="118808" y="0"/>
                </a:lnTo>
                <a:lnTo>
                  <a:pt x="132397" y="3314"/>
                </a:lnTo>
                <a:lnTo>
                  <a:pt x="142671" y="10121"/>
                </a:lnTo>
                <a:lnTo>
                  <a:pt x="139191" y="16941"/>
                </a:lnTo>
                <a:lnTo>
                  <a:pt x="129082" y="30568"/>
                </a:lnTo>
                <a:lnTo>
                  <a:pt x="169849" y="9535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514581" y="4825493"/>
            <a:ext cx="203822" cy="112306"/>
          </a:xfrm>
          <a:custGeom>
            <a:avLst/>
            <a:gdLst/>
            <a:ahLst/>
            <a:cxnLst/>
            <a:rect l="l" t="t" r="r" b="b"/>
            <a:pathLst>
              <a:path w="203822" h="112306">
                <a:moveTo>
                  <a:pt x="197015" y="91859"/>
                </a:moveTo>
                <a:lnTo>
                  <a:pt x="183426" y="98679"/>
                </a:lnTo>
                <a:lnTo>
                  <a:pt x="173316" y="112306"/>
                </a:lnTo>
                <a:lnTo>
                  <a:pt x="146151" y="112306"/>
                </a:lnTo>
                <a:lnTo>
                  <a:pt x="132549" y="108966"/>
                </a:lnTo>
                <a:lnTo>
                  <a:pt x="125768" y="98679"/>
                </a:lnTo>
                <a:lnTo>
                  <a:pt x="115506" y="47675"/>
                </a:lnTo>
                <a:lnTo>
                  <a:pt x="95110" y="37376"/>
                </a:lnTo>
                <a:lnTo>
                  <a:pt x="88315" y="44183"/>
                </a:lnTo>
                <a:lnTo>
                  <a:pt x="85001" y="47675"/>
                </a:lnTo>
                <a:lnTo>
                  <a:pt x="78193" y="57810"/>
                </a:lnTo>
                <a:lnTo>
                  <a:pt x="71412" y="57810"/>
                </a:lnTo>
                <a:lnTo>
                  <a:pt x="51041" y="54483"/>
                </a:lnTo>
                <a:lnTo>
                  <a:pt x="6794" y="54483"/>
                </a:lnTo>
                <a:lnTo>
                  <a:pt x="3479" y="54483"/>
                </a:lnTo>
                <a:lnTo>
                  <a:pt x="0" y="37376"/>
                </a:lnTo>
                <a:lnTo>
                  <a:pt x="3479" y="23761"/>
                </a:lnTo>
                <a:lnTo>
                  <a:pt x="17068" y="16941"/>
                </a:lnTo>
                <a:lnTo>
                  <a:pt x="47548" y="23761"/>
                </a:lnTo>
                <a:lnTo>
                  <a:pt x="67932" y="23761"/>
                </a:lnTo>
                <a:lnTo>
                  <a:pt x="98590" y="3314"/>
                </a:lnTo>
                <a:lnTo>
                  <a:pt x="105384" y="0"/>
                </a:lnTo>
                <a:lnTo>
                  <a:pt x="112166" y="3314"/>
                </a:lnTo>
                <a:lnTo>
                  <a:pt x="115506" y="13614"/>
                </a:lnTo>
                <a:lnTo>
                  <a:pt x="108699" y="20421"/>
                </a:lnTo>
                <a:lnTo>
                  <a:pt x="108699" y="23761"/>
                </a:lnTo>
                <a:lnTo>
                  <a:pt x="118960" y="16941"/>
                </a:lnTo>
                <a:lnTo>
                  <a:pt x="122288" y="23761"/>
                </a:lnTo>
                <a:lnTo>
                  <a:pt x="129082" y="23761"/>
                </a:lnTo>
                <a:lnTo>
                  <a:pt x="135864" y="16941"/>
                </a:lnTo>
                <a:lnTo>
                  <a:pt x="149466" y="10121"/>
                </a:lnTo>
                <a:lnTo>
                  <a:pt x="173316" y="30568"/>
                </a:lnTo>
                <a:lnTo>
                  <a:pt x="183426" y="37376"/>
                </a:lnTo>
                <a:lnTo>
                  <a:pt x="197015" y="23761"/>
                </a:lnTo>
                <a:lnTo>
                  <a:pt x="200482" y="27228"/>
                </a:lnTo>
                <a:lnTo>
                  <a:pt x="203822" y="37376"/>
                </a:lnTo>
                <a:lnTo>
                  <a:pt x="186905" y="57810"/>
                </a:lnTo>
                <a:lnTo>
                  <a:pt x="180124" y="71437"/>
                </a:lnTo>
                <a:lnTo>
                  <a:pt x="176631" y="81724"/>
                </a:lnTo>
                <a:lnTo>
                  <a:pt x="176631" y="88544"/>
                </a:lnTo>
                <a:lnTo>
                  <a:pt x="190220" y="91859"/>
                </a:lnTo>
                <a:lnTo>
                  <a:pt x="197015" y="9185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3086112" y="4828808"/>
            <a:ext cx="156248" cy="234911"/>
          </a:xfrm>
          <a:custGeom>
            <a:avLst/>
            <a:gdLst/>
            <a:ahLst/>
            <a:cxnLst/>
            <a:rect l="l" t="t" r="r" b="b"/>
            <a:pathLst>
              <a:path w="156248" h="234911">
                <a:moveTo>
                  <a:pt x="67932" y="231584"/>
                </a:moveTo>
                <a:lnTo>
                  <a:pt x="61137" y="214490"/>
                </a:lnTo>
                <a:lnTo>
                  <a:pt x="51028" y="197535"/>
                </a:lnTo>
                <a:lnTo>
                  <a:pt x="44234" y="187388"/>
                </a:lnTo>
                <a:lnTo>
                  <a:pt x="30645" y="163474"/>
                </a:lnTo>
                <a:lnTo>
                  <a:pt x="13588" y="143040"/>
                </a:lnTo>
                <a:lnTo>
                  <a:pt x="0" y="126098"/>
                </a:lnTo>
                <a:lnTo>
                  <a:pt x="3467" y="112458"/>
                </a:lnTo>
                <a:lnTo>
                  <a:pt x="6794" y="108991"/>
                </a:lnTo>
                <a:lnTo>
                  <a:pt x="17056" y="71602"/>
                </a:lnTo>
                <a:lnTo>
                  <a:pt x="0" y="30733"/>
                </a:lnTo>
                <a:lnTo>
                  <a:pt x="20383" y="6807"/>
                </a:lnTo>
                <a:lnTo>
                  <a:pt x="105371" y="0"/>
                </a:lnTo>
                <a:lnTo>
                  <a:pt x="115481" y="44361"/>
                </a:lnTo>
                <a:lnTo>
                  <a:pt x="115481" y="57975"/>
                </a:lnTo>
                <a:lnTo>
                  <a:pt x="135864" y="92036"/>
                </a:lnTo>
                <a:lnTo>
                  <a:pt x="156248" y="149859"/>
                </a:lnTo>
                <a:lnTo>
                  <a:pt x="139344" y="166801"/>
                </a:lnTo>
                <a:lnTo>
                  <a:pt x="135864" y="183908"/>
                </a:lnTo>
                <a:lnTo>
                  <a:pt x="115481" y="211150"/>
                </a:lnTo>
                <a:lnTo>
                  <a:pt x="105371" y="234911"/>
                </a:lnTo>
                <a:lnTo>
                  <a:pt x="67932" y="23158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6122543" y="4832300"/>
            <a:ext cx="6781" cy="13614"/>
          </a:xfrm>
          <a:custGeom>
            <a:avLst/>
            <a:gdLst/>
            <a:ahLst/>
            <a:cxnLst/>
            <a:rect l="l" t="t" r="r" b="b"/>
            <a:pathLst>
              <a:path w="6781" h="13614">
                <a:moveTo>
                  <a:pt x="3454" y="0"/>
                </a:moveTo>
                <a:lnTo>
                  <a:pt x="6781" y="0"/>
                </a:lnTo>
                <a:lnTo>
                  <a:pt x="0" y="13614"/>
                </a:lnTo>
                <a:lnTo>
                  <a:pt x="3454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081776" y="4784624"/>
            <a:ext cx="54343" cy="57810"/>
          </a:xfrm>
          <a:custGeom>
            <a:avLst/>
            <a:gdLst/>
            <a:ahLst/>
            <a:cxnLst/>
            <a:rect l="l" t="t" r="r" b="b"/>
            <a:pathLst>
              <a:path w="54343" h="57810">
                <a:moveTo>
                  <a:pt x="10261" y="3314"/>
                </a:moveTo>
                <a:lnTo>
                  <a:pt x="13576" y="0"/>
                </a:lnTo>
                <a:lnTo>
                  <a:pt x="13576" y="3314"/>
                </a:lnTo>
                <a:lnTo>
                  <a:pt x="27330" y="6807"/>
                </a:lnTo>
                <a:lnTo>
                  <a:pt x="30645" y="13614"/>
                </a:lnTo>
                <a:lnTo>
                  <a:pt x="40767" y="10121"/>
                </a:lnTo>
                <a:lnTo>
                  <a:pt x="54343" y="20421"/>
                </a:lnTo>
                <a:lnTo>
                  <a:pt x="54343" y="23761"/>
                </a:lnTo>
                <a:lnTo>
                  <a:pt x="51028" y="27228"/>
                </a:lnTo>
                <a:lnTo>
                  <a:pt x="47548" y="30568"/>
                </a:lnTo>
                <a:lnTo>
                  <a:pt x="44221" y="37376"/>
                </a:lnTo>
                <a:lnTo>
                  <a:pt x="44221" y="44183"/>
                </a:lnTo>
                <a:lnTo>
                  <a:pt x="40767" y="44183"/>
                </a:lnTo>
                <a:lnTo>
                  <a:pt x="44221" y="47675"/>
                </a:lnTo>
                <a:lnTo>
                  <a:pt x="40767" y="50990"/>
                </a:lnTo>
                <a:lnTo>
                  <a:pt x="40767" y="47675"/>
                </a:lnTo>
                <a:lnTo>
                  <a:pt x="37426" y="44183"/>
                </a:lnTo>
                <a:lnTo>
                  <a:pt x="34124" y="50990"/>
                </a:lnTo>
                <a:lnTo>
                  <a:pt x="37426" y="50990"/>
                </a:lnTo>
                <a:lnTo>
                  <a:pt x="40767" y="54483"/>
                </a:lnTo>
                <a:lnTo>
                  <a:pt x="40767" y="57810"/>
                </a:lnTo>
                <a:lnTo>
                  <a:pt x="37426" y="54483"/>
                </a:lnTo>
                <a:lnTo>
                  <a:pt x="0" y="23761"/>
                </a:lnTo>
                <a:lnTo>
                  <a:pt x="0" y="6807"/>
                </a:lnTo>
                <a:lnTo>
                  <a:pt x="10261" y="33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202072" y="4835616"/>
            <a:ext cx="13754" cy="17106"/>
          </a:xfrm>
          <a:custGeom>
            <a:avLst/>
            <a:gdLst/>
            <a:ahLst/>
            <a:cxnLst/>
            <a:rect l="l" t="t" r="r" b="b"/>
            <a:pathLst>
              <a:path w="13754" h="17106">
                <a:moveTo>
                  <a:pt x="13754" y="0"/>
                </a:moveTo>
                <a:lnTo>
                  <a:pt x="13754" y="10299"/>
                </a:lnTo>
                <a:lnTo>
                  <a:pt x="6807" y="17106"/>
                </a:lnTo>
                <a:lnTo>
                  <a:pt x="3479" y="13639"/>
                </a:lnTo>
                <a:lnTo>
                  <a:pt x="0" y="6819"/>
                </a:lnTo>
                <a:lnTo>
                  <a:pt x="0" y="0"/>
                </a:lnTo>
                <a:lnTo>
                  <a:pt x="13754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691213" y="4835615"/>
            <a:ext cx="81521" cy="88557"/>
          </a:xfrm>
          <a:custGeom>
            <a:avLst/>
            <a:gdLst/>
            <a:ahLst/>
            <a:cxnLst/>
            <a:rect l="l" t="t" r="r" b="b"/>
            <a:pathLst>
              <a:path w="81521" h="88557">
                <a:moveTo>
                  <a:pt x="20383" y="81737"/>
                </a:moveTo>
                <a:lnTo>
                  <a:pt x="13589" y="81737"/>
                </a:lnTo>
                <a:lnTo>
                  <a:pt x="0" y="78422"/>
                </a:lnTo>
                <a:lnTo>
                  <a:pt x="0" y="71602"/>
                </a:lnTo>
                <a:lnTo>
                  <a:pt x="3492" y="61315"/>
                </a:lnTo>
                <a:lnTo>
                  <a:pt x="10274" y="47688"/>
                </a:lnTo>
                <a:lnTo>
                  <a:pt x="27190" y="27254"/>
                </a:lnTo>
                <a:lnTo>
                  <a:pt x="23850" y="17106"/>
                </a:lnTo>
                <a:lnTo>
                  <a:pt x="20383" y="13639"/>
                </a:lnTo>
                <a:lnTo>
                  <a:pt x="17068" y="6819"/>
                </a:lnTo>
                <a:lnTo>
                  <a:pt x="33972" y="6819"/>
                </a:lnTo>
                <a:lnTo>
                  <a:pt x="54343" y="0"/>
                </a:lnTo>
                <a:lnTo>
                  <a:pt x="64617" y="27254"/>
                </a:lnTo>
                <a:lnTo>
                  <a:pt x="71399" y="40868"/>
                </a:lnTo>
                <a:lnTo>
                  <a:pt x="71399" y="51168"/>
                </a:lnTo>
                <a:lnTo>
                  <a:pt x="81521" y="64795"/>
                </a:lnTo>
                <a:lnTo>
                  <a:pt x="57823" y="74929"/>
                </a:lnTo>
                <a:lnTo>
                  <a:pt x="40767" y="78422"/>
                </a:lnTo>
                <a:lnTo>
                  <a:pt x="33972" y="88557"/>
                </a:lnTo>
                <a:lnTo>
                  <a:pt x="20383" y="8173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107127" y="4835615"/>
            <a:ext cx="105206" cy="88557"/>
          </a:xfrm>
          <a:custGeom>
            <a:avLst/>
            <a:gdLst/>
            <a:ahLst/>
            <a:cxnLst/>
            <a:rect l="l" t="t" r="r" b="b"/>
            <a:pathLst>
              <a:path w="105206" h="88557">
                <a:moveTo>
                  <a:pt x="101752" y="71602"/>
                </a:moveTo>
                <a:lnTo>
                  <a:pt x="91630" y="68122"/>
                </a:lnTo>
                <a:lnTo>
                  <a:pt x="81508" y="74929"/>
                </a:lnTo>
                <a:lnTo>
                  <a:pt x="84835" y="85229"/>
                </a:lnTo>
                <a:lnTo>
                  <a:pt x="71247" y="88557"/>
                </a:lnTo>
                <a:lnTo>
                  <a:pt x="57657" y="85229"/>
                </a:lnTo>
                <a:lnTo>
                  <a:pt x="40766" y="85229"/>
                </a:lnTo>
                <a:lnTo>
                  <a:pt x="0" y="20446"/>
                </a:lnTo>
                <a:lnTo>
                  <a:pt x="10109" y="6819"/>
                </a:lnTo>
                <a:lnTo>
                  <a:pt x="13588" y="0"/>
                </a:lnTo>
                <a:lnTo>
                  <a:pt x="47548" y="30733"/>
                </a:lnTo>
                <a:lnTo>
                  <a:pt x="64465" y="40868"/>
                </a:lnTo>
                <a:lnTo>
                  <a:pt x="81508" y="54495"/>
                </a:lnTo>
                <a:lnTo>
                  <a:pt x="105206" y="57823"/>
                </a:lnTo>
                <a:lnTo>
                  <a:pt x="101752" y="7160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816968" y="4842437"/>
            <a:ext cx="88328" cy="81737"/>
          </a:xfrm>
          <a:custGeom>
            <a:avLst/>
            <a:gdLst/>
            <a:ahLst/>
            <a:cxnLst/>
            <a:rect l="l" t="t" r="r" b="b"/>
            <a:pathLst>
              <a:path w="88328" h="81737">
                <a:moveTo>
                  <a:pt x="40767" y="81737"/>
                </a:moveTo>
                <a:lnTo>
                  <a:pt x="27178" y="71602"/>
                </a:lnTo>
                <a:lnTo>
                  <a:pt x="13601" y="68110"/>
                </a:lnTo>
                <a:lnTo>
                  <a:pt x="6807" y="71602"/>
                </a:lnTo>
                <a:lnTo>
                  <a:pt x="0" y="68110"/>
                </a:lnTo>
                <a:lnTo>
                  <a:pt x="10109" y="57975"/>
                </a:lnTo>
                <a:lnTo>
                  <a:pt x="10109" y="44348"/>
                </a:lnTo>
                <a:lnTo>
                  <a:pt x="13601" y="37541"/>
                </a:lnTo>
                <a:lnTo>
                  <a:pt x="23698" y="27241"/>
                </a:lnTo>
                <a:lnTo>
                  <a:pt x="44081" y="17106"/>
                </a:lnTo>
                <a:lnTo>
                  <a:pt x="44081" y="13627"/>
                </a:lnTo>
                <a:lnTo>
                  <a:pt x="54356" y="0"/>
                </a:lnTo>
                <a:lnTo>
                  <a:pt x="81534" y="0"/>
                </a:lnTo>
                <a:lnTo>
                  <a:pt x="84848" y="10287"/>
                </a:lnTo>
                <a:lnTo>
                  <a:pt x="88328" y="20434"/>
                </a:lnTo>
                <a:lnTo>
                  <a:pt x="78054" y="34048"/>
                </a:lnTo>
                <a:lnTo>
                  <a:pt x="54356" y="47675"/>
                </a:lnTo>
                <a:lnTo>
                  <a:pt x="47574" y="71602"/>
                </a:lnTo>
                <a:lnTo>
                  <a:pt x="40767" y="8173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3945420" y="4849255"/>
            <a:ext cx="91795" cy="105651"/>
          </a:xfrm>
          <a:custGeom>
            <a:avLst/>
            <a:gdLst/>
            <a:ahLst/>
            <a:cxnLst/>
            <a:rect l="l" t="t" r="r" b="b"/>
            <a:pathLst>
              <a:path w="91795" h="105651">
                <a:moveTo>
                  <a:pt x="74726" y="105651"/>
                </a:moveTo>
                <a:lnTo>
                  <a:pt x="61137" y="95351"/>
                </a:lnTo>
                <a:lnTo>
                  <a:pt x="54343" y="92011"/>
                </a:lnTo>
                <a:lnTo>
                  <a:pt x="44234" y="74917"/>
                </a:lnTo>
                <a:lnTo>
                  <a:pt x="23863" y="71589"/>
                </a:lnTo>
                <a:lnTo>
                  <a:pt x="10274" y="74917"/>
                </a:lnTo>
                <a:lnTo>
                  <a:pt x="6794" y="74917"/>
                </a:lnTo>
                <a:lnTo>
                  <a:pt x="0" y="74917"/>
                </a:lnTo>
                <a:lnTo>
                  <a:pt x="0" y="68097"/>
                </a:lnTo>
                <a:lnTo>
                  <a:pt x="0" y="57962"/>
                </a:lnTo>
                <a:lnTo>
                  <a:pt x="17056" y="44183"/>
                </a:lnTo>
                <a:lnTo>
                  <a:pt x="20383" y="34048"/>
                </a:lnTo>
                <a:lnTo>
                  <a:pt x="27178" y="17094"/>
                </a:lnTo>
                <a:lnTo>
                  <a:pt x="37439" y="0"/>
                </a:lnTo>
                <a:lnTo>
                  <a:pt x="54343" y="6807"/>
                </a:lnTo>
                <a:lnTo>
                  <a:pt x="57823" y="3467"/>
                </a:lnTo>
                <a:lnTo>
                  <a:pt x="71412" y="3467"/>
                </a:lnTo>
                <a:lnTo>
                  <a:pt x="91795" y="13614"/>
                </a:lnTo>
                <a:lnTo>
                  <a:pt x="81521" y="44183"/>
                </a:lnTo>
                <a:lnTo>
                  <a:pt x="88315" y="88544"/>
                </a:lnTo>
                <a:lnTo>
                  <a:pt x="74726" y="10565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500992" y="4862870"/>
            <a:ext cx="146138" cy="112457"/>
          </a:xfrm>
          <a:custGeom>
            <a:avLst/>
            <a:gdLst/>
            <a:ahLst/>
            <a:cxnLst/>
            <a:rect l="l" t="t" r="r" b="b"/>
            <a:pathLst>
              <a:path w="146138" h="112458">
                <a:moveTo>
                  <a:pt x="146138" y="71589"/>
                </a:moveTo>
                <a:lnTo>
                  <a:pt x="135877" y="81737"/>
                </a:lnTo>
                <a:lnTo>
                  <a:pt x="135877" y="105651"/>
                </a:lnTo>
                <a:lnTo>
                  <a:pt x="129095" y="112458"/>
                </a:lnTo>
                <a:lnTo>
                  <a:pt x="105397" y="108978"/>
                </a:lnTo>
                <a:lnTo>
                  <a:pt x="74726" y="102158"/>
                </a:lnTo>
                <a:lnTo>
                  <a:pt x="61137" y="102158"/>
                </a:lnTo>
                <a:lnTo>
                  <a:pt x="51028" y="98691"/>
                </a:lnTo>
                <a:lnTo>
                  <a:pt x="37439" y="81737"/>
                </a:lnTo>
                <a:lnTo>
                  <a:pt x="33972" y="61302"/>
                </a:lnTo>
                <a:lnTo>
                  <a:pt x="13589" y="51168"/>
                </a:lnTo>
                <a:lnTo>
                  <a:pt x="3467" y="40868"/>
                </a:lnTo>
                <a:lnTo>
                  <a:pt x="0" y="27241"/>
                </a:lnTo>
                <a:lnTo>
                  <a:pt x="17068" y="17106"/>
                </a:lnTo>
                <a:lnTo>
                  <a:pt x="20383" y="17106"/>
                </a:lnTo>
                <a:lnTo>
                  <a:pt x="64630" y="17106"/>
                </a:lnTo>
                <a:lnTo>
                  <a:pt x="85001" y="20434"/>
                </a:lnTo>
                <a:lnTo>
                  <a:pt x="91782" y="20434"/>
                </a:lnTo>
                <a:lnTo>
                  <a:pt x="98590" y="10299"/>
                </a:lnTo>
                <a:lnTo>
                  <a:pt x="101904" y="6807"/>
                </a:lnTo>
                <a:lnTo>
                  <a:pt x="108699" y="0"/>
                </a:lnTo>
                <a:lnTo>
                  <a:pt x="129095" y="10299"/>
                </a:lnTo>
                <a:lnTo>
                  <a:pt x="139357" y="61302"/>
                </a:lnTo>
                <a:lnTo>
                  <a:pt x="146138" y="7158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215826" y="4866350"/>
            <a:ext cx="67779" cy="34061"/>
          </a:xfrm>
          <a:custGeom>
            <a:avLst/>
            <a:gdLst/>
            <a:ahLst/>
            <a:cxnLst/>
            <a:rect l="l" t="t" r="r" b="b"/>
            <a:pathLst>
              <a:path w="67779" h="34061">
                <a:moveTo>
                  <a:pt x="64452" y="0"/>
                </a:moveTo>
                <a:lnTo>
                  <a:pt x="67779" y="6819"/>
                </a:lnTo>
                <a:lnTo>
                  <a:pt x="54178" y="23761"/>
                </a:lnTo>
                <a:lnTo>
                  <a:pt x="47548" y="23761"/>
                </a:lnTo>
                <a:lnTo>
                  <a:pt x="37274" y="34061"/>
                </a:lnTo>
                <a:lnTo>
                  <a:pt x="10121" y="23761"/>
                </a:lnTo>
                <a:lnTo>
                  <a:pt x="6781" y="20434"/>
                </a:lnTo>
                <a:lnTo>
                  <a:pt x="0" y="13627"/>
                </a:lnTo>
                <a:lnTo>
                  <a:pt x="0" y="6819"/>
                </a:lnTo>
                <a:lnTo>
                  <a:pt x="13576" y="0"/>
                </a:lnTo>
                <a:lnTo>
                  <a:pt x="20205" y="0"/>
                </a:lnTo>
                <a:lnTo>
                  <a:pt x="40601" y="3327"/>
                </a:lnTo>
                <a:lnTo>
                  <a:pt x="60972" y="3327"/>
                </a:lnTo>
                <a:lnTo>
                  <a:pt x="64452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205552" y="4886783"/>
            <a:ext cx="81521" cy="51015"/>
          </a:xfrm>
          <a:custGeom>
            <a:avLst/>
            <a:gdLst/>
            <a:ahLst/>
            <a:cxnLst/>
            <a:rect l="l" t="t" r="r" b="b"/>
            <a:pathLst>
              <a:path w="81521" h="51015">
                <a:moveTo>
                  <a:pt x="3327" y="20434"/>
                </a:moveTo>
                <a:lnTo>
                  <a:pt x="6781" y="6654"/>
                </a:lnTo>
                <a:lnTo>
                  <a:pt x="10274" y="6654"/>
                </a:lnTo>
                <a:lnTo>
                  <a:pt x="17056" y="0"/>
                </a:lnTo>
                <a:lnTo>
                  <a:pt x="20396" y="3327"/>
                </a:lnTo>
                <a:lnTo>
                  <a:pt x="47548" y="13627"/>
                </a:lnTo>
                <a:lnTo>
                  <a:pt x="57823" y="3327"/>
                </a:lnTo>
                <a:lnTo>
                  <a:pt x="64452" y="3327"/>
                </a:lnTo>
                <a:lnTo>
                  <a:pt x="64452" y="6654"/>
                </a:lnTo>
                <a:lnTo>
                  <a:pt x="61150" y="13627"/>
                </a:lnTo>
                <a:lnTo>
                  <a:pt x="61150" y="20434"/>
                </a:lnTo>
                <a:lnTo>
                  <a:pt x="81521" y="34061"/>
                </a:lnTo>
                <a:lnTo>
                  <a:pt x="64452" y="51015"/>
                </a:lnTo>
                <a:lnTo>
                  <a:pt x="44094" y="34061"/>
                </a:lnTo>
                <a:lnTo>
                  <a:pt x="37287" y="44195"/>
                </a:lnTo>
                <a:lnTo>
                  <a:pt x="0" y="37388"/>
                </a:lnTo>
                <a:lnTo>
                  <a:pt x="3327" y="2043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280278" y="4873169"/>
            <a:ext cx="30492" cy="23761"/>
          </a:xfrm>
          <a:custGeom>
            <a:avLst/>
            <a:gdLst/>
            <a:ahLst/>
            <a:cxnLst/>
            <a:rect l="l" t="t" r="r" b="b"/>
            <a:pathLst>
              <a:path w="30492" h="23761">
                <a:moveTo>
                  <a:pt x="30492" y="10134"/>
                </a:moveTo>
                <a:lnTo>
                  <a:pt x="16916" y="23761"/>
                </a:lnTo>
                <a:lnTo>
                  <a:pt x="3327" y="20269"/>
                </a:lnTo>
                <a:lnTo>
                  <a:pt x="0" y="16941"/>
                </a:lnTo>
                <a:lnTo>
                  <a:pt x="20383" y="0"/>
                </a:lnTo>
                <a:lnTo>
                  <a:pt x="30492" y="1013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857735" y="4876483"/>
            <a:ext cx="47561" cy="61315"/>
          </a:xfrm>
          <a:custGeom>
            <a:avLst/>
            <a:gdLst/>
            <a:ahLst/>
            <a:cxnLst/>
            <a:rect l="l" t="t" r="r" b="b"/>
            <a:pathLst>
              <a:path w="47561" h="61315">
                <a:moveTo>
                  <a:pt x="47561" y="34061"/>
                </a:moveTo>
                <a:lnTo>
                  <a:pt x="40766" y="57975"/>
                </a:lnTo>
                <a:lnTo>
                  <a:pt x="30505" y="61315"/>
                </a:lnTo>
                <a:lnTo>
                  <a:pt x="20383" y="57975"/>
                </a:lnTo>
                <a:lnTo>
                  <a:pt x="16916" y="61315"/>
                </a:lnTo>
                <a:lnTo>
                  <a:pt x="10109" y="61315"/>
                </a:lnTo>
                <a:lnTo>
                  <a:pt x="6807" y="54495"/>
                </a:lnTo>
                <a:lnTo>
                  <a:pt x="0" y="47688"/>
                </a:lnTo>
                <a:lnTo>
                  <a:pt x="6807" y="37553"/>
                </a:lnTo>
                <a:lnTo>
                  <a:pt x="13588" y="13627"/>
                </a:lnTo>
                <a:lnTo>
                  <a:pt x="37287" y="0"/>
                </a:lnTo>
                <a:lnTo>
                  <a:pt x="44081" y="16954"/>
                </a:lnTo>
                <a:lnTo>
                  <a:pt x="44081" y="27254"/>
                </a:lnTo>
                <a:lnTo>
                  <a:pt x="47561" y="3406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4386999" y="4876485"/>
            <a:ext cx="115493" cy="112471"/>
          </a:xfrm>
          <a:custGeom>
            <a:avLst/>
            <a:gdLst/>
            <a:ahLst/>
            <a:cxnLst/>
            <a:rect l="l" t="t" r="r" b="b"/>
            <a:pathLst>
              <a:path w="115493" h="112471">
                <a:moveTo>
                  <a:pt x="91630" y="3492"/>
                </a:moveTo>
                <a:lnTo>
                  <a:pt x="88315" y="6819"/>
                </a:lnTo>
                <a:lnTo>
                  <a:pt x="105232" y="34061"/>
                </a:lnTo>
                <a:lnTo>
                  <a:pt x="108699" y="51015"/>
                </a:lnTo>
                <a:lnTo>
                  <a:pt x="105232" y="54495"/>
                </a:lnTo>
                <a:lnTo>
                  <a:pt x="115493" y="81737"/>
                </a:lnTo>
                <a:lnTo>
                  <a:pt x="108699" y="102184"/>
                </a:lnTo>
                <a:lnTo>
                  <a:pt x="91630" y="108991"/>
                </a:lnTo>
                <a:lnTo>
                  <a:pt x="33972" y="112471"/>
                </a:lnTo>
                <a:lnTo>
                  <a:pt x="0" y="95364"/>
                </a:lnTo>
                <a:lnTo>
                  <a:pt x="6807" y="81737"/>
                </a:lnTo>
                <a:lnTo>
                  <a:pt x="10121" y="74929"/>
                </a:lnTo>
                <a:lnTo>
                  <a:pt x="10121" y="64782"/>
                </a:lnTo>
                <a:lnTo>
                  <a:pt x="16903" y="23926"/>
                </a:lnTo>
                <a:lnTo>
                  <a:pt x="33972" y="20446"/>
                </a:lnTo>
                <a:lnTo>
                  <a:pt x="33972" y="10299"/>
                </a:lnTo>
                <a:lnTo>
                  <a:pt x="37287" y="0"/>
                </a:lnTo>
                <a:lnTo>
                  <a:pt x="61150" y="0"/>
                </a:lnTo>
                <a:lnTo>
                  <a:pt x="91630" y="349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4475314" y="4879977"/>
            <a:ext cx="142671" cy="183743"/>
          </a:xfrm>
          <a:custGeom>
            <a:avLst/>
            <a:gdLst/>
            <a:ahLst/>
            <a:cxnLst/>
            <a:rect l="l" t="t" r="r" b="b"/>
            <a:pathLst>
              <a:path w="142671" h="183743">
                <a:moveTo>
                  <a:pt x="27178" y="159981"/>
                </a:moveTo>
                <a:lnTo>
                  <a:pt x="10121" y="146367"/>
                </a:lnTo>
                <a:lnTo>
                  <a:pt x="16916" y="129260"/>
                </a:lnTo>
                <a:lnTo>
                  <a:pt x="16916" y="105498"/>
                </a:lnTo>
                <a:lnTo>
                  <a:pt x="20383" y="98691"/>
                </a:lnTo>
                <a:lnTo>
                  <a:pt x="27178" y="78244"/>
                </a:lnTo>
                <a:lnTo>
                  <a:pt x="16916" y="51003"/>
                </a:lnTo>
                <a:lnTo>
                  <a:pt x="20383" y="47523"/>
                </a:lnTo>
                <a:lnTo>
                  <a:pt x="16916" y="30568"/>
                </a:lnTo>
                <a:lnTo>
                  <a:pt x="0" y="3327"/>
                </a:lnTo>
                <a:lnTo>
                  <a:pt x="3314" y="0"/>
                </a:lnTo>
                <a:lnTo>
                  <a:pt x="30492" y="13461"/>
                </a:lnTo>
                <a:lnTo>
                  <a:pt x="44081" y="10134"/>
                </a:lnTo>
                <a:lnTo>
                  <a:pt x="64465" y="27241"/>
                </a:lnTo>
                <a:lnTo>
                  <a:pt x="64465" y="30568"/>
                </a:lnTo>
                <a:lnTo>
                  <a:pt x="71259" y="13461"/>
                </a:lnTo>
                <a:lnTo>
                  <a:pt x="105232" y="27241"/>
                </a:lnTo>
                <a:lnTo>
                  <a:pt x="139192" y="23761"/>
                </a:lnTo>
                <a:lnTo>
                  <a:pt x="142671" y="27241"/>
                </a:lnTo>
                <a:lnTo>
                  <a:pt x="142671" y="40868"/>
                </a:lnTo>
                <a:lnTo>
                  <a:pt x="139192" y="47523"/>
                </a:lnTo>
                <a:lnTo>
                  <a:pt x="135877" y="78244"/>
                </a:lnTo>
                <a:lnTo>
                  <a:pt x="112026" y="122605"/>
                </a:lnTo>
                <a:lnTo>
                  <a:pt x="101904" y="115633"/>
                </a:lnTo>
                <a:lnTo>
                  <a:pt x="95110" y="125920"/>
                </a:lnTo>
                <a:lnTo>
                  <a:pt x="88328" y="143027"/>
                </a:lnTo>
                <a:lnTo>
                  <a:pt x="84848" y="149682"/>
                </a:lnTo>
                <a:lnTo>
                  <a:pt x="81534" y="153174"/>
                </a:lnTo>
                <a:lnTo>
                  <a:pt x="71259" y="163321"/>
                </a:lnTo>
                <a:lnTo>
                  <a:pt x="71259" y="183743"/>
                </a:lnTo>
                <a:lnTo>
                  <a:pt x="27178" y="1599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388978" y="4886783"/>
            <a:ext cx="163042" cy="156514"/>
          </a:xfrm>
          <a:custGeom>
            <a:avLst/>
            <a:gdLst/>
            <a:ahLst/>
            <a:cxnLst/>
            <a:rect l="l" t="t" r="r" b="b"/>
            <a:pathLst>
              <a:path w="163042" h="156514">
                <a:moveTo>
                  <a:pt x="0" y="81737"/>
                </a:moveTo>
                <a:lnTo>
                  <a:pt x="37287" y="57823"/>
                </a:lnTo>
                <a:lnTo>
                  <a:pt x="50863" y="37388"/>
                </a:lnTo>
                <a:lnTo>
                  <a:pt x="54356" y="27254"/>
                </a:lnTo>
                <a:lnTo>
                  <a:pt x="95123" y="10147"/>
                </a:lnTo>
                <a:lnTo>
                  <a:pt x="105219" y="0"/>
                </a:lnTo>
                <a:lnTo>
                  <a:pt x="112014" y="3327"/>
                </a:lnTo>
                <a:lnTo>
                  <a:pt x="115481" y="16954"/>
                </a:lnTo>
                <a:lnTo>
                  <a:pt x="125603" y="27254"/>
                </a:lnTo>
                <a:lnTo>
                  <a:pt x="145986" y="37388"/>
                </a:lnTo>
                <a:lnTo>
                  <a:pt x="149453" y="57823"/>
                </a:lnTo>
                <a:lnTo>
                  <a:pt x="163042" y="74777"/>
                </a:lnTo>
                <a:lnTo>
                  <a:pt x="149453" y="88544"/>
                </a:lnTo>
                <a:lnTo>
                  <a:pt x="132397" y="102171"/>
                </a:lnTo>
                <a:lnTo>
                  <a:pt x="115481" y="102171"/>
                </a:lnTo>
                <a:lnTo>
                  <a:pt x="115481" y="112306"/>
                </a:lnTo>
                <a:lnTo>
                  <a:pt x="95123" y="125933"/>
                </a:lnTo>
                <a:lnTo>
                  <a:pt x="88315" y="142874"/>
                </a:lnTo>
                <a:lnTo>
                  <a:pt x="78054" y="156514"/>
                </a:lnTo>
                <a:lnTo>
                  <a:pt x="74726" y="156514"/>
                </a:lnTo>
                <a:lnTo>
                  <a:pt x="67932" y="156514"/>
                </a:lnTo>
                <a:lnTo>
                  <a:pt x="50863" y="149847"/>
                </a:lnTo>
                <a:lnTo>
                  <a:pt x="37287" y="136220"/>
                </a:lnTo>
                <a:lnTo>
                  <a:pt x="37287" y="119113"/>
                </a:lnTo>
                <a:lnTo>
                  <a:pt x="16891" y="112306"/>
                </a:lnTo>
                <a:lnTo>
                  <a:pt x="27165" y="98691"/>
                </a:lnTo>
                <a:lnTo>
                  <a:pt x="13589" y="88544"/>
                </a:lnTo>
                <a:lnTo>
                  <a:pt x="3314" y="88544"/>
                </a:lnTo>
                <a:lnTo>
                  <a:pt x="0" y="8173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3486925" y="4890110"/>
            <a:ext cx="122288" cy="129425"/>
          </a:xfrm>
          <a:custGeom>
            <a:avLst/>
            <a:gdLst/>
            <a:ahLst/>
            <a:cxnLst/>
            <a:rect l="l" t="t" r="r" b="b"/>
            <a:pathLst>
              <a:path w="122288" h="129425">
                <a:moveTo>
                  <a:pt x="0" y="126085"/>
                </a:moveTo>
                <a:lnTo>
                  <a:pt x="13601" y="112471"/>
                </a:lnTo>
                <a:lnTo>
                  <a:pt x="16916" y="102171"/>
                </a:lnTo>
                <a:lnTo>
                  <a:pt x="20383" y="88557"/>
                </a:lnTo>
                <a:lnTo>
                  <a:pt x="30492" y="74917"/>
                </a:lnTo>
                <a:lnTo>
                  <a:pt x="40766" y="57975"/>
                </a:lnTo>
                <a:lnTo>
                  <a:pt x="37452" y="47688"/>
                </a:lnTo>
                <a:lnTo>
                  <a:pt x="64465" y="3327"/>
                </a:lnTo>
                <a:lnTo>
                  <a:pt x="67944" y="0"/>
                </a:lnTo>
                <a:lnTo>
                  <a:pt x="78054" y="20434"/>
                </a:lnTo>
                <a:lnTo>
                  <a:pt x="78054" y="34061"/>
                </a:lnTo>
                <a:lnTo>
                  <a:pt x="122288" y="81737"/>
                </a:lnTo>
                <a:lnTo>
                  <a:pt x="108711" y="85216"/>
                </a:lnTo>
                <a:lnTo>
                  <a:pt x="101904" y="95364"/>
                </a:lnTo>
                <a:lnTo>
                  <a:pt x="95110" y="108978"/>
                </a:lnTo>
                <a:lnTo>
                  <a:pt x="95110" y="119125"/>
                </a:lnTo>
                <a:lnTo>
                  <a:pt x="57670" y="122605"/>
                </a:lnTo>
                <a:lnTo>
                  <a:pt x="37452" y="129425"/>
                </a:lnTo>
                <a:lnTo>
                  <a:pt x="23698" y="126085"/>
                </a:lnTo>
                <a:lnTo>
                  <a:pt x="13601" y="129425"/>
                </a:lnTo>
                <a:lnTo>
                  <a:pt x="0" y="12608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2889098" y="4893438"/>
            <a:ext cx="200482" cy="201015"/>
          </a:xfrm>
          <a:custGeom>
            <a:avLst/>
            <a:gdLst/>
            <a:ahLst/>
            <a:cxnLst/>
            <a:rect l="l" t="t" r="r" b="b"/>
            <a:pathLst>
              <a:path w="200482" h="201015">
                <a:moveTo>
                  <a:pt x="44234" y="23914"/>
                </a:moveTo>
                <a:lnTo>
                  <a:pt x="47561" y="23914"/>
                </a:lnTo>
                <a:lnTo>
                  <a:pt x="54343" y="20599"/>
                </a:lnTo>
                <a:lnTo>
                  <a:pt x="71412" y="17106"/>
                </a:lnTo>
                <a:lnTo>
                  <a:pt x="81521" y="17106"/>
                </a:lnTo>
                <a:lnTo>
                  <a:pt x="95110" y="10299"/>
                </a:lnTo>
                <a:lnTo>
                  <a:pt x="101904" y="0"/>
                </a:lnTo>
                <a:lnTo>
                  <a:pt x="132549" y="3492"/>
                </a:lnTo>
                <a:lnTo>
                  <a:pt x="159727" y="6972"/>
                </a:lnTo>
                <a:lnTo>
                  <a:pt x="186905" y="30733"/>
                </a:lnTo>
                <a:lnTo>
                  <a:pt x="200482" y="47828"/>
                </a:lnTo>
                <a:lnTo>
                  <a:pt x="197015" y="61467"/>
                </a:lnTo>
                <a:lnTo>
                  <a:pt x="190220" y="68122"/>
                </a:lnTo>
                <a:lnTo>
                  <a:pt x="166522" y="81889"/>
                </a:lnTo>
                <a:lnTo>
                  <a:pt x="149453" y="102171"/>
                </a:lnTo>
                <a:lnTo>
                  <a:pt x="149453" y="153327"/>
                </a:lnTo>
                <a:lnTo>
                  <a:pt x="146138" y="194195"/>
                </a:lnTo>
                <a:lnTo>
                  <a:pt x="129070" y="201015"/>
                </a:lnTo>
                <a:lnTo>
                  <a:pt x="64617" y="190880"/>
                </a:lnTo>
                <a:lnTo>
                  <a:pt x="30645" y="132905"/>
                </a:lnTo>
                <a:lnTo>
                  <a:pt x="30645" y="126098"/>
                </a:lnTo>
                <a:lnTo>
                  <a:pt x="33959" y="102171"/>
                </a:lnTo>
                <a:lnTo>
                  <a:pt x="6794" y="81889"/>
                </a:lnTo>
                <a:lnTo>
                  <a:pt x="0" y="75082"/>
                </a:lnTo>
                <a:lnTo>
                  <a:pt x="17056" y="44361"/>
                </a:lnTo>
                <a:lnTo>
                  <a:pt x="30645" y="41020"/>
                </a:lnTo>
                <a:lnTo>
                  <a:pt x="44234" y="239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721857" y="4900410"/>
            <a:ext cx="88328" cy="64617"/>
          </a:xfrm>
          <a:custGeom>
            <a:avLst/>
            <a:gdLst/>
            <a:ahLst/>
            <a:cxnLst/>
            <a:rect l="l" t="t" r="r" b="b"/>
            <a:pathLst>
              <a:path w="88328" h="64617">
                <a:moveTo>
                  <a:pt x="3327" y="23761"/>
                </a:moveTo>
                <a:lnTo>
                  <a:pt x="10121" y="13627"/>
                </a:lnTo>
                <a:lnTo>
                  <a:pt x="27178" y="10134"/>
                </a:lnTo>
                <a:lnTo>
                  <a:pt x="50876" y="0"/>
                </a:lnTo>
                <a:lnTo>
                  <a:pt x="54368" y="10134"/>
                </a:lnTo>
                <a:lnTo>
                  <a:pt x="64465" y="30568"/>
                </a:lnTo>
                <a:lnTo>
                  <a:pt x="88328" y="51003"/>
                </a:lnTo>
                <a:lnTo>
                  <a:pt x="61150" y="51003"/>
                </a:lnTo>
                <a:lnTo>
                  <a:pt x="44094" y="61150"/>
                </a:lnTo>
                <a:lnTo>
                  <a:pt x="40754" y="54495"/>
                </a:lnTo>
                <a:lnTo>
                  <a:pt x="33972" y="64617"/>
                </a:lnTo>
                <a:lnTo>
                  <a:pt x="27178" y="61150"/>
                </a:lnTo>
                <a:lnTo>
                  <a:pt x="3327" y="61150"/>
                </a:lnTo>
                <a:lnTo>
                  <a:pt x="0" y="61150"/>
                </a:lnTo>
                <a:lnTo>
                  <a:pt x="3327" y="44196"/>
                </a:lnTo>
                <a:lnTo>
                  <a:pt x="10121" y="34048"/>
                </a:lnTo>
                <a:lnTo>
                  <a:pt x="3327" y="2376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178374" y="4903738"/>
            <a:ext cx="30505" cy="30720"/>
          </a:xfrm>
          <a:custGeom>
            <a:avLst/>
            <a:gdLst/>
            <a:ahLst/>
            <a:cxnLst/>
            <a:rect l="l" t="t" r="r" b="b"/>
            <a:pathLst>
              <a:path w="30505" h="30721">
                <a:moveTo>
                  <a:pt x="27177" y="20434"/>
                </a:moveTo>
                <a:lnTo>
                  <a:pt x="13588" y="30721"/>
                </a:lnTo>
                <a:lnTo>
                  <a:pt x="0" y="20434"/>
                </a:lnTo>
                <a:lnTo>
                  <a:pt x="13588" y="17106"/>
                </a:lnTo>
                <a:lnTo>
                  <a:pt x="10261" y="6807"/>
                </a:lnTo>
                <a:lnTo>
                  <a:pt x="20383" y="0"/>
                </a:lnTo>
                <a:lnTo>
                  <a:pt x="30505" y="3479"/>
                </a:lnTo>
                <a:lnTo>
                  <a:pt x="27177" y="2043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874652" y="4910546"/>
            <a:ext cx="88303" cy="98691"/>
          </a:xfrm>
          <a:custGeom>
            <a:avLst/>
            <a:gdLst/>
            <a:ahLst/>
            <a:cxnLst/>
            <a:rect l="l" t="t" r="r" b="b"/>
            <a:pathLst>
              <a:path w="88303" h="98691">
                <a:moveTo>
                  <a:pt x="30645" y="0"/>
                </a:moveTo>
                <a:lnTo>
                  <a:pt x="47548" y="6807"/>
                </a:lnTo>
                <a:lnTo>
                  <a:pt x="64604" y="13627"/>
                </a:lnTo>
                <a:lnTo>
                  <a:pt x="78206" y="30721"/>
                </a:lnTo>
                <a:lnTo>
                  <a:pt x="81508" y="44361"/>
                </a:lnTo>
                <a:lnTo>
                  <a:pt x="78206" y="54483"/>
                </a:lnTo>
                <a:lnTo>
                  <a:pt x="88303" y="71589"/>
                </a:lnTo>
                <a:lnTo>
                  <a:pt x="23850" y="98691"/>
                </a:lnTo>
                <a:lnTo>
                  <a:pt x="10248" y="88544"/>
                </a:lnTo>
                <a:lnTo>
                  <a:pt x="13589" y="85064"/>
                </a:lnTo>
                <a:lnTo>
                  <a:pt x="3467" y="74930"/>
                </a:lnTo>
                <a:lnTo>
                  <a:pt x="23850" y="61302"/>
                </a:lnTo>
                <a:lnTo>
                  <a:pt x="17043" y="47675"/>
                </a:lnTo>
                <a:lnTo>
                  <a:pt x="6781" y="37541"/>
                </a:lnTo>
                <a:lnTo>
                  <a:pt x="0" y="27254"/>
                </a:lnTo>
                <a:lnTo>
                  <a:pt x="3467" y="23914"/>
                </a:lnTo>
                <a:lnTo>
                  <a:pt x="13589" y="27254"/>
                </a:lnTo>
                <a:lnTo>
                  <a:pt x="23850" y="23914"/>
                </a:lnTo>
                <a:lnTo>
                  <a:pt x="30645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3656762" y="4910545"/>
            <a:ext cx="193547" cy="153174"/>
          </a:xfrm>
          <a:custGeom>
            <a:avLst/>
            <a:gdLst/>
            <a:ahLst/>
            <a:cxnLst/>
            <a:rect l="l" t="t" r="r" b="b"/>
            <a:pathLst>
              <a:path w="193548" h="153174">
                <a:moveTo>
                  <a:pt x="30505" y="81737"/>
                </a:moveTo>
                <a:lnTo>
                  <a:pt x="44081" y="78409"/>
                </a:lnTo>
                <a:lnTo>
                  <a:pt x="54356" y="27254"/>
                </a:lnTo>
                <a:lnTo>
                  <a:pt x="61150" y="16954"/>
                </a:lnTo>
                <a:lnTo>
                  <a:pt x="64465" y="6807"/>
                </a:lnTo>
                <a:lnTo>
                  <a:pt x="88328" y="0"/>
                </a:lnTo>
                <a:lnTo>
                  <a:pt x="91643" y="16954"/>
                </a:lnTo>
                <a:lnTo>
                  <a:pt x="118821" y="57975"/>
                </a:lnTo>
                <a:lnTo>
                  <a:pt x="156260" y="51015"/>
                </a:lnTo>
                <a:lnTo>
                  <a:pt x="179959" y="40868"/>
                </a:lnTo>
                <a:lnTo>
                  <a:pt x="190233" y="37541"/>
                </a:lnTo>
                <a:lnTo>
                  <a:pt x="193547" y="51015"/>
                </a:lnTo>
                <a:lnTo>
                  <a:pt x="193547" y="71589"/>
                </a:lnTo>
                <a:lnTo>
                  <a:pt x="193547" y="85064"/>
                </a:lnTo>
                <a:lnTo>
                  <a:pt x="193547" y="105651"/>
                </a:lnTo>
                <a:lnTo>
                  <a:pt x="186753" y="102171"/>
                </a:lnTo>
                <a:lnTo>
                  <a:pt x="163055" y="129413"/>
                </a:lnTo>
                <a:lnTo>
                  <a:pt x="152793" y="153174"/>
                </a:lnTo>
                <a:lnTo>
                  <a:pt x="142671" y="146519"/>
                </a:lnTo>
                <a:lnTo>
                  <a:pt x="118821" y="139712"/>
                </a:lnTo>
                <a:lnTo>
                  <a:pt x="108712" y="136220"/>
                </a:lnTo>
                <a:lnTo>
                  <a:pt x="95110" y="132753"/>
                </a:lnTo>
                <a:lnTo>
                  <a:pt x="81534" y="132753"/>
                </a:lnTo>
                <a:lnTo>
                  <a:pt x="71259" y="132753"/>
                </a:lnTo>
                <a:lnTo>
                  <a:pt x="50876" y="132753"/>
                </a:lnTo>
                <a:lnTo>
                  <a:pt x="37299" y="136220"/>
                </a:lnTo>
                <a:lnTo>
                  <a:pt x="16916" y="132753"/>
                </a:lnTo>
                <a:lnTo>
                  <a:pt x="3327" y="115798"/>
                </a:lnTo>
                <a:lnTo>
                  <a:pt x="0" y="108991"/>
                </a:lnTo>
                <a:lnTo>
                  <a:pt x="6807" y="102171"/>
                </a:lnTo>
                <a:lnTo>
                  <a:pt x="10121" y="92036"/>
                </a:lnTo>
                <a:lnTo>
                  <a:pt x="20383" y="88544"/>
                </a:lnTo>
                <a:lnTo>
                  <a:pt x="30505" y="8173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786323" y="4910546"/>
            <a:ext cx="78219" cy="71590"/>
          </a:xfrm>
          <a:custGeom>
            <a:avLst/>
            <a:gdLst/>
            <a:ahLst/>
            <a:cxnLst/>
            <a:rect l="l" t="t" r="r" b="b"/>
            <a:pathLst>
              <a:path w="78219" h="71589">
                <a:moveTo>
                  <a:pt x="0" y="20434"/>
                </a:moveTo>
                <a:lnTo>
                  <a:pt x="30645" y="0"/>
                </a:lnTo>
                <a:lnTo>
                  <a:pt x="37452" y="3492"/>
                </a:lnTo>
                <a:lnTo>
                  <a:pt x="44246" y="0"/>
                </a:lnTo>
                <a:lnTo>
                  <a:pt x="57823" y="3492"/>
                </a:lnTo>
                <a:lnTo>
                  <a:pt x="71412" y="13627"/>
                </a:lnTo>
                <a:lnTo>
                  <a:pt x="78219" y="20434"/>
                </a:lnTo>
                <a:lnTo>
                  <a:pt x="47561" y="34061"/>
                </a:lnTo>
                <a:lnTo>
                  <a:pt x="40754" y="37541"/>
                </a:lnTo>
                <a:lnTo>
                  <a:pt x="40754" y="44361"/>
                </a:lnTo>
                <a:lnTo>
                  <a:pt x="33972" y="51015"/>
                </a:lnTo>
                <a:lnTo>
                  <a:pt x="40754" y="57975"/>
                </a:lnTo>
                <a:lnTo>
                  <a:pt x="27177" y="71589"/>
                </a:lnTo>
                <a:lnTo>
                  <a:pt x="20396" y="64782"/>
                </a:lnTo>
                <a:lnTo>
                  <a:pt x="17056" y="54483"/>
                </a:lnTo>
                <a:lnTo>
                  <a:pt x="10274" y="64782"/>
                </a:lnTo>
                <a:lnTo>
                  <a:pt x="3479" y="51015"/>
                </a:lnTo>
                <a:lnTo>
                  <a:pt x="23863" y="44361"/>
                </a:lnTo>
                <a:lnTo>
                  <a:pt x="23863" y="40868"/>
                </a:lnTo>
                <a:lnTo>
                  <a:pt x="0" y="2043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630087" y="4917352"/>
            <a:ext cx="101892" cy="95364"/>
          </a:xfrm>
          <a:custGeom>
            <a:avLst/>
            <a:gdLst/>
            <a:ahLst/>
            <a:cxnLst/>
            <a:rect l="l" t="t" r="r" b="b"/>
            <a:pathLst>
              <a:path w="101892" h="95364">
                <a:moveTo>
                  <a:pt x="17043" y="17106"/>
                </a:moveTo>
                <a:lnTo>
                  <a:pt x="30645" y="20447"/>
                </a:lnTo>
                <a:lnTo>
                  <a:pt x="57810" y="20447"/>
                </a:lnTo>
                <a:lnTo>
                  <a:pt x="67919" y="6819"/>
                </a:lnTo>
                <a:lnTo>
                  <a:pt x="81508" y="0"/>
                </a:lnTo>
                <a:lnTo>
                  <a:pt x="95097" y="6819"/>
                </a:lnTo>
                <a:lnTo>
                  <a:pt x="101892" y="17106"/>
                </a:lnTo>
                <a:lnTo>
                  <a:pt x="95097" y="27254"/>
                </a:lnTo>
                <a:lnTo>
                  <a:pt x="91770" y="44208"/>
                </a:lnTo>
                <a:lnTo>
                  <a:pt x="84975" y="47675"/>
                </a:lnTo>
                <a:lnTo>
                  <a:pt x="74714" y="71602"/>
                </a:lnTo>
                <a:lnTo>
                  <a:pt x="47548" y="78257"/>
                </a:lnTo>
                <a:lnTo>
                  <a:pt x="27152" y="95364"/>
                </a:lnTo>
                <a:lnTo>
                  <a:pt x="0" y="85229"/>
                </a:lnTo>
                <a:lnTo>
                  <a:pt x="0" y="57975"/>
                </a:lnTo>
                <a:lnTo>
                  <a:pt x="6781" y="51168"/>
                </a:lnTo>
                <a:lnTo>
                  <a:pt x="6781" y="27254"/>
                </a:lnTo>
                <a:lnTo>
                  <a:pt x="17043" y="1710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120717" y="4920844"/>
            <a:ext cx="71247" cy="57823"/>
          </a:xfrm>
          <a:custGeom>
            <a:avLst/>
            <a:gdLst/>
            <a:ahLst/>
            <a:cxnLst/>
            <a:rect l="l" t="t" r="r" b="b"/>
            <a:pathLst>
              <a:path w="71247" h="57823">
                <a:moveTo>
                  <a:pt x="30492" y="57823"/>
                </a:moveTo>
                <a:lnTo>
                  <a:pt x="20370" y="57823"/>
                </a:lnTo>
                <a:lnTo>
                  <a:pt x="20370" y="51003"/>
                </a:lnTo>
                <a:lnTo>
                  <a:pt x="20370" y="44183"/>
                </a:lnTo>
                <a:lnTo>
                  <a:pt x="13576" y="34061"/>
                </a:lnTo>
                <a:lnTo>
                  <a:pt x="6794" y="27241"/>
                </a:lnTo>
                <a:lnTo>
                  <a:pt x="0" y="10134"/>
                </a:lnTo>
                <a:lnTo>
                  <a:pt x="27178" y="0"/>
                </a:lnTo>
                <a:lnTo>
                  <a:pt x="44069" y="0"/>
                </a:lnTo>
                <a:lnTo>
                  <a:pt x="57658" y="3327"/>
                </a:lnTo>
                <a:lnTo>
                  <a:pt x="71247" y="13614"/>
                </a:lnTo>
                <a:lnTo>
                  <a:pt x="54343" y="37376"/>
                </a:lnTo>
                <a:lnTo>
                  <a:pt x="50876" y="47675"/>
                </a:lnTo>
                <a:lnTo>
                  <a:pt x="44069" y="54483"/>
                </a:lnTo>
                <a:lnTo>
                  <a:pt x="30492" y="5782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151208" y="4920845"/>
            <a:ext cx="122288" cy="105498"/>
          </a:xfrm>
          <a:custGeom>
            <a:avLst/>
            <a:gdLst/>
            <a:ahLst/>
            <a:cxnLst/>
            <a:rect l="l" t="t" r="r" b="b"/>
            <a:pathLst>
              <a:path w="122288" h="105498">
                <a:moveTo>
                  <a:pt x="40754" y="13614"/>
                </a:moveTo>
                <a:lnTo>
                  <a:pt x="54343" y="3327"/>
                </a:lnTo>
                <a:lnTo>
                  <a:pt x="91630" y="10134"/>
                </a:lnTo>
                <a:lnTo>
                  <a:pt x="98437" y="0"/>
                </a:lnTo>
                <a:lnTo>
                  <a:pt x="118795" y="16954"/>
                </a:lnTo>
                <a:lnTo>
                  <a:pt x="115493" y="23761"/>
                </a:lnTo>
                <a:lnTo>
                  <a:pt x="112166" y="23761"/>
                </a:lnTo>
                <a:lnTo>
                  <a:pt x="95097" y="23761"/>
                </a:lnTo>
                <a:lnTo>
                  <a:pt x="98437" y="30568"/>
                </a:lnTo>
                <a:lnTo>
                  <a:pt x="105219" y="40716"/>
                </a:lnTo>
                <a:lnTo>
                  <a:pt x="108686" y="47675"/>
                </a:lnTo>
                <a:lnTo>
                  <a:pt x="112166" y="40716"/>
                </a:lnTo>
                <a:lnTo>
                  <a:pt x="122288" y="51003"/>
                </a:lnTo>
                <a:lnTo>
                  <a:pt x="122288" y="68110"/>
                </a:lnTo>
                <a:lnTo>
                  <a:pt x="112166" y="78244"/>
                </a:lnTo>
                <a:lnTo>
                  <a:pt x="101892" y="71437"/>
                </a:lnTo>
                <a:lnTo>
                  <a:pt x="101892" y="68110"/>
                </a:lnTo>
                <a:lnTo>
                  <a:pt x="98437" y="71437"/>
                </a:lnTo>
                <a:lnTo>
                  <a:pt x="91630" y="74764"/>
                </a:lnTo>
                <a:lnTo>
                  <a:pt x="98437" y="78244"/>
                </a:lnTo>
                <a:lnTo>
                  <a:pt x="91630" y="85051"/>
                </a:lnTo>
                <a:lnTo>
                  <a:pt x="95097" y="85051"/>
                </a:lnTo>
                <a:lnTo>
                  <a:pt x="95097" y="88392"/>
                </a:lnTo>
                <a:lnTo>
                  <a:pt x="88315" y="95351"/>
                </a:lnTo>
                <a:lnTo>
                  <a:pt x="81521" y="95351"/>
                </a:lnTo>
                <a:lnTo>
                  <a:pt x="71399" y="105498"/>
                </a:lnTo>
                <a:lnTo>
                  <a:pt x="61125" y="102158"/>
                </a:lnTo>
                <a:lnTo>
                  <a:pt x="54343" y="85051"/>
                </a:lnTo>
                <a:lnTo>
                  <a:pt x="33972" y="81737"/>
                </a:lnTo>
                <a:lnTo>
                  <a:pt x="33972" y="88392"/>
                </a:lnTo>
                <a:lnTo>
                  <a:pt x="30645" y="105498"/>
                </a:lnTo>
                <a:lnTo>
                  <a:pt x="0" y="88392"/>
                </a:lnTo>
                <a:lnTo>
                  <a:pt x="0" y="64630"/>
                </a:lnTo>
                <a:lnTo>
                  <a:pt x="0" y="57823"/>
                </a:lnTo>
                <a:lnTo>
                  <a:pt x="13576" y="54483"/>
                </a:lnTo>
                <a:lnTo>
                  <a:pt x="20383" y="47675"/>
                </a:lnTo>
                <a:lnTo>
                  <a:pt x="23850" y="37376"/>
                </a:lnTo>
                <a:lnTo>
                  <a:pt x="40754" y="1361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266703" y="4920845"/>
            <a:ext cx="67919" cy="74764"/>
          </a:xfrm>
          <a:custGeom>
            <a:avLst/>
            <a:gdLst/>
            <a:ahLst/>
            <a:cxnLst/>
            <a:rect l="l" t="t" r="r" b="b"/>
            <a:pathLst>
              <a:path w="67919" h="74764">
                <a:moveTo>
                  <a:pt x="54343" y="74764"/>
                </a:moveTo>
                <a:lnTo>
                  <a:pt x="33959" y="71437"/>
                </a:lnTo>
                <a:lnTo>
                  <a:pt x="27165" y="51003"/>
                </a:lnTo>
                <a:lnTo>
                  <a:pt x="16903" y="30568"/>
                </a:lnTo>
                <a:lnTo>
                  <a:pt x="6794" y="30568"/>
                </a:lnTo>
                <a:lnTo>
                  <a:pt x="0" y="23761"/>
                </a:lnTo>
                <a:lnTo>
                  <a:pt x="3302" y="16954"/>
                </a:lnTo>
                <a:lnTo>
                  <a:pt x="20370" y="0"/>
                </a:lnTo>
                <a:lnTo>
                  <a:pt x="61137" y="16954"/>
                </a:lnTo>
                <a:lnTo>
                  <a:pt x="57658" y="23761"/>
                </a:lnTo>
                <a:lnTo>
                  <a:pt x="64452" y="27241"/>
                </a:lnTo>
                <a:lnTo>
                  <a:pt x="50863" y="34061"/>
                </a:lnTo>
                <a:lnTo>
                  <a:pt x="50863" y="47675"/>
                </a:lnTo>
                <a:lnTo>
                  <a:pt x="61137" y="51003"/>
                </a:lnTo>
                <a:lnTo>
                  <a:pt x="67919" y="64630"/>
                </a:lnTo>
                <a:lnTo>
                  <a:pt x="54343" y="7476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3846994" y="4920845"/>
            <a:ext cx="152768" cy="91871"/>
          </a:xfrm>
          <a:custGeom>
            <a:avLst/>
            <a:gdLst/>
            <a:ahLst/>
            <a:cxnLst/>
            <a:rect l="l" t="t" r="r" b="b"/>
            <a:pathLst>
              <a:path w="152768" h="91871">
                <a:moveTo>
                  <a:pt x="3314" y="74764"/>
                </a:moveTo>
                <a:lnTo>
                  <a:pt x="3314" y="61290"/>
                </a:lnTo>
                <a:lnTo>
                  <a:pt x="3314" y="40716"/>
                </a:lnTo>
                <a:lnTo>
                  <a:pt x="0" y="27241"/>
                </a:lnTo>
                <a:lnTo>
                  <a:pt x="13589" y="23761"/>
                </a:lnTo>
                <a:lnTo>
                  <a:pt x="47548" y="23761"/>
                </a:lnTo>
                <a:lnTo>
                  <a:pt x="71247" y="20421"/>
                </a:lnTo>
                <a:lnTo>
                  <a:pt x="81521" y="20421"/>
                </a:lnTo>
                <a:lnTo>
                  <a:pt x="95110" y="13614"/>
                </a:lnTo>
                <a:lnTo>
                  <a:pt x="105219" y="3327"/>
                </a:lnTo>
                <a:lnTo>
                  <a:pt x="108699" y="3327"/>
                </a:lnTo>
                <a:lnTo>
                  <a:pt x="122288" y="0"/>
                </a:lnTo>
                <a:lnTo>
                  <a:pt x="142659" y="3327"/>
                </a:lnTo>
                <a:lnTo>
                  <a:pt x="152768" y="20421"/>
                </a:lnTo>
                <a:lnTo>
                  <a:pt x="145986" y="30568"/>
                </a:lnTo>
                <a:lnTo>
                  <a:pt x="132397" y="44183"/>
                </a:lnTo>
                <a:lnTo>
                  <a:pt x="125603" y="68110"/>
                </a:lnTo>
                <a:lnTo>
                  <a:pt x="108699" y="74764"/>
                </a:lnTo>
                <a:lnTo>
                  <a:pt x="88315" y="91871"/>
                </a:lnTo>
                <a:lnTo>
                  <a:pt x="50876" y="91871"/>
                </a:lnTo>
                <a:lnTo>
                  <a:pt x="3314" y="7476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813501" y="4930979"/>
            <a:ext cx="85001" cy="68110"/>
          </a:xfrm>
          <a:custGeom>
            <a:avLst/>
            <a:gdLst/>
            <a:ahLst/>
            <a:cxnLst/>
            <a:rect l="l" t="t" r="r" b="b"/>
            <a:pathLst>
              <a:path w="85001" h="68110">
                <a:moveTo>
                  <a:pt x="61150" y="6819"/>
                </a:moveTo>
                <a:lnTo>
                  <a:pt x="67932" y="17106"/>
                </a:lnTo>
                <a:lnTo>
                  <a:pt x="78193" y="27241"/>
                </a:lnTo>
                <a:lnTo>
                  <a:pt x="85001" y="40868"/>
                </a:lnTo>
                <a:lnTo>
                  <a:pt x="64617" y="54495"/>
                </a:lnTo>
                <a:lnTo>
                  <a:pt x="74739" y="64630"/>
                </a:lnTo>
                <a:lnTo>
                  <a:pt x="71399" y="68110"/>
                </a:lnTo>
                <a:lnTo>
                  <a:pt x="51041" y="54495"/>
                </a:lnTo>
                <a:lnTo>
                  <a:pt x="40766" y="51155"/>
                </a:lnTo>
                <a:lnTo>
                  <a:pt x="37452" y="57975"/>
                </a:lnTo>
                <a:lnTo>
                  <a:pt x="30645" y="57975"/>
                </a:lnTo>
                <a:lnTo>
                  <a:pt x="0" y="51155"/>
                </a:lnTo>
                <a:lnTo>
                  <a:pt x="13576" y="37541"/>
                </a:lnTo>
                <a:lnTo>
                  <a:pt x="6794" y="30581"/>
                </a:lnTo>
                <a:lnTo>
                  <a:pt x="13576" y="23926"/>
                </a:lnTo>
                <a:lnTo>
                  <a:pt x="13576" y="17106"/>
                </a:lnTo>
                <a:lnTo>
                  <a:pt x="20383" y="13627"/>
                </a:lnTo>
                <a:lnTo>
                  <a:pt x="51041" y="0"/>
                </a:lnTo>
                <a:lnTo>
                  <a:pt x="54343" y="6819"/>
                </a:lnTo>
                <a:lnTo>
                  <a:pt x="61150" y="681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4251134" y="4934460"/>
            <a:ext cx="78206" cy="105498"/>
          </a:xfrm>
          <a:custGeom>
            <a:avLst/>
            <a:gdLst/>
            <a:ahLst/>
            <a:cxnLst/>
            <a:rect l="l" t="t" r="r" b="b"/>
            <a:pathLst>
              <a:path w="78206" h="105498">
                <a:moveTo>
                  <a:pt x="74726" y="85077"/>
                </a:moveTo>
                <a:lnTo>
                  <a:pt x="54343" y="88544"/>
                </a:lnTo>
                <a:lnTo>
                  <a:pt x="40754" y="95199"/>
                </a:lnTo>
                <a:lnTo>
                  <a:pt x="17056" y="105498"/>
                </a:lnTo>
                <a:lnTo>
                  <a:pt x="13576" y="102171"/>
                </a:lnTo>
                <a:lnTo>
                  <a:pt x="0" y="91884"/>
                </a:lnTo>
                <a:lnTo>
                  <a:pt x="3479" y="78257"/>
                </a:lnTo>
                <a:lnTo>
                  <a:pt x="3479" y="57823"/>
                </a:lnTo>
                <a:lnTo>
                  <a:pt x="13576" y="51015"/>
                </a:lnTo>
                <a:lnTo>
                  <a:pt x="20383" y="30568"/>
                </a:lnTo>
                <a:lnTo>
                  <a:pt x="20383" y="23761"/>
                </a:lnTo>
                <a:lnTo>
                  <a:pt x="20383" y="16954"/>
                </a:lnTo>
                <a:lnTo>
                  <a:pt x="17056" y="10147"/>
                </a:lnTo>
                <a:lnTo>
                  <a:pt x="20383" y="3340"/>
                </a:lnTo>
                <a:lnTo>
                  <a:pt x="33959" y="0"/>
                </a:lnTo>
                <a:lnTo>
                  <a:pt x="40754" y="3340"/>
                </a:lnTo>
                <a:lnTo>
                  <a:pt x="54343" y="3340"/>
                </a:lnTo>
                <a:lnTo>
                  <a:pt x="64452" y="16954"/>
                </a:lnTo>
                <a:lnTo>
                  <a:pt x="78206" y="23761"/>
                </a:lnTo>
                <a:lnTo>
                  <a:pt x="71412" y="40868"/>
                </a:lnTo>
                <a:lnTo>
                  <a:pt x="71412" y="64630"/>
                </a:lnTo>
                <a:lnTo>
                  <a:pt x="74726" y="8507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3897872" y="4941267"/>
            <a:ext cx="220865" cy="143052"/>
          </a:xfrm>
          <a:custGeom>
            <a:avLst/>
            <a:gdLst/>
            <a:ahLst/>
            <a:cxnLst/>
            <a:rect l="l" t="t" r="r" b="b"/>
            <a:pathLst>
              <a:path w="220865" h="143052">
                <a:moveTo>
                  <a:pt x="0" y="71450"/>
                </a:moveTo>
                <a:lnTo>
                  <a:pt x="37439" y="71450"/>
                </a:lnTo>
                <a:lnTo>
                  <a:pt x="57823" y="54343"/>
                </a:lnTo>
                <a:lnTo>
                  <a:pt x="74726" y="47688"/>
                </a:lnTo>
                <a:lnTo>
                  <a:pt x="81521" y="23761"/>
                </a:lnTo>
                <a:lnTo>
                  <a:pt x="95110" y="10147"/>
                </a:lnTo>
                <a:lnTo>
                  <a:pt x="101892" y="0"/>
                </a:lnTo>
                <a:lnTo>
                  <a:pt x="108686" y="3340"/>
                </a:lnTo>
                <a:lnTo>
                  <a:pt x="122275" y="13639"/>
                </a:lnTo>
                <a:lnTo>
                  <a:pt x="118960" y="23761"/>
                </a:lnTo>
                <a:lnTo>
                  <a:pt x="115481" y="47688"/>
                </a:lnTo>
                <a:lnTo>
                  <a:pt x="115481" y="57823"/>
                </a:lnTo>
                <a:lnTo>
                  <a:pt x="132549" y="54343"/>
                </a:lnTo>
                <a:lnTo>
                  <a:pt x="146138" y="44208"/>
                </a:lnTo>
                <a:lnTo>
                  <a:pt x="149453" y="54343"/>
                </a:lnTo>
                <a:lnTo>
                  <a:pt x="156248" y="57823"/>
                </a:lnTo>
                <a:lnTo>
                  <a:pt x="166522" y="57823"/>
                </a:lnTo>
                <a:lnTo>
                  <a:pt x="173304" y="54343"/>
                </a:lnTo>
                <a:lnTo>
                  <a:pt x="193687" y="64630"/>
                </a:lnTo>
                <a:lnTo>
                  <a:pt x="220865" y="61315"/>
                </a:lnTo>
                <a:lnTo>
                  <a:pt x="183413" y="78270"/>
                </a:lnTo>
                <a:lnTo>
                  <a:pt x="173304" y="74929"/>
                </a:lnTo>
                <a:lnTo>
                  <a:pt x="169837" y="88391"/>
                </a:lnTo>
                <a:lnTo>
                  <a:pt x="163042" y="98691"/>
                </a:lnTo>
                <a:lnTo>
                  <a:pt x="152920" y="122453"/>
                </a:lnTo>
                <a:lnTo>
                  <a:pt x="135864" y="129425"/>
                </a:lnTo>
                <a:lnTo>
                  <a:pt x="125755" y="139560"/>
                </a:lnTo>
                <a:lnTo>
                  <a:pt x="101892" y="143052"/>
                </a:lnTo>
                <a:lnTo>
                  <a:pt x="64604" y="129425"/>
                </a:lnTo>
                <a:lnTo>
                  <a:pt x="40754" y="119125"/>
                </a:lnTo>
                <a:lnTo>
                  <a:pt x="37439" y="122453"/>
                </a:lnTo>
                <a:lnTo>
                  <a:pt x="17056" y="139560"/>
                </a:lnTo>
                <a:lnTo>
                  <a:pt x="6781" y="122453"/>
                </a:lnTo>
                <a:lnTo>
                  <a:pt x="13576" y="105498"/>
                </a:lnTo>
                <a:lnTo>
                  <a:pt x="0" y="7145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725185" y="4951412"/>
            <a:ext cx="135864" cy="173608"/>
          </a:xfrm>
          <a:custGeom>
            <a:avLst/>
            <a:gdLst/>
            <a:ahLst/>
            <a:cxnLst/>
            <a:rect l="l" t="t" r="r" b="b"/>
            <a:pathLst>
              <a:path w="135864" h="173609">
                <a:moveTo>
                  <a:pt x="20370" y="51168"/>
                </a:moveTo>
                <a:lnTo>
                  <a:pt x="10274" y="34061"/>
                </a:lnTo>
                <a:lnTo>
                  <a:pt x="0" y="13614"/>
                </a:lnTo>
                <a:lnTo>
                  <a:pt x="0" y="10147"/>
                </a:lnTo>
                <a:lnTo>
                  <a:pt x="23850" y="10147"/>
                </a:lnTo>
                <a:lnTo>
                  <a:pt x="30645" y="13614"/>
                </a:lnTo>
                <a:lnTo>
                  <a:pt x="37426" y="3492"/>
                </a:lnTo>
                <a:lnTo>
                  <a:pt x="40767" y="10147"/>
                </a:lnTo>
                <a:lnTo>
                  <a:pt x="57823" y="0"/>
                </a:lnTo>
                <a:lnTo>
                  <a:pt x="85001" y="0"/>
                </a:lnTo>
                <a:lnTo>
                  <a:pt x="85001" y="3492"/>
                </a:lnTo>
                <a:lnTo>
                  <a:pt x="64617" y="10147"/>
                </a:lnTo>
                <a:lnTo>
                  <a:pt x="71412" y="23914"/>
                </a:lnTo>
                <a:lnTo>
                  <a:pt x="78193" y="13614"/>
                </a:lnTo>
                <a:lnTo>
                  <a:pt x="81534" y="23914"/>
                </a:lnTo>
                <a:lnTo>
                  <a:pt x="88315" y="30721"/>
                </a:lnTo>
                <a:lnTo>
                  <a:pt x="118960" y="37541"/>
                </a:lnTo>
                <a:lnTo>
                  <a:pt x="122288" y="47675"/>
                </a:lnTo>
                <a:lnTo>
                  <a:pt x="125768" y="51168"/>
                </a:lnTo>
                <a:lnTo>
                  <a:pt x="132549" y="44195"/>
                </a:lnTo>
                <a:lnTo>
                  <a:pt x="135864" y="47675"/>
                </a:lnTo>
                <a:lnTo>
                  <a:pt x="129082" y="57823"/>
                </a:lnTo>
                <a:lnTo>
                  <a:pt x="115481" y="74929"/>
                </a:lnTo>
                <a:lnTo>
                  <a:pt x="125768" y="85216"/>
                </a:lnTo>
                <a:lnTo>
                  <a:pt x="122288" y="95351"/>
                </a:lnTo>
                <a:lnTo>
                  <a:pt x="112166" y="102171"/>
                </a:lnTo>
                <a:lnTo>
                  <a:pt x="115481" y="119278"/>
                </a:lnTo>
                <a:lnTo>
                  <a:pt x="101892" y="125933"/>
                </a:lnTo>
                <a:lnTo>
                  <a:pt x="101892" y="132905"/>
                </a:lnTo>
                <a:lnTo>
                  <a:pt x="98590" y="132905"/>
                </a:lnTo>
                <a:lnTo>
                  <a:pt x="108699" y="159981"/>
                </a:lnTo>
                <a:lnTo>
                  <a:pt x="118960" y="170281"/>
                </a:lnTo>
                <a:lnTo>
                  <a:pt x="118960" y="173608"/>
                </a:lnTo>
                <a:lnTo>
                  <a:pt x="101892" y="159981"/>
                </a:lnTo>
                <a:lnTo>
                  <a:pt x="91782" y="146367"/>
                </a:lnTo>
                <a:lnTo>
                  <a:pt x="85001" y="129412"/>
                </a:lnTo>
                <a:lnTo>
                  <a:pt x="74739" y="115798"/>
                </a:lnTo>
                <a:lnTo>
                  <a:pt x="74739" y="108978"/>
                </a:lnTo>
                <a:lnTo>
                  <a:pt x="30645" y="57823"/>
                </a:lnTo>
                <a:lnTo>
                  <a:pt x="20370" y="5116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3293389" y="4951413"/>
            <a:ext cx="183438" cy="112306"/>
          </a:xfrm>
          <a:custGeom>
            <a:avLst/>
            <a:gdLst/>
            <a:ahLst/>
            <a:cxnLst/>
            <a:rect l="l" t="t" r="r" b="b"/>
            <a:pathLst>
              <a:path w="183438" h="112306">
                <a:moveTo>
                  <a:pt x="183438" y="68122"/>
                </a:moveTo>
                <a:lnTo>
                  <a:pt x="173151" y="74929"/>
                </a:lnTo>
                <a:lnTo>
                  <a:pt x="166370" y="74929"/>
                </a:lnTo>
                <a:lnTo>
                  <a:pt x="149453" y="71589"/>
                </a:lnTo>
                <a:lnTo>
                  <a:pt x="129082" y="88544"/>
                </a:lnTo>
                <a:lnTo>
                  <a:pt x="108699" y="91884"/>
                </a:lnTo>
                <a:lnTo>
                  <a:pt x="88328" y="98844"/>
                </a:lnTo>
                <a:lnTo>
                  <a:pt x="74726" y="112306"/>
                </a:lnTo>
                <a:lnTo>
                  <a:pt x="57670" y="112306"/>
                </a:lnTo>
                <a:lnTo>
                  <a:pt x="40767" y="108978"/>
                </a:lnTo>
                <a:lnTo>
                  <a:pt x="20383" y="102171"/>
                </a:lnTo>
                <a:lnTo>
                  <a:pt x="0" y="74929"/>
                </a:lnTo>
                <a:lnTo>
                  <a:pt x="10109" y="64782"/>
                </a:lnTo>
                <a:lnTo>
                  <a:pt x="16903" y="47675"/>
                </a:lnTo>
                <a:lnTo>
                  <a:pt x="30492" y="40868"/>
                </a:lnTo>
                <a:lnTo>
                  <a:pt x="54343" y="17106"/>
                </a:lnTo>
                <a:lnTo>
                  <a:pt x="57670" y="6807"/>
                </a:lnTo>
                <a:lnTo>
                  <a:pt x="67945" y="6807"/>
                </a:lnTo>
                <a:lnTo>
                  <a:pt x="91643" y="0"/>
                </a:lnTo>
                <a:lnTo>
                  <a:pt x="135877" y="17106"/>
                </a:lnTo>
                <a:lnTo>
                  <a:pt x="149453" y="17106"/>
                </a:lnTo>
                <a:lnTo>
                  <a:pt x="156260" y="17106"/>
                </a:lnTo>
                <a:lnTo>
                  <a:pt x="173151" y="27254"/>
                </a:lnTo>
                <a:lnTo>
                  <a:pt x="176479" y="30721"/>
                </a:lnTo>
                <a:lnTo>
                  <a:pt x="179959" y="51168"/>
                </a:lnTo>
                <a:lnTo>
                  <a:pt x="179959" y="64782"/>
                </a:lnTo>
                <a:lnTo>
                  <a:pt x="183438" y="6812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2912947" y="4954906"/>
            <a:ext cx="244576" cy="323456"/>
          </a:xfrm>
          <a:custGeom>
            <a:avLst/>
            <a:gdLst/>
            <a:ahLst/>
            <a:cxnLst/>
            <a:rect l="l" t="t" r="r" b="b"/>
            <a:pathLst>
              <a:path w="244576" h="323456">
                <a:moveTo>
                  <a:pt x="241096" y="105486"/>
                </a:moveTo>
                <a:lnTo>
                  <a:pt x="244576" y="122440"/>
                </a:lnTo>
                <a:lnTo>
                  <a:pt x="241096" y="146354"/>
                </a:lnTo>
                <a:lnTo>
                  <a:pt x="244576" y="166789"/>
                </a:lnTo>
                <a:lnTo>
                  <a:pt x="241096" y="173596"/>
                </a:lnTo>
                <a:lnTo>
                  <a:pt x="234302" y="183896"/>
                </a:lnTo>
                <a:lnTo>
                  <a:pt x="241096" y="228092"/>
                </a:lnTo>
                <a:lnTo>
                  <a:pt x="217398" y="238226"/>
                </a:lnTo>
                <a:lnTo>
                  <a:pt x="210604" y="248526"/>
                </a:lnTo>
                <a:lnTo>
                  <a:pt x="200329" y="258673"/>
                </a:lnTo>
                <a:lnTo>
                  <a:pt x="203809" y="272288"/>
                </a:lnTo>
                <a:lnTo>
                  <a:pt x="203809" y="282587"/>
                </a:lnTo>
                <a:lnTo>
                  <a:pt x="213918" y="303009"/>
                </a:lnTo>
                <a:lnTo>
                  <a:pt x="224193" y="316636"/>
                </a:lnTo>
                <a:lnTo>
                  <a:pt x="220713" y="323456"/>
                </a:lnTo>
                <a:lnTo>
                  <a:pt x="217398" y="319963"/>
                </a:lnTo>
                <a:lnTo>
                  <a:pt x="203809" y="313156"/>
                </a:lnTo>
                <a:lnTo>
                  <a:pt x="193548" y="303009"/>
                </a:lnTo>
                <a:lnTo>
                  <a:pt x="159575" y="299707"/>
                </a:lnTo>
                <a:lnTo>
                  <a:pt x="156248" y="282587"/>
                </a:lnTo>
                <a:lnTo>
                  <a:pt x="149466" y="272288"/>
                </a:lnTo>
                <a:lnTo>
                  <a:pt x="139192" y="262140"/>
                </a:lnTo>
                <a:lnTo>
                  <a:pt x="112014" y="245033"/>
                </a:lnTo>
                <a:lnTo>
                  <a:pt x="88315" y="255333"/>
                </a:lnTo>
                <a:lnTo>
                  <a:pt x="64465" y="262140"/>
                </a:lnTo>
                <a:lnTo>
                  <a:pt x="61137" y="268960"/>
                </a:lnTo>
                <a:lnTo>
                  <a:pt x="37287" y="275767"/>
                </a:lnTo>
                <a:lnTo>
                  <a:pt x="30492" y="275767"/>
                </a:lnTo>
                <a:lnTo>
                  <a:pt x="20383" y="275767"/>
                </a:lnTo>
                <a:lnTo>
                  <a:pt x="0" y="289394"/>
                </a:lnTo>
                <a:lnTo>
                  <a:pt x="0" y="282587"/>
                </a:lnTo>
                <a:lnTo>
                  <a:pt x="0" y="275767"/>
                </a:lnTo>
                <a:lnTo>
                  <a:pt x="6794" y="268960"/>
                </a:lnTo>
                <a:lnTo>
                  <a:pt x="10109" y="255333"/>
                </a:lnTo>
                <a:lnTo>
                  <a:pt x="13589" y="248526"/>
                </a:lnTo>
                <a:lnTo>
                  <a:pt x="10109" y="238226"/>
                </a:lnTo>
                <a:lnTo>
                  <a:pt x="13589" y="231571"/>
                </a:lnTo>
                <a:lnTo>
                  <a:pt x="27178" y="228092"/>
                </a:lnTo>
                <a:lnTo>
                  <a:pt x="20383" y="221272"/>
                </a:lnTo>
                <a:lnTo>
                  <a:pt x="13589" y="204165"/>
                </a:lnTo>
                <a:lnTo>
                  <a:pt x="20383" y="187223"/>
                </a:lnTo>
                <a:lnTo>
                  <a:pt x="20383" y="166789"/>
                </a:lnTo>
                <a:lnTo>
                  <a:pt x="37287" y="129413"/>
                </a:lnTo>
                <a:lnTo>
                  <a:pt x="40767" y="129413"/>
                </a:lnTo>
                <a:lnTo>
                  <a:pt x="105219" y="139547"/>
                </a:lnTo>
                <a:lnTo>
                  <a:pt x="122288" y="132727"/>
                </a:lnTo>
                <a:lnTo>
                  <a:pt x="125603" y="91859"/>
                </a:lnTo>
                <a:lnTo>
                  <a:pt x="125603" y="40703"/>
                </a:lnTo>
                <a:lnTo>
                  <a:pt x="142671" y="20421"/>
                </a:lnTo>
                <a:lnTo>
                  <a:pt x="166370" y="6654"/>
                </a:lnTo>
                <a:lnTo>
                  <a:pt x="173164" y="0"/>
                </a:lnTo>
                <a:lnTo>
                  <a:pt x="186753" y="16941"/>
                </a:lnTo>
                <a:lnTo>
                  <a:pt x="203809" y="37376"/>
                </a:lnTo>
                <a:lnTo>
                  <a:pt x="217398" y="61290"/>
                </a:lnTo>
                <a:lnTo>
                  <a:pt x="224193" y="71437"/>
                </a:lnTo>
                <a:lnTo>
                  <a:pt x="234302" y="88392"/>
                </a:lnTo>
                <a:lnTo>
                  <a:pt x="241096" y="10548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650445" y="4961561"/>
            <a:ext cx="95110" cy="95503"/>
          </a:xfrm>
          <a:custGeom>
            <a:avLst/>
            <a:gdLst/>
            <a:ahLst/>
            <a:cxnLst/>
            <a:rect l="l" t="t" r="r" b="b"/>
            <a:pathLst>
              <a:path w="95110" h="95503">
                <a:moveTo>
                  <a:pt x="6794" y="51155"/>
                </a:moveTo>
                <a:lnTo>
                  <a:pt x="27190" y="34048"/>
                </a:lnTo>
                <a:lnTo>
                  <a:pt x="54355" y="27393"/>
                </a:lnTo>
                <a:lnTo>
                  <a:pt x="64617" y="3467"/>
                </a:lnTo>
                <a:lnTo>
                  <a:pt x="71412" y="0"/>
                </a:lnTo>
                <a:lnTo>
                  <a:pt x="74739" y="0"/>
                </a:lnTo>
                <a:lnTo>
                  <a:pt x="74739" y="3467"/>
                </a:lnTo>
                <a:lnTo>
                  <a:pt x="85013" y="23914"/>
                </a:lnTo>
                <a:lnTo>
                  <a:pt x="95110" y="41021"/>
                </a:lnTo>
                <a:lnTo>
                  <a:pt x="88315" y="57975"/>
                </a:lnTo>
                <a:lnTo>
                  <a:pt x="71412" y="75069"/>
                </a:lnTo>
                <a:lnTo>
                  <a:pt x="57835" y="81737"/>
                </a:lnTo>
                <a:lnTo>
                  <a:pt x="54355" y="95504"/>
                </a:lnTo>
                <a:lnTo>
                  <a:pt x="47561" y="95504"/>
                </a:lnTo>
                <a:lnTo>
                  <a:pt x="20383" y="81737"/>
                </a:lnTo>
                <a:lnTo>
                  <a:pt x="13601" y="75069"/>
                </a:lnTo>
                <a:lnTo>
                  <a:pt x="3492" y="78397"/>
                </a:lnTo>
                <a:lnTo>
                  <a:pt x="3492" y="75069"/>
                </a:lnTo>
                <a:lnTo>
                  <a:pt x="0" y="75069"/>
                </a:lnTo>
                <a:lnTo>
                  <a:pt x="6794" y="68097"/>
                </a:lnTo>
                <a:lnTo>
                  <a:pt x="6794" y="61442"/>
                </a:lnTo>
                <a:lnTo>
                  <a:pt x="6794" y="5115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463704" y="4961562"/>
            <a:ext cx="193535" cy="173748"/>
          </a:xfrm>
          <a:custGeom>
            <a:avLst/>
            <a:gdLst/>
            <a:ahLst/>
            <a:cxnLst/>
            <a:rect l="l" t="t" r="r" b="b"/>
            <a:pathLst>
              <a:path w="193535" h="173748">
                <a:moveTo>
                  <a:pt x="118808" y="149834"/>
                </a:moveTo>
                <a:lnTo>
                  <a:pt x="105219" y="166941"/>
                </a:lnTo>
                <a:lnTo>
                  <a:pt x="98425" y="163461"/>
                </a:lnTo>
                <a:lnTo>
                  <a:pt x="91643" y="173748"/>
                </a:lnTo>
                <a:lnTo>
                  <a:pt x="67945" y="166941"/>
                </a:lnTo>
                <a:lnTo>
                  <a:pt x="64452" y="166941"/>
                </a:lnTo>
                <a:lnTo>
                  <a:pt x="64452" y="173748"/>
                </a:lnTo>
                <a:lnTo>
                  <a:pt x="44094" y="173748"/>
                </a:lnTo>
                <a:lnTo>
                  <a:pt x="40754" y="173748"/>
                </a:lnTo>
                <a:lnTo>
                  <a:pt x="37287" y="170281"/>
                </a:lnTo>
                <a:lnTo>
                  <a:pt x="44094" y="139700"/>
                </a:lnTo>
                <a:lnTo>
                  <a:pt x="6794" y="126072"/>
                </a:lnTo>
                <a:lnTo>
                  <a:pt x="0" y="102158"/>
                </a:lnTo>
                <a:lnTo>
                  <a:pt x="3327" y="85204"/>
                </a:lnTo>
                <a:lnTo>
                  <a:pt x="0" y="81737"/>
                </a:lnTo>
                <a:lnTo>
                  <a:pt x="3327" y="81737"/>
                </a:lnTo>
                <a:lnTo>
                  <a:pt x="13589" y="68097"/>
                </a:lnTo>
                <a:lnTo>
                  <a:pt x="20396" y="51155"/>
                </a:lnTo>
                <a:lnTo>
                  <a:pt x="40754" y="37528"/>
                </a:lnTo>
                <a:lnTo>
                  <a:pt x="40754" y="27393"/>
                </a:lnTo>
                <a:lnTo>
                  <a:pt x="57670" y="27393"/>
                </a:lnTo>
                <a:lnTo>
                  <a:pt x="74726" y="13766"/>
                </a:lnTo>
                <a:lnTo>
                  <a:pt x="88315" y="0"/>
                </a:lnTo>
                <a:lnTo>
                  <a:pt x="98425" y="3467"/>
                </a:lnTo>
                <a:lnTo>
                  <a:pt x="112014" y="3467"/>
                </a:lnTo>
                <a:lnTo>
                  <a:pt x="142684" y="10287"/>
                </a:lnTo>
                <a:lnTo>
                  <a:pt x="166382" y="13766"/>
                </a:lnTo>
                <a:lnTo>
                  <a:pt x="166382" y="41021"/>
                </a:lnTo>
                <a:lnTo>
                  <a:pt x="193535" y="51155"/>
                </a:lnTo>
                <a:lnTo>
                  <a:pt x="193535" y="61442"/>
                </a:lnTo>
                <a:lnTo>
                  <a:pt x="193535" y="68097"/>
                </a:lnTo>
                <a:lnTo>
                  <a:pt x="186740" y="75069"/>
                </a:lnTo>
                <a:lnTo>
                  <a:pt x="166382" y="88696"/>
                </a:lnTo>
                <a:lnTo>
                  <a:pt x="142684" y="122758"/>
                </a:lnTo>
                <a:lnTo>
                  <a:pt x="139192" y="139700"/>
                </a:lnTo>
                <a:lnTo>
                  <a:pt x="118808" y="14983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4336123" y="4971848"/>
            <a:ext cx="166369" cy="228093"/>
          </a:xfrm>
          <a:custGeom>
            <a:avLst/>
            <a:gdLst/>
            <a:ahLst/>
            <a:cxnLst/>
            <a:rect l="l" t="t" r="r" b="b"/>
            <a:pathLst>
              <a:path w="166370" h="228091">
                <a:moveTo>
                  <a:pt x="3327" y="81737"/>
                </a:moveTo>
                <a:lnTo>
                  <a:pt x="0" y="57810"/>
                </a:lnTo>
                <a:lnTo>
                  <a:pt x="13436" y="27241"/>
                </a:lnTo>
                <a:lnTo>
                  <a:pt x="44081" y="6819"/>
                </a:lnTo>
                <a:lnTo>
                  <a:pt x="50876" y="0"/>
                </a:lnTo>
                <a:lnTo>
                  <a:pt x="84848" y="17106"/>
                </a:lnTo>
                <a:lnTo>
                  <a:pt x="142506" y="13627"/>
                </a:lnTo>
                <a:lnTo>
                  <a:pt x="159575" y="6819"/>
                </a:lnTo>
                <a:lnTo>
                  <a:pt x="156108" y="13627"/>
                </a:lnTo>
                <a:lnTo>
                  <a:pt x="156108" y="37388"/>
                </a:lnTo>
                <a:lnTo>
                  <a:pt x="149313" y="54495"/>
                </a:lnTo>
                <a:lnTo>
                  <a:pt x="166370" y="68110"/>
                </a:lnTo>
                <a:lnTo>
                  <a:pt x="166370" y="88544"/>
                </a:lnTo>
                <a:lnTo>
                  <a:pt x="162890" y="102171"/>
                </a:lnTo>
                <a:lnTo>
                  <a:pt x="156108" y="105498"/>
                </a:lnTo>
                <a:lnTo>
                  <a:pt x="152793" y="105498"/>
                </a:lnTo>
                <a:lnTo>
                  <a:pt x="149313" y="115785"/>
                </a:lnTo>
                <a:lnTo>
                  <a:pt x="152793" y="122605"/>
                </a:lnTo>
                <a:lnTo>
                  <a:pt x="149313" y="146519"/>
                </a:lnTo>
                <a:lnTo>
                  <a:pt x="135724" y="153174"/>
                </a:lnTo>
                <a:lnTo>
                  <a:pt x="128930" y="149847"/>
                </a:lnTo>
                <a:lnTo>
                  <a:pt x="125615" y="156654"/>
                </a:lnTo>
                <a:lnTo>
                  <a:pt x="108546" y="153174"/>
                </a:lnTo>
                <a:lnTo>
                  <a:pt x="112026" y="177101"/>
                </a:lnTo>
                <a:lnTo>
                  <a:pt x="105232" y="180568"/>
                </a:lnTo>
                <a:lnTo>
                  <a:pt x="84848" y="173609"/>
                </a:lnTo>
                <a:lnTo>
                  <a:pt x="74574" y="187223"/>
                </a:lnTo>
                <a:lnTo>
                  <a:pt x="71259" y="211150"/>
                </a:lnTo>
                <a:lnTo>
                  <a:pt x="64465" y="228092"/>
                </a:lnTo>
                <a:lnTo>
                  <a:pt x="57683" y="211150"/>
                </a:lnTo>
                <a:lnTo>
                  <a:pt x="50876" y="211150"/>
                </a:lnTo>
                <a:lnTo>
                  <a:pt x="44081" y="190715"/>
                </a:lnTo>
                <a:lnTo>
                  <a:pt x="44081" y="183908"/>
                </a:lnTo>
                <a:lnTo>
                  <a:pt x="33985" y="187223"/>
                </a:lnTo>
                <a:lnTo>
                  <a:pt x="27025" y="146519"/>
                </a:lnTo>
                <a:lnTo>
                  <a:pt x="37299" y="143040"/>
                </a:lnTo>
                <a:lnTo>
                  <a:pt x="40767" y="129413"/>
                </a:lnTo>
                <a:lnTo>
                  <a:pt x="6807" y="132892"/>
                </a:lnTo>
                <a:lnTo>
                  <a:pt x="3327" y="125933"/>
                </a:lnTo>
                <a:lnTo>
                  <a:pt x="3327" y="108978"/>
                </a:lnTo>
                <a:lnTo>
                  <a:pt x="13436" y="112471"/>
                </a:lnTo>
                <a:lnTo>
                  <a:pt x="13436" y="95364"/>
                </a:lnTo>
                <a:lnTo>
                  <a:pt x="3327" y="8173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3554870" y="4971848"/>
            <a:ext cx="132397" cy="153174"/>
          </a:xfrm>
          <a:custGeom>
            <a:avLst/>
            <a:gdLst/>
            <a:ahLst/>
            <a:cxnLst/>
            <a:rect l="l" t="t" r="r" b="b"/>
            <a:pathLst>
              <a:path w="132397" h="153174">
                <a:moveTo>
                  <a:pt x="3314" y="57810"/>
                </a:moveTo>
                <a:lnTo>
                  <a:pt x="10109" y="54495"/>
                </a:lnTo>
                <a:lnTo>
                  <a:pt x="27165" y="44348"/>
                </a:lnTo>
                <a:lnTo>
                  <a:pt x="27165" y="37388"/>
                </a:lnTo>
                <a:lnTo>
                  <a:pt x="27165" y="27241"/>
                </a:lnTo>
                <a:lnTo>
                  <a:pt x="33959" y="13627"/>
                </a:lnTo>
                <a:lnTo>
                  <a:pt x="40766" y="3479"/>
                </a:lnTo>
                <a:lnTo>
                  <a:pt x="54343" y="0"/>
                </a:lnTo>
                <a:lnTo>
                  <a:pt x="61137" y="3479"/>
                </a:lnTo>
                <a:lnTo>
                  <a:pt x="84835" y="10287"/>
                </a:lnTo>
                <a:lnTo>
                  <a:pt x="101892" y="17106"/>
                </a:lnTo>
                <a:lnTo>
                  <a:pt x="108699" y="17106"/>
                </a:lnTo>
                <a:lnTo>
                  <a:pt x="132397" y="20434"/>
                </a:lnTo>
                <a:lnTo>
                  <a:pt x="122275" y="27241"/>
                </a:lnTo>
                <a:lnTo>
                  <a:pt x="112013" y="30734"/>
                </a:lnTo>
                <a:lnTo>
                  <a:pt x="108699" y="40868"/>
                </a:lnTo>
                <a:lnTo>
                  <a:pt x="101892" y="47688"/>
                </a:lnTo>
                <a:lnTo>
                  <a:pt x="105219" y="54495"/>
                </a:lnTo>
                <a:lnTo>
                  <a:pt x="108699" y="74917"/>
                </a:lnTo>
                <a:lnTo>
                  <a:pt x="118808" y="88544"/>
                </a:lnTo>
                <a:lnTo>
                  <a:pt x="125602" y="98844"/>
                </a:lnTo>
                <a:lnTo>
                  <a:pt x="129070" y="115785"/>
                </a:lnTo>
                <a:lnTo>
                  <a:pt x="129070" y="125933"/>
                </a:lnTo>
                <a:lnTo>
                  <a:pt x="115493" y="132892"/>
                </a:lnTo>
                <a:lnTo>
                  <a:pt x="91630" y="146519"/>
                </a:lnTo>
                <a:lnTo>
                  <a:pt x="71246" y="153174"/>
                </a:lnTo>
                <a:lnTo>
                  <a:pt x="57657" y="149847"/>
                </a:lnTo>
                <a:lnTo>
                  <a:pt x="40766" y="143040"/>
                </a:lnTo>
                <a:lnTo>
                  <a:pt x="30479" y="146519"/>
                </a:lnTo>
                <a:lnTo>
                  <a:pt x="23698" y="139547"/>
                </a:lnTo>
                <a:lnTo>
                  <a:pt x="3314" y="119278"/>
                </a:lnTo>
                <a:lnTo>
                  <a:pt x="0" y="95364"/>
                </a:lnTo>
                <a:lnTo>
                  <a:pt x="3314" y="81737"/>
                </a:lnTo>
                <a:lnTo>
                  <a:pt x="3314" y="5781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3113278" y="4978667"/>
            <a:ext cx="468757" cy="292874"/>
          </a:xfrm>
          <a:custGeom>
            <a:avLst/>
            <a:gdLst/>
            <a:ahLst/>
            <a:cxnLst/>
            <a:rect l="l" t="t" r="r" b="b"/>
            <a:pathLst>
              <a:path w="468757" h="292874">
                <a:moveTo>
                  <a:pt x="254838" y="214464"/>
                </a:moveTo>
                <a:lnTo>
                  <a:pt x="254838" y="217957"/>
                </a:lnTo>
                <a:lnTo>
                  <a:pt x="244576" y="211150"/>
                </a:lnTo>
                <a:lnTo>
                  <a:pt x="230987" y="194195"/>
                </a:lnTo>
                <a:lnTo>
                  <a:pt x="193700" y="248526"/>
                </a:lnTo>
                <a:lnTo>
                  <a:pt x="159727" y="262140"/>
                </a:lnTo>
                <a:lnTo>
                  <a:pt x="125768" y="255333"/>
                </a:lnTo>
                <a:lnTo>
                  <a:pt x="125768" y="268960"/>
                </a:lnTo>
                <a:lnTo>
                  <a:pt x="125768" y="279247"/>
                </a:lnTo>
                <a:lnTo>
                  <a:pt x="98590" y="286067"/>
                </a:lnTo>
                <a:lnTo>
                  <a:pt x="47561" y="289394"/>
                </a:lnTo>
                <a:lnTo>
                  <a:pt x="23863" y="292874"/>
                </a:lnTo>
                <a:lnTo>
                  <a:pt x="13589" y="279247"/>
                </a:lnTo>
                <a:lnTo>
                  <a:pt x="3479" y="258826"/>
                </a:lnTo>
                <a:lnTo>
                  <a:pt x="3479" y="248526"/>
                </a:lnTo>
                <a:lnTo>
                  <a:pt x="0" y="234911"/>
                </a:lnTo>
                <a:lnTo>
                  <a:pt x="10274" y="224764"/>
                </a:lnTo>
                <a:lnTo>
                  <a:pt x="17068" y="214464"/>
                </a:lnTo>
                <a:lnTo>
                  <a:pt x="40767" y="204330"/>
                </a:lnTo>
                <a:lnTo>
                  <a:pt x="33972" y="160134"/>
                </a:lnTo>
                <a:lnTo>
                  <a:pt x="40767" y="149834"/>
                </a:lnTo>
                <a:lnTo>
                  <a:pt x="44246" y="143027"/>
                </a:lnTo>
                <a:lnTo>
                  <a:pt x="40767" y="122593"/>
                </a:lnTo>
                <a:lnTo>
                  <a:pt x="44246" y="98679"/>
                </a:lnTo>
                <a:lnTo>
                  <a:pt x="40767" y="81724"/>
                </a:lnTo>
                <a:lnTo>
                  <a:pt x="78206" y="85051"/>
                </a:lnTo>
                <a:lnTo>
                  <a:pt x="88315" y="61290"/>
                </a:lnTo>
                <a:lnTo>
                  <a:pt x="108699" y="34048"/>
                </a:lnTo>
                <a:lnTo>
                  <a:pt x="112179" y="16941"/>
                </a:lnTo>
                <a:lnTo>
                  <a:pt x="129082" y="0"/>
                </a:lnTo>
                <a:lnTo>
                  <a:pt x="163055" y="20421"/>
                </a:lnTo>
                <a:lnTo>
                  <a:pt x="173316" y="20421"/>
                </a:lnTo>
                <a:lnTo>
                  <a:pt x="173316" y="27228"/>
                </a:lnTo>
                <a:lnTo>
                  <a:pt x="180111" y="47675"/>
                </a:lnTo>
                <a:lnTo>
                  <a:pt x="200494" y="74917"/>
                </a:lnTo>
                <a:lnTo>
                  <a:pt x="220878" y="81724"/>
                </a:lnTo>
                <a:lnTo>
                  <a:pt x="237782" y="85051"/>
                </a:lnTo>
                <a:lnTo>
                  <a:pt x="254838" y="85051"/>
                </a:lnTo>
                <a:lnTo>
                  <a:pt x="268439" y="71589"/>
                </a:lnTo>
                <a:lnTo>
                  <a:pt x="288810" y="64630"/>
                </a:lnTo>
                <a:lnTo>
                  <a:pt x="309194" y="61290"/>
                </a:lnTo>
                <a:lnTo>
                  <a:pt x="329565" y="44335"/>
                </a:lnTo>
                <a:lnTo>
                  <a:pt x="346481" y="47675"/>
                </a:lnTo>
                <a:lnTo>
                  <a:pt x="353263" y="47675"/>
                </a:lnTo>
                <a:lnTo>
                  <a:pt x="363550" y="40868"/>
                </a:lnTo>
                <a:lnTo>
                  <a:pt x="373646" y="37528"/>
                </a:lnTo>
                <a:lnTo>
                  <a:pt x="387248" y="40868"/>
                </a:lnTo>
                <a:lnTo>
                  <a:pt x="397344" y="37528"/>
                </a:lnTo>
                <a:lnTo>
                  <a:pt x="411099" y="40868"/>
                </a:lnTo>
                <a:lnTo>
                  <a:pt x="431317" y="34048"/>
                </a:lnTo>
                <a:lnTo>
                  <a:pt x="468757" y="30568"/>
                </a:lnTo>
                <a:lnTo>
                  <a:pt x="468757" y="37528"/>
                </a:lnTo>
                <a:lnTo>
                  <a:pt x="451700" y="47675"/>
                </a:lnTo>
                <a:lnTo>
                  <a:pt x="444906" y="50990"/>
                </a:lnTo>
                <a:lnTo>
                  <a:pt x="431317" y="50990"/>
                </a:lnTo>
                <a:lnTo>
                  <a:pt x="414413" y="57962"/>
                </a:lnTo>
                <a:lnTo>
                  <a:pt x="400824" y="61290"/>
                </a:lnTo>
                <a:lnTo>
                  <a:pt x="390563" y="61290"/>
                </a:lnTo>
                <a:lnTo>
                  <a:pt x="370332" y="64630"/>
                </a:lnTo>
                <a:lnTo>
                  <a:pt x="353263" y="57962"/>
                </a:lnTo>
                <a:lnTo>
                  <a:pt x="319303" y="74917"/>
                </a:lnTo>
                <a:lnTo>
                  <a:pt x="298919" y="78397"/>
                </a:lnTo>
                <a:lnTo>
                  <a:pt x="292138" y="95351"/>
                </a:lnTo>
                <a:lnTo>
                  <a:pt x="282016" y="95351"/>
                </a:lnTo>
                <a:lnTo>
                  <a:pt x="278536" y="105651"/>
                </a:lnTo>
                <a:lnTo>
                  <a:pt x="275221" y="112458"/>
                </a:lnTo>
                <a:lnTo>
                  <a:pt x="264960" y="112458"/>
                </a:lnTo>
                <a:lnTo>
                  <a:pt x="234454" y="119113"/>
                </a:lnTo>
                <a:lnTo>
                  <a:pt x="237782" y="126072"/>
                </a:lnTo>
                <a:lnTo>
                  <a:pt x="234454" y="143027"/>
                </a:lnTo>
                <a:lnTo>
                  <a:pt x="237782" y="149834"/>
                </a:lnTo>
                <a:lnTo>
                  <a:pt x="230987" y="163461"/>
                </a:lnTo>
                <a:lnTo>
                  <a:pt x="248056" y="177088"/>
                </a:lnTo>
                <a:lnTo>
                  <a:pt x="254838" y="21446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4899837" y="4982136"/>
            <a:ext cx="129082" cy="146367"/>
          </a:xfrm>
          <a:custGeom>
            <a:avLst/>
            <a:gdLst/>
            <a:ahLst/>
            <a:cxnLst/>
            <a:rect l="l" t="t" r="r" b="b"/>
            <a:pathLst>
              <a:path w="129082" h="146367">
                <a:moveTo>
                  <a:pt x="118960" y="132753"/>
                </a:moveTo>
                <a:lnTo>
                  <a:pt x="105384" y="119126"/>
                </a:lnTo>
                <a:lnTo>
                  <a:pt x="91795" y="129260"/>
                </a:lnTo>
                <a:lnTo>
                  <a:pt x="81534" y="136232"/>
                </a:lnTo>
                <a:lnTo>
                  <a:pt x="61150" y="119126"/>
                </a:lnTo>
                <a:lnTo>
                  <a:pt x="54356" y="108991"/>
                </a:lnTo>
                <a:lnTo>
                  <a:pt x="51028" y="102184"/>
                </a:lnTo>
                <a:lnTo>
                  <a:pt x="27178" y="108991"/>
                </a:lnTo>
                <a:lnTo>
                  <a:pt x="20383" y="129260"/>
                </a:lnTo>
                <a:lnTo>
                  <a:pt x="13589" y="146367"/>
                </a:lnTo>
                <a:lnTo>
                  <a:pt x="0" y="122605"/>
                </a:lnTo>
                <a:lnTo>
                  <a:pt x="0" y="61163"/>
                </a:lnTo>
                <a:lnTo>
                  <a:pt x="0" y="57823"/>
                </a:lnTo>
                <a:lnTo>
                  <a:pt x="37452" y="47523"/>
                </a:lnTo>
                <a:lnTo>
                  <a:pt x="71412" y="0"/>
                </a:lnTo>
                <a:lnTo>
                  <a:pt x="81534" y="10147"/>
                </a:lnTo>
                <a:lnTo>
                  <a:pt x="85001" y="30581"/>
                </a:lnTo>
                <a:lnTo>
                  <a:pt x="95110" y="47523"/>
                </a:lnTo>
                <a:lnTo>
                  <a:pt x="95110" y="61163"/>
                </a:lnTo>
                <a:lnTo>
                  <a:pt x="101904" y="61163"/>
                </a:lnTo>
                <a:lnTo>
                  <a:pt x="129082" y="74930"/>
                </a:lnTo>
                <a:lnTo>
                  <a:pt x="129082" y="78257"/>
                </a:lnTo>
                <a:lnTo>
                  <a:pt x="118960" y="102184"/>
                </a:lnTo>
                <a:lnTo>
                  <a:pt x="118960" y="112318"/>
                </a:lnTo>
                <a:lnTo>
                  <a:pt x="122288" y="112318"/>
                </a:lnTo>
                <a:lnTo>
                  <a:pt x="122288" y="119126"/>
                </a:lnTo>
                <a:lnTo>
                  <a:pt x="118960" y="13275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3772255" y="4995609"/>
            <a:ext cx="190220" cy="269125"/>
          </a:xfrm>
          <a:custGeom>
            <a:avLst/>
            <a:gdLst/>
            <a:ahLst/>
            <a:cxnLst/>
            <a:rect l="l" t="t" r="r" b="b"/>
            <a:pathLst>
              <a:path w="190220" h="269125">
                <a:moveTo>
                  <a:pt x="190220" y="153339"/>
                </a:moveTo>
                <a:lnTo>
                  <a:pt x="183438" y="149847"/>
                </a:lnTo>
                <a:lnTo>
                  <a:pt x="166370" y="163461"/>
                </a:lnTo>
                <a:lnTo>
                  <a:pt x="145986" y="177253"/>
                </a:lnTo>
                <a:lnTo>
                  <a:pt x="135877" y="190868"/>
                </a:lnTo>
                <a:lnTo>
                  <a:pt x="122288" y="194208"/>
                </a:lnTo>
                <a:lnTo>
                  <a:pt x="91643" y="197523"/>
                </a:lnTo>
                <a:lnTo>
                  <a:pt x="78054" y="204330"/>
                </a:lnTo>
                <a:lnTo>
                  <a:pt x="95110" y="252018"/>
                </a:lnTo>
                <a:lnTo>
                  <a:pt x="95110" y="259003"/>
                </a:lnTo>
                <a:lnTo>
                  <a:pt x="88328" y="255498"/>
                </a:lnTo>
                <a:lnTo>
                  <a:pt x="64465" y="255498"/>
                </a:lnTo>
                <a:lnTo>
                  <a:pt x="30505" y="265645"/>
                </a:lnTo>
                <a:lnTo>
                  <a:pt x="0" y="269125"/>
                </a:lnTo>
                <a:lnTo>
                  <a:pt x="27178" y="197523"/>
                </a:lnTo>
                <a:lnTo>
                  <a:pt x="27178" y="143192"/>
                </a:lnTo>
                <a:lnTo>
                  <a:pt x="27178" y="105651"/>
                </a:lnTo>
                <a:lnTo>
                  <a:pt x="37299" y="92024"/>
                </a:lnTo>
                <a:lnTo>
                  <a:pt x="50876" y="88709"/>
                </a:lnTo>
                <a:lnTo>
                  <a:pt x="57670" y="78409"/>
                </a:lnTo>
                <a:lnTo>
                  <a:pt x="40767" y="68110"/>
                </a:lnTo>
                <a:lnTo>
                  <a:pt x="37299" y="68110"/>
                </a:lnTo>
                <a:lnTo>
                  <a:pt x="47561" y="44348"/>
                </a:lnTo>
                <a:lnTo>
                  <a:pt x="71259" y="17106"/>
                </a:lnTo>
                <a:lnTo>
                  <a:pt x="78054" y="20586"/>
                </a:lnTo>
                <a:lnTo>
                  <a:pt x="78054" y="0"/>
                </a:lnTo>
                <a:lnTo>
                  <a:pt x="125615" y="17106"/>
                </a:lnTo>
                <a:lnTo>
                  <a:pt x="139192" y="51155"/>
                </a:lnTo>
                <a:lnTo>
                  <a:pt x="132397" y="68110"/>
                </a:lnTo>
                <a:lnTo>
                  <a:pt x="142671" y="85216"/>
                </a:lnTo>
                <a:lnTo>
                  <a:pt x="163055" y="68110"/>
                </a:lnTo>
                <a:lnTo>
                  <a:pt x="166370" y="64782"/>
                </a:lnTo>
                <a:lnTo>
                  <a:pt x="190220" y="75082"/>
                </a:lnTo>
                <a:lnTo>
                  <a:pt x="183438" y="85216"/>
                </a:lnTo>
                <a:lnTo>
                  <a:pt x="179959" y="119278"/>
                </a:lnTo>
                <a:lnTo>
                  <a:pt x="190220" y="146519"/>
                </a:lnTo>
                <a:lnTo>
                  <a:pt x="190220" y="15333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4546574" y="4995610"/>
            <a:ext cx="190220" cy="119278"/>
          </a:xfrm>
          <a:custGeom>
            <a:avLst/>
            <a:gdLst/>
            <a:ahLst/>
            <a:cxnLst/>
            <a:rect l="l" t="t" r="r" b="b"/>
            <a:pathLst>
              <a:path w="190220" h="119278">
                <a:moveTo>
                  <a:pt x="74726" y="109131"/>
                </a:moveTo>
                <a:lnTo>
                  <a:pt x="61137" y="102171"/>
                </a:lnTo>
                <a:lnTo>
                  <a:pt x="40766" y="95516"/>
                </a:lnTo>
                <a:lnTo>
                  <a:pt x="6794" y="68110"/>
                </a:lnTo>
                <a:lnTo>
                  <a:pt x="0" y="68110"/>
                </a:lnTo>
                <a:lnTo>
                  <a:pt x="0" y="47688"/>
                </a:lnTo>
                <a:lnTo>
                  <a:pt x="10274" y="37541"/>
                </a:lnTo>
                <a:lnTo>
                  <a:pt x="13588" y="34048"/>
                </a:lnTo>
                <a:lnTo>
                  <a:pt x="17068" y="27393"/>
                </a:lnTo>
                <a:lnTo>
                  <a:pt x="23850" y="10286"/>
                </a:lnTo>
                <a:lnTo>
                  <a:pt x="30645" y="0"/>
                </a:lnTo>
                <a:lnTo>
                  <a:pt x="40766" y="6972"/>
                </a:lnTo>
                <a:lnTo>
                  <a:pt x="71412" y="37541"/>
                </a:lnTo>
                <a:lnTo>
                  <a:pt x="74726" y="23926"/>
                </a:lnTo>
                <a:lnTo>
                  <a:pt x="85001" y="13627"/>
                </a:lnTo>
                <a:lnTo>
                  <a:pt x="105384" y="6972"/>
                </a:lnTo>
                <a:lnTo>
                  <a:pt x="152933" y="23926"/>
                </a:lnTo>
                <a:lnTo>
                  <a:pt x="159727" y="34048"/>
                </a:lnTo>
                <a:lnTo>
                  <a:pt x="190220" y="61455"/>
                </a:lnTo>
                <a:lnTo>
                  <a:pt x="183426" y="71602"/>
                </a:lnTo>
                <a:lnTo>
                  <a:pt x="176631" y="78409"/>
                </a:lnTo>
                <a:lnTo>
                  <a:pt x="163042" y="81737"/>
                </a:lnTo>
                <a:lnTo>
                  <a:pt x="146138" y="95516"/>
                </a:lnTo>
                <a:lnTo>
                  <a:pt x="132549" y="112471"/>
                </a:lnTo>
                <a:lnTo>
                  <a:pt x="122288" y="112471"/>
                </a:lnTo>
                <a:lnTo>
                  <a:pt x="115493" y="115785"/>
                </a:lnTo>
                <a:lnTo>
                  <a:pt x="108699" y="119278"/>
                </a:lnTo>
                <a:lnTo>
                  <a:pt x="85001" y="109131"/>
                </a:lnTo>
                <a:lnTo>
                  <a:pt x="74726" y="10913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4081284" y="5002583"/>
            <a:ext cx="176644" cy="142876"/>
          </a:xfrm>
          <a:custGeom>
            <a:avLst/>
            <a:gdLst/>
            <a:ahLst/>
            <a:cxnLst/>
            <a:rect l="l" t="t" r="r" b="b"/>
            <a:pathLst>
              <a:path w="176644" h="142875">
                <a:moveTo>
                  <a:pt x="95123" y="139547"/>
                </a:moveTo>
                <a:lnTo>
                  <a:pt x="78219" y="142874"/>
                </a:lnTo>
                <a:lnTo>
                  <a:pt x="17068" y="132727"/>
                </a:lnTo>
                <a:lnTo>
                  <a:pt x="27178" y="119113"/>
                </a:lnTo>
                <a:lnTo>
                  <a:pt x="23863" y="74764"/>
                </a:lnTo>
                <a:lnTo>
                  <a:pt x="40767" y="51003"/>
                </a:lnTo>
                <a:lnTo>
                  <a:pt x="20383" y="44183"/>
                </a:lnTo>
                <a:lnTo>
                  <a:pt x="0" y="16954"/>
                </a:lnTo>
                <a:lnTo>
                  <a:pt x="37452" y="0"/>
                </a:lnTo>
                <a:lnTo>
                  <a:pt x="40767" y="10134"/>
                </a:lnTo>
                <a:lnTo>
                  <a:pt x="40767" y="13614"/>
                </a:lnTo>
                <a:lnTo>
                  <a:pt x="101917" y="27076"/>
                </a:lnTo>
                <a:lnTo>
                  <a:pt x="108699" y="34048"/>
                </a:lnTo>
                <a:lnTo>
                  <a:pt x="105384" y="40716"/>
                </a:lnTo>
                <a:lnTo>
                  <a:pt x="122301" y="44183"/>
                </a:lnTo>
                <a:lnTo>
                  <a:pt x="149466" y="51003"/>
                </a:lnTo>
                <a:lnTo>
                  <a:pt x="163055" y="44183"/>
                </a:lnTo>
                <a:lnTo>
                  <a:pt x="173329" y="44183"/>
                </a:lnTo>
                <a:lnTo>
                  <a:pt x="176644" y="47675"/>
                </a:lnTo>
                <a:lnTo>
                  <a:pt x="173329" y="57810"/>
                </a:lnTo>
                <a:lnTo>
                  <a:pt x="159727" y="78244"/>
                </a:lnTo>
                <a:lnTo>
                  <a:pt x="142671" y="85051"/>
                </a:lnTo>
                <a:lnTo>
                  <a:pt x="149466" y="95199"/>
                </a:lnTo>
                <a:lnTo>
                  <a:pt x="156260" y="95199"/>
                </a:lnTo>
                <a:lnTo>
                  <a:pt x="159727" y="105498"/>
                </a:lnTo>
                <a:lnTo>
                  <a:pt x="163055" y="125920"/>
                </a:lnTo>
                <a:lnTo>
                  <a:pt x="152946" y="125920"/>
                </a:lnTo>
                <a:lnTo>
                  <a:pt x="135877" y="132727"/>
                </a:lnTo>
                <a:lnTo>
                  <a:pt x="125768" y="125920"/>
                </a:lnTo>
                <a:lnTo>
                  <a:pt x="108699" y="115785"/>
                </a:lnTo>
                <a:lnTo>
                  <a:pt x="95123" y="125920"/>
                </a:lnTo>
                <a:lnTo>
                  <a:pt x="95123" y="129260"/>
                </a:lnTo>
                <a:lnTo>
                  <a:pt x="95123" y="13954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704801" y="5002583"/>
            <a:ext cx="146151" cy="156489"/>
          </a:xfrm>
          <a:custGeom>
            <a:avLst/>
            <a:gdLst/>
            <a:ahLst/>
            <a:cxnLst/>
            <a:rect l="l" t="t" r="r" b="b"/>
            <a:pathLst>
              <a:path w="146151" h="156489">
                <a:moveTo>
                  <a:pt x="98577" y="156489"/>
                </a:moveTo>
                <a:lnTo>
                  <a:pt x="85001" y="142874"/>
                </a:lnTo>
                <a:lnTo>
                  <a:pt x="64617" y="119113"/>
                </a:lnTo>
                <a:lnTo>
                  <a:pt x="61150" y="105498"/>
                </a:lnTo>
                <a:lnTo>
                  <a:pt x="54356" y="85051"/>
                </a:lnTo>
                <a:lnTo>
                  <a:pt x="33959" y="71437"/>
                </a:lnTo>
                <a:lnTo>
                  <a:pt x="23863" y="61137"/>
                </a:lnTo>
                <a:lnTo>
                  <a:pt x="0" y="54482"/>
                </a:lnTo>
                <a:lnTo>
                  <a:pt x="3479" y="40716"/>
                </a:lnTo>
                <a:lnTo>
                  <a:pt x="17056" y="34048"/>
                </a:lnTo>
                <a:lnTo>
                  <a:pt x="33959" y="16954"/>
                </a:lnTo>
                <a:lnTo>
                  <a:pt x="40754" y="0"/>
                </a:lnTo>
                <a:lnTo>
                  <a:pt x="51028" y="6654"/>
                </a:lnTo>
                <a:lnTo>
                  <a:pt x="95123" y="57810"/>
                </a:lnTo>
                <a:lnTo>
                  <a:pt x="95123" y="64630"/>
                </a:lnTo>
                <a:lnTo>
                  <a:pt x="105384" y="78244"/>
                </a:lnTo>
                <a:lnTo>
                  <a:pt x="112166" y="95199"/>
                </a:lnTo>
                <a:lnTo>
                  <a:pt x="122275" y="108813"/>
                </a:lnTo>
                <a:lnTo>
                  <a:pt x="139344" y="122440"/>
                </a:lnTo>
                <a:lnTo>
                  <a:pt x="146151" y="142874"/>
                </a:lnTo>
                <a:lnTo>
                  <a:pt x="98577" y="15648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4023626" y="5016197"/>
            <a:ext cx="98425" cy="119113"/>
          </a:xfrm>
          <a:custGeom>
            <a:avLst/>
            <a:gdLst/>
            <a:ahLst/>
            <a:cxnLst/>
            <a:rect l="l" t="t" r="r" b="b"/>
            <a:pathLst>
              <a:path w="98425" h="119113">
                <a:moveTo>
                  <a:pt x="74726" y="119113"/>
                </a:moveTo>
                <a:lnTo>
                  <a:pt x="50863" y="102171"/>
                </a:lnTo>
                <a:lnTo>
                  <a:pt x="44081" y="102171"/>
                </a:lnTo>
                <a:lnTo>
                  <a:pt x="20383" y="88544"/>
                </a:lnTo>
                <a:lnTo>
                  <a:pt x="6794" y="71437"/>
                </a:lnTo>
                <a:lnTo>
                  <a:pt x="0" y="64630"/>
                </a:lnTo>
                <a:lnTo>
                  <a:pt x="10109" y="54495"/>
                </a:lnTo>
                <a:lnTo>
                  <a:pt x="27165" y="47523"/>
                </a:lnTo>
                <a:lnTo>
                  <a:pt x="37287" y="23761"/>
                </a:lnTo>
                <a:lnTo>
                  <a:pt x="44081" y="13461"/>
                </a:lnTo>
                <a:lnTo>
                  <a:pt x="47548" y="0"/>
                </a:lnTo>
                <a:lnTo>
                  <a:pt x="57657" y="3340"/>
                </a:lnTo>
                <a:lnTo>
                  <a:pt x="78041" y="30568"/>
                </a:lnTo>
                <a:lnTo>
                  <a:pt x="98425" y="37388"/>
                </a:lnTo>
                <a:lnTo>
                  <a:pt x="81521" y="61150"/>
                </a:lnTo>
                <a:lnTo>
                  <a:pt x="84835" y="105498"/>
                </a:lnTo>
                <a:lnTo>
                  <a:pt x="74726" y="11911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4254615" y="5019537"/>
            <a:ext cx="84834" cy="71590"/>
          </a:xfrm>
          <a:custGeom>
            <a:avLst/>
            <a:gdLst/>
            <a:ahLst/>
            <a:cxnLst/>
            <a:rect l="l" t="t" r="r" b="b"/>
            <a:pathLst>
              <a:path w="84836" h="71589">
                <a:moveTo>
                  <a:pt x="84836" y="34048"/>
                </a:moveTo>
                <a:lnTo>
                  <a:pt x="74726" y="40855"/>
                </a:lnTo>
                <a:lnTo>
                  <a:pt x="67932" y="54483"/>
                </a:lnTo>
                <a:lnTo>
                  <a:pt x="54178" y="71589"/>
                </a:lnTo>
                <a:lnTo>
                  <a:pt x="40754" y="61290"/>
                </a:lnTo>
                <a:lnTo>
                  <a:pt x="33959" y="51155"/>
                </a:lnTo>
                <a:lnTo>
                  <a:pt x="20370" y="40855"/>
                </a:lnTo>
                <a:lnTo>
                  <a:pt x="0" y="40855"/>
                </a:lnTo>
                <a:lnTo>
                  <a:pt x="3314" y="30721"/>
                </a:lnTo>
                <a:lnTo>
                  <a:pt x="0" y="27228"/>
                </a:lnTo>
                <a:lnTo>
                  <a:pt x="13576" y="20421"/>
                </a:lnTo>
                <a:lnTo>
                  <a:pt x="37274" y="10121"/>
                </a:lnTo>
                <a:lnTo>
                  <a:pt x="50863" y="3467"/>
                </a:lnTo>
                <a:lnTo>
                  <a:pt x="71247" y="0"/>
                </a:lnTo>
                <a:lnTo>
                  <a:pt x="78041" y="10121"/>
                </a:lnTo>
                <a:lnTo>
                  <a:pt x="81508" y="10121"/>
                </a:lnTo>
                <a:lnTo>
                  <a:pt x="84836" y="3404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283607" y="5023004"/>
            <a:ext cx="224193" cy="136067"/>
          </a:xfrm>
          <a:custGeom>
            <a:avLst/>
            <a:gdLst/>
            <a:ahLst/>
            <a:cxnLst/>
            <a:rect l="l" t="t" r="r" b="b"/>
            <a:pathLst>
              <a:path w="224193" h="136067">
                <a:moveTo>
                  <a:pt x="220852" y="112306"/>
                </a:moveTo>
                <a:lnTo>
                  <a:pt x="200494" y="129412"/>
                </a:lnTo>
                <a:lnTo>
                  <a:pt x="200494" y="136067"/>
                </a:lnTo>
                <a:lnTo>
                  <a:pt x="173304" y="125945"/>
                </a:lnTo>
                <a:lnTo>
                  <a:pt x="169837" y="136067"/>
                </a:lnTo>
                <a:lnTo>
                  <a:pt x="156235" y="136067"/>
                </a:lnTo>
                <a:lnTo>
                  <a:pt x="149453" y="132753"/>
                </a:lnTo>
                <a:lnTo>
                  <a:pt x="142659" y="119125"/>
                </a:lnTo>
                <a:lnTo>
                  <a:pt x="135877" y="108838"/>
                </a:lnTo>
                <a:lnTo>
                  <a:pt x="129070" y="112306"/>
                </a:lnTo>
                <a:lnTo>
                  <a:pt x="122262" y="98691"/>
                </a:lnTo>
                <a:lnTo>
                  <a:pt x="122262" y="85077"/>
                </a:lnTo>
                <a:lnTo>
                  <a:pt x="101904" y="81737"/>
                </a:lnTo>
                <a:lnTo>
                  <a:pt x="71412" y="74777"/>
                </a:lnTo>
                <a:lnTo>
                  <a:pt x="51015" y="88391"/>
                </a:lnTo>
                <a:lnTo>
                  <a:pt x="33959" y="102019"/>
                </a:lnTo>
                <a:lnTo>
                  <a:pt x="17056" y="102019"/>
                </a:lnTo>
                <a:lnTo>
                  <a:pt x="10261" y="88391"/>
                </a:lnTo>
                <a:lnTo>
                  <a:pt x="6794" y="81737"/>
                </a:lnTo>
                <a:lnTo>
                  <a:pt x="3467" y="74777"/>
                </a:lnTo>
                <a:lnTo>
                  <a:pt x="0" y="68122"/>
                </a:lnTo>
                <a:lnTo>
                  <a:pt x="3467" y="64630"/>
                </a:lnTo>
                <a:lnTo>
                  <a:pt x="17056" y="57823"/>
                </a:lnTo>
                <a:lnTo>
                  <a:pt x="27165" y="54343"/>
                </a:lnTo>
                <a:lnTo>
                  <a:pt x="27165" y="44208"/>
                </a:lnTo>
                <a:lnTo>
                  <a:pt x="37439" y="37388"/>
                </a:lnTo>
                <a:lnTo>
                  <a:pt x="33959" y="16954"/>
                </a:lnTo>
                <a:lnTo>
                  <a:pt x="44234" y="6654"/>
                </a:lnTo>
                <a:lnTo>
                  <a:pt x="54355" y="0"/>
                </a:lnTo>
                <a:lnTo>
                  <a:pt x="64604" y="0"/>
                </a:lnTo>
                <a:lnTo>
                  <a:pt x="81521" y="6654"/>
                </a:lnTo>
                <a:lnTo>
                  <a:pt x="88303" y="10147"/>
                </a:lnTo>
                <a:lnTo>
                  <a:pt x="101904" y="10147"/>
                </a:lnTo>
                <a:lnTo>
                  <a:pt x="125755" y="13627"/>
                </a:lnTo>
                <a:lnTo>
                  <a:pt x="139331" y="20294"/>
                </a:lnTo>
                <a:lnTo>
                  <a:pt x="146138" y="16954"/>
                </a:lnTo>
                <a:lnTo>
                  <a:pt x="166522" y="27254"/>
                </a:lnTo>
                <a:lnTo>
                  <a:pt x="180098" y="20294"/>
                </a:lnTo>
                <a:lnTo>
                  <a:pt x="183426" y="23761"/>
                </a:lnTo>
                <a:lnTo>
                  <a:pt x="180098" y="40716"/>
                </a:lnTo>
                <a:lnTo>
                  <a:pt x="186893" y="64630"/>
                </a:lnTo>
                <a:lnTo>
                  <a:pt x="224193" y="78257"/>
                </a:lnTo>
                <a:lnTo>
                  <a:pt x="217385" y="108838"/>
                </a:lnTo>
                <a:lnTo>
                  <a:pt x="220852" y="11230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3605733" y="5026344"/>
            <a:ext cx="224193" cy="238391"/>
          </a:xfrm>
          <a:custGeom>
            <a:avLst/>
            <a:gdLst/>
            <a:ahLst/>
            <a:cxnLst/>
            <a:rect l="l" t="t" r="r" b="b"/>
            <a:pathLst>
              <a:path w="224193" h="238391">
                <a:moveTo>
                  <a:pt x="54355" y="163474"/>
                </a:moveTo>
                <a:lnTo>
                  <a:pt x="37452" y="160134"/>
                </a:lnTo>
                <a:lnTo>
                  <a:pt x="33972" y="160134"/>
                </a:lnTo>
                <a:lnTo>
                  <a:pt x="20383" y="139547"/>
                </a:lnTo>
                <a:lnTo>
                  <a:pt x="13601" y="153174"/>
                </a:lnTo>
                <a:lnTo>
                  <a:pt x="3479" y="163474"/>
                </a:lnTo>
                <a:lnTo>
                  <a:pt x="0" y="153174"/>
                </a:lnTo>
                <a:lnTo>
                  <a:pt x="3479" y="136220"/>
                </a:lnTo>
                <a:lnTo>
                  <a:pt x="0" y="126072"/>
                </a:lnTo>
                <a:lnTo>
                  <a:pt x="13601" y="119113"/>
                </a:lnTo>
                <a:lnTo>
                  <a:pt x="20383" y="98679"/>
                </a:lnTo>
                <a:lnTo>
                  <a:pt x="40766" y="92024"/>
                </a:lnTo>
                <a:lnTo>
                  <a:pt x="64630" y="78397"/>
                </a:lnTo>
                <a:lnTo>
                  <a:pt x="78206" y="71437"/>
                </a:lnTo>
                <a:lnTo>
                  <a:pt x="78206" y="61290"/>
                </a:lnTo>
                <a:lnTo>
                  <a:pt x="74739" y="44348"/>
                </a:lnTo>
                <a:lnTo>
                  <a:pt x="67944" y="34048"/>
                </a:lnTo>
                <a:lnTo>
                  <a:pt x="57835" y="20421"/>
                </a:lnTo>
                <a:lnTo>
                  <a:pt x="54355" y="0"/>
                </a:lnTo>
                <a:lnTo>
                  <a:pt x="67944" y="16954"/>
                </a:lnTo>
                <a:lnTo>
                  <a:pt x="88328" y="20421"/>
                </a:lnTo>
                <a:lnTo>
                  <a:pt x="101904" y="16954"/>
                </a:lnTo>
                <a:lnTo>
                  <a:pt x="122288" y="16954"/>
                </a:lnTo>
                <a:lnTo>
                  <a:pt x="132562" y="16954"/>
                </a:lnTo>
                <a:lnTo>
                  <a:pt x="146138" y="16954"/>
                </a:lnTo>
                <a:lnTo>
                  <a:pt x="159740" y="20421"/>
                </a:lnTo>
                <a:lnTo>
                  <a:pt x="169849" y="23914"/>
                </a:lnTo>
                <a:lnTo>
                  <a:pt x="193700" y="30721"/>
                </a:lnTo>
                <a:lnTo>
                  <a:pt x="203822" y="37376"/>
                </a:lnTo>
                <a:lnTo>
                  <a:pt x="207289" y="37376"/>
                </a:lnTo>
                <a:lnTo>
                  <a:pt x="224193" y="47675"/>
                </a:lnTo>
                <a:lnTo>
                  <a:pt x="217398" y="57975"/>
                </a:lnTo>
                <a:lnTo>
                  <a:pt x="203822" y="61290"/>
                </a:lnTo>
                <a:lnTo>
                  <a:pt x="193700" y="74917"/>
                </a:lnTo>
                <a:lnTo>
                  <a:pt x="193700" y="112458"/>
                </a:lnTo>
                <a:lnTo>
                  <a:pt x="193700" y="166789"/>
                </a:lnTo>
                <a:lnTo>
                  <a:pt x="166522" y="238391"/>
                </a:lnTo>
                <a:lnTo>
                  <a:pt x="159740" y="204330"/>
                </a:lnTo>
                <a:lnTo>
                  <a:pt x="163055" y="190703"/>
                </a:lnTo>
                <a:lnTo>
                  <a:pt x="173329" y="173596"/>
                </a:lnTo>
                <a:lnTo>
                  <a:pt x="166522" y="146519"/>
                </a:lnTo>
                <a:lnTo>
                  <a:pt x="142671" y="136220"/>
                </a:lnTo>
                <a:lnTo>
                  <a:pt x="142671" y="146519"/>
                </a:lnTo>
                <a:lnTo>
                  <a:pt x="125768" y="149834"/>
                </a:lnTo>
                <a:lnTo>
                  <a:pt x="101904" y="139547"/>
                </a:lnTo>
                <a:lnTo>
                  <a:pt x="88328" y="146519"/>
                </a:lnTo>
                <a:lnTo>
                  <a:pt x="78206" y="153174"/>
                </a:lnTo>
                <a:lnTo>
                  <a:pt x="74739" y="173596"/>
                </a:lnTo>
                <a:lnTo>
                  <a:pt x="54355" y="16347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3483610" y="5029659"/>
            <a:ext cx="94957" cy="115798"/>
          </a:xfrm>
          <a:custGeom>
            <a:avLst/>
            <a:gdLst/>
            <a:ahLst/>
            <a:cxnLst/>
            <a:rect l="l" t="t" r="r" b="b"/>
            <a:pathLst>
              <a:path w="94957" h="115798">
                <a:moveTo>
                  <a:pt x="30492" y="10299"/>
                </a:moveTo>
                <a:lnTo>
                  <a:pt x="44081" y="6972"/>
                </a:lnTo>
                <a:lnTo>
                  <a:pt x="60985" y="0"/>
                </a:lnTo>
                <a:lnTo>
                  <a:pt x="74574" y="0"/>
                </a:lnTo>
                <a:lnTo>
                  <a:pt x="74574" y="23926"/>
                </a:lnTo>
                <a:lnTo>
                  <a:pt x="71259" y="37553"/>
                </a:lnTo>
                <a:lnTo>
                  <a:pt x="74574" y="61467"/>
                </a:lnTo>
                <a:lnTo>
                  <a:pt x="94957" y="81737"/>
                </a:lnTo>
                <a:lnTo>
                  <a:pt x="81368" y="85229"/>
                </a:lnTo>
                <a:lnTo>
                  <a:pt x="67779" y="95364"/>
                </a:lnTo>
                <a:lnTo>
                  <a:pt x="54190" y="88709"/>
                </a:lnTo>
                <a:lnTo>
                  <a:pt x="47561" y="95364"/>
                </a:lnTo>
                <a:lnTo>
                  <a:pt x="33807" y="105651"/>
                </a:lnTo>
                <a:lnTo>
                  <a:pt x="33807" y="112471"/>
                </a:lnTo>
                <a:lnTo>
                  <a:pt x="13436" y="115798"/>
                </a:lnTo>
                <a:lnTo>
                  <a:pt x="6794" y="109143"/>
                </a:lnTo>
                <a:lnTo>
                  <a:pt x="6794" y="88709"/>
                </a:lnTo>
                <a:lnTo>
                  <a:pt x="0" y="64795"/>
                </a:lnTo>
                <a:lnTo>
                  <a:pt x="10109" y="54660"/>
                </a:lnTo>
                <a:lnTo>
                  <a:pt x="23698" y="30733"/>
                </a:lnTo>
                <a:lnTo>
                  <a:pt x="30492" y="102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582514" y="5036630"/>
            <a:ext cx="220865" cy="136232"/>
          </a:xfrm>
          <a:custGeom>
            <a:avLst/>
            <a:gdLst/>
            <a:ahLst/>
            <a:cxnLst/>
            <a:rect l="l" t="t" r="r" b="b"/>
            <a:pathLst>
              <a:path w="220865" h="136232">
                <a:moveTo>
                  <a:pt x="122288" y="20434"/>
                </a:moveTo>
                <a:lnTo>
                  <a:pt x="146151" y="27089"/>
                </a:lnTo>
                <a:lnTo>
                  <a:pt x="156248" y="37388"/>
                </a:lnTo>
                <a:lnTo>
                  <a:pt x="176644" y="51003"/>
                </a:lnTo>
                <a:lnTo>
                  <a:pt x="183438" y="71450"/>
                </a:lnTo>
                <a:lnTo>
                  <a:pt x="186905" y="85064"/>
                </a:lnTo>
                <a:lnTo>
                  <a:pt x="207289" y="108826"/>
                </a:lnTo>
                <a:lnTo>
                  <a:pt x="220865" y="122440"/>
                </a:lnTo>
                <a:lnTo>
                  <a:pt x="183438" y="129260"/>
                </a:lnTo>
                <a:lnTo>
                  <a:pt x="146151" y="136232"/>
                </a:lnTo>
                <a:lnTo>
                  <a:pt x="122288" y="74764"/>
                </a:lnTo>
                <a:lnTo>
                  <a:pt x="101917" y="61150"/>
                </a:lnTo>
                <a:lnTo>
                  <a:pt x="91795" y="68110"/>
                </a:lnTo>
                <a:lnTo>
                  <a:pt x="44234" y="98679"/>
                </a:lnTo>
                <a:lnTo>
                  <a:pt x="17068" y="78257"/>
                </a:lnTo>
                <a:lnTo>
                  <a:pt x="13601" y="71450"/>
                </a:lnTo>
                <a:lnTo>
                  <a:pt x="0" y="74764"/>
                </a:lnTo>
                <a:lnTo>
                  <a:pt x="20383" y="64630"/>
                </a:lnTo>
                <a:lnTo>
                  <a:pt x="23875" y="47688"/>
                </a:lnTo>
                <a:lnTo>
                  <a:pt x="47574" y="13627"/>
                </a:lnTo>
                <a:lnTo>
                  <a:pt x="67932" y="0"/>
                </a:lnTo>
                <a:lnTo>
                  <a:pt x="71424" y="0"/>
                </a:lnTo>
                <a:lnTo>
                  <a:pt x="71424" y="3327"/>
                </a:lnTo>
                <a:lnTo>
                  <a:pt x="81533" y="0"/>
                </a:lnTo>
                <a:lnTo>
                  <a:pt x="88315" y="6667"/>
                </a:lnTo>
                <a:lnTo>
                  <a:pt x="115493" y="20434"/>
                </a:lnTo>
                <a:lnTo>
                  <a:pt x="122288" y="2043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3344265" y="5036631"/>
            <a:ext cx="169837" cy="156502"/>
          </a:xfrm>
          <a:custGeom>
            <a:avLst/>
            <a:gdLst/>
            <a:ahLst/>
            <a:cxnLst/>
            <a:rect l="l" t="t" r="r" b="b"/>
            <a:pathLst>
              <a:path w="169837" h="156502">
                <a:moveTo>
                  <a:pt x="118808" y="136232"/>
                </a:moveTo>
                <a:lnTo>
                  <a:pt x="98577" y="132740"/>
                </a:lnTo>
                <a:lnTo>
                  <a:pt x="81521" y="136232"/>
                </a:lnTo>
                <a:lnTo>
                  <a:pt x="61150" y="139547"/>
                </a:lnTo>
                <a:lnTo>
                  <a:pt x="23850" y="156502"/>
                </a:lnTo>
                <a:lnTo>
                  <a:pt x="17068" y="119126"/>
                </a:lnTo>
                <a:lnTo>
                  <a:pt x="0" y="105498"/>
                </a:lnTo>
                <a:lnTo>
                  <a:pt x="6794" y="91871"/>
                </a:lnTo>
                <a:lnTo>
                  <a:pt x="3467" y="85064"/>
                </a:lnTo>
                <a:lnTo>
                  <a:pt x="6794" y="68110"/>
                </a:lnTo>
                <a:lnTo>
                  <a:pt x="3467" y="61150"/>
                </a:lnTo>
                <a:lnTo>
                  <a:pt x="33972" y="54495"/>
                </a:lnTo>
                <a:lnTo>
                  <a:pt x="44234" y="54495"/>
                </a:lnTo>
                <a:lnTo>
                  <a:pt x="47548" y="47688"/>
                </a:lnTo>
                <a:lnTo>
                  <a:pt x="51028" y="37388"/>
                </a:lnTo>
                <a:lnTo>
                  <a:pt x="61150" y="37388"/>
                </a:lnTo>
                <a:lnTo>
                  <a:pt x="67932" y="20434"/>
                </a:lnTo>
                <a:lnTo>
                  <a:pt x="88315" y="16954"/>
                </a:lnTo>
                <a:lnTo>
                  <a:pt x="122275" y="0"/>
                </a:lnTo>
                <a:lnTo>
                  <a:pt x="139344" y="6667"/>
                </a:lnTo>
                <a:lnTo>
                  <a:pt x="159575" y="3327"/>
                </a:lnTo>
                <a:lnTo>
                  <a:pt x="169837" y="3327"/>
                </a:lnTo>
                <a:lnTo>
                  <a:pt x="163042" y="23761"/>
                </a:lnTo>
                <a:lnTo>
                  <a:pt x="149453" y="47688"/>
                </a:lnTo>
                <a:lnTo>
                  <a:pt x="139344" y="57823"/>
                </a:lnTo>
                <a:lnTo>
                  <a:pt x="146138" y="81737"/>
                </a:lnTo>
                <a:lnTo>
                  <a:pt x="146138" y="102171"/>
                </a:lnTo>
                <a:lnTo>
                  <a:pt x="132562" y="115785"/>
                </a:lnTo>
                <a:lnTo>
                  <a:pt x="125602" y="132740"/>
                </a:lnTo>
                <a:lnTo>
                  <a:pt x="118808" y="13623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4750384" y="5039959"/>
            <a:ext cx="163042" cy="156667"/>
          </a:xfrm>
          <a:custGeom>
            <a:avLst/>
            <a:gdLst/>
            <a:ahLst/>
            <a:cxnLst/>
            <a:rect l="l" t="t" r="r" b="b"/>
            <a:pathLst>
              <a:path w="163042" h="156667">
                <a:moveTo>
                  <a:pt x="159727" y="105498"/>
                </a:moveTo>
                <a:lnTo>
                  <a:pt x="152933" y="102171"/>
                </a:lnTo>
                <a:lnTo>
                  <a:pt x="129070" y="105498"/>
                </a:lnTo>
                <a:lnTo>
                  <a:pt x="122275" y="115798"/>
                </a:lnTo>
                <a:lnTo>
                  <a:pt x="64617" y="146519"/>
                </a:lnTo>
                <a:lnTo>
                  <a:pt x="54343" y="156667"/>
                </a:lnTo>
                <a:lnTo>
                  <a:pt x="37439" y="149860"/>
                </a:lnTo>
                <a:lnTo>
                  <a:pt x="30645" y="132905"/>
                </a:lnTo>
                <a:lnTo>
                  <a:pt x="13588" y="108991"/>
                </a:lnTo>
                <a:lnTo>
                  <a:pt x="10261" y="98844"/>
                </a:lnTo>
                <a:lnTo>
                  <a:pt x="0" y="78409"/>
                </a:lnTo>
                <a:lnTo>
                  <a:pt x="6794" y="68122"/>
                </a:lnTo>
                <a:lnTo>
                  <a:pt x="44234" y="34061"/>
                </a:lnTo>
                <a:lnTo>
                  <a:pt x="51028" y="40868"/>
                </a:lnTo>
                <a:lnTo>
                  <a:pt x="61137" y="40868"/>
                </a:lnTo>
                <a:lnTo>
                  <a:pt x="81521" y="44361"/>
                </a:lnTo>
                <a:lnTo>
                  <a:pt x="149453" y="0"/>
                </a:lnTo>
                <a:lnTo>
                  <a:pt x="149453" y="3340"/>
                </a:lnTo>
                <a:lnTo>
                  <a:pt x="149453" y="64782"/>
                </a:lnTo>
                <a:lnTo>
                  <a:pt x="163042" y="88544"/>
                </a:lnTo>
                <a:lnTo>
                  <a:pt x="159727" y="98844"/>
                </a:lnTo>
                <a:lnTo>
                  <a:pt x="159727" y="10549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4485437" y="5039958"/>
            <a:ext cx="122275" cy="61302"/>
          </a:xfrm>
          <a:custGeom>
            <a:avLst/>
            <a:gdLst/>
            <a:ahLst/>
            <a:cxnLst/>
            <a:rect l="l" t="t" r="r" b="b"/>
            <a:pathLst>
              <a:path w="122275" h="61302">
                <a:moveTo>
                  <a:pt x="122275" y="57823"/>
                </a:moveTo>
                <a:lnTo>
                  <a:pt x="81521" y="61302"/>
                </a:lnTo>
                <a:lnTo>
                  <a:pt x="57823" y="51168"/>
                </a:lnTo>
                <a:lnTo>
                  <a:pt x="47548" y="57823"/>
                </a:lnTo>
                <a:lnTo>
                  <a:pt x="20370" y="51168"/>
                </a:lnTo>
                <a:lnTo>
                  <a:pt x="3479" y="54495"/>
                </a:lnTo>
                <a:lnTo>
                  <a:pt x="0" y="47675"/>
                </a:lnTo>
                <a:lnTo>
                  <a:pt x="3479" y="37388"/>
                </a:lnTo>
                <a:lnTo>
                  <a:pt x="6794" y="37388"/>
                </a:lnTo>
                <a:lnTo>
                  <a:pt x="13576" y="34061"/>
                </a:lnTo>
                <a:lnTo>
                  <a:pt x="17056" y="20434"/>
                </a:lnTo>
                <a:lnTo>
                  <a:pt x="17056" y="0"/>
                </a:lnTo>
                <a:lnTo>
                  <a:pt x="61137" y="23761"/>
                </a:lnTo>
                <a:lnTo>
                  <a:pt x="67932" y="23761"/>
                </a:lnTo>
                <a:lnTo>
                  <a:pt x="101904" y="51168"/>
                </a:lnTo>
                <a:lnTo>
                  <a:pt x="122275" y="5782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4984839" y="5084320"/>
            <a:ext cx="115493" cy="108813"/>
          </a:xfrm>
          <a:custGeom>
            <a:avLst/>
            <a:gdLst/>
            <a:ahLst/>
            <a:cxnLst/>
            <a:rect l="l" t="t" r="r" b="b"/>
            <a:pathLst>
              <a:path w="115493" h="108813">
                <a:moveTo>
                  <a:pt x="37287" y="10134"/>
                </a:moveTo>
                <a:lnTo>
                  <a:pt x="57658" y="23761"/>
                </a:lnTo>
                <a:lnTo>
                  <a:pt x="74726" y="30568"/>
                </a:lnTo>
                <a:lnTo>
                  <a:pt x="81521" y="13462"/>
                </a:lnTo>
                <a:lnTo>
                  <a:pt x="98425" y="3314"/>
                </a:lnTo>
                <a:lnTo>
                  <a:pt x="101904" y="6807"/>
                </a:lnTo>
                <a:lnTo>
                  <a:pt x="108699" y="0"/>
                </a:lnTo>
                <a:lnTo>
                  <a:pt x="115493" y="3314"/>
                </a:lnTo>
                <a:lnTo>
                  <a:pt x="108699" y="10134"/>
                </a:lnTo>
                <a:lnTo>
                  <a:pt x="101904" y="10134"/>
                </a:lnTo>
                <a:lnTo>
                  <a:pt x="101904" y="20421"/>
                </a:lnTo>
                <a:lnTo>
                  <a:pt x="105219" y="20421"/>
                </a:lnTo>
                <a:lnTo>
                  <a:pt x="101904" y="37376"/>
                </a:lnTo>
                <a:lnTo>
                  <a:pt x="91643" y="50990"/>
                </a:lnTo>
                <a:lnTo>
                  <a:pt x="101904" y="64630"/>
                </a:lnTo>
                <a:lnTo>
                  <a:pt x="91643" y="78244"/>
                </a:lnTo>
                <a:lnTo>
                  <a:pt x="91643" y="81572"/>
                </a:lnTo>
                <a:lnTo>
                  <a:pt x="88315" y="98679"/>
                </a:lnTo>
                <a:lnTo>
                  <a:pt x="81521" y="98679"/>
                </a:lnTo>
                <a:lnTo>
                  <a:pt x="67945" y="108813"/>
                </a:lnTo>
                <a:lnTo>
                  <a:pt x="54343" y="102158"/>
                </a:lnTo>
                <a:lnTo>
                  <a:pt x="47561" y="102158"/>
                </a:lnTo>
                <a:lnTo>
                  <a:pt x="47561" y="98679"/>
                </a:lnTo>
                <a:lnTo>
                  <a:pt x="44081" y="95199"/>
                </a:lnTo>
                <a:lnTo>
                  <a:pt x="40767" y="91859"/>
                </a:lnTo>
                <a:lnTo>
                  <a:pt x="0" y="85051"/>
                </a:lnTo>
                <a:lnTo>
                  <a:pt x="10109" y="78244"/>
                </a:lnTo>
                <a:lnTo>
                  <a:pt x="16903" y="71437"/>
                </a:lnTo>
                <a:lnTo>
                  <a:pt x="23698" y="71437"/>
                </a:lnTo>
                <a:lnTo>
                  <a:pt x="20383" y="61137"/>
                </a:lnTo>
                <a:lnTo>
                  <a:pt x="33959" y="54483"/>
                </a:lnTo>
                <a:lnTo>
                  <a:pt x="37287" y="40703"/>
                </a:lnTo>
                <a:lnTo>
                  <a:pt x="40767" y="40703"/>
                </a:lnTo>
                <a:lnTo>
                  <a:pt x="33959" y="30568"/>
                </a:lnTo>
                <a:lnTo>
                  <a:pt x="37287" y="16941"/>
                </a:lnTo>
                <a:lnTo>
                  <a:pt x="37287" y="1013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090059" y="5050257"/>
            <a:ext cx="20383" cy="10134"/>
          </a:xfrm>
          <a:custGeom>
            <a:avLst/>
            <a:gdLst/>
            <a:ahLst/>
            <a:cxnLst/>
            <a:rect l="l" t="t" r="r" b="b"/>
            <a:pathLst>
              <a:path w="20383" h="10134">
                <a:moveTo>
                  <a:pt x="20383" y="3327"/>
                </a:moveTo>
                <a:lnTo>
                  <a:pt x="10274" y="10134"/>
                </a:lnTo>
                <a:lnTo>
                  <a:pt x="0" y="6807"/>
                </a:lnTo>
                <a:lnTo>
                  <a:pt x="6794" y="0"/>
                </a:lnTo>
                <a:lnTo>
                  <a:pt x="20383" y="0"/>
                </a:lnTo>
                <a:lnTo>
                  <a:pt x="20383" y="332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4176408" y="5053586"/>
            <a:ext cx="200482" cy="187223"/>
          </a:xfrm>
          <a:custGeom>
            <a:avLst/>
            <a:gdLst/>
            <a:ahLst/>
            <a:cxnLst/>
            <a:rect l="l" t="t" r="r" b="b"/>
            <a:pathLst>
              <a:path w="200482" h="187223">
                <a:moveTo>
                  <a:pt x="186740" y="177088"/>
                </a:moveTo>
                <a:lnTo>
                  <a:pt x="176631" y="180416"/>
                </a:lnTo>
                <a:lnTo>
                  <a:pt x="173151" y="177088"/>
                </a:lnTo>
                <a:lnTo>
                  <a:pt x="169837" y="180416"/>
                </a:lnTo>
                <a:lnTo>
                  <a:pt x="163042" y="187223"/>
                </a:lnTo>
                <a:lnTo>
                  <a:pt x="149453" y="170281"/>
                </a:lnTo>
                <a:lnTo>
                  <a:pt x="135864" y="187223"/>
                </a:lnTo>
                <a:lnTo>
                  <a:pt x="125755" y="183908"/>
                </a:lnTo>
                <a:lnTo>
                  <a:pt x="125755" y="187223"/>
                </a:lnTo>
                <a:lnTo>
                  <a:pt x="91782" y="166954"/>
                </a:lnTo>
                <a:lnTo>
                  <a:pt x="101904" y="156654"/>
                </a:lnTo>
                <a:lnTo>
                  <a:pt x="74726" y="132892"/>
                </a:lnTo>
                <a:lnTo>
                  <a:pt x="67932" y="122593"/>
                </a:lnTo>
                <a:lnTo>
                  <a:pt x="71412" y="112306"/>
                </a:lnTo>
                <a:lnTo>
                  <a:pt x="44234" y="105486"/>
                </a:lnTo>
                <a:lnTo>
                  <a:pt x="33959" y="102171"/>
                </a:lnTo>
                <a:lnTo>
                  <a:pt x="27178" y="102171"/>
                </a:lnTo>
                <a:lnTo>
                  <a:pt x="10261" y="108978"/>
                </a:lnTo>
                <a:lnTo>
                  <a:pt x="0" y="88544"/>
                </a:lnTo>
                <a:lnTo>
                  <a:pt x="0" y="78257"/>
                </a:lnTo>
                <a:lnTo>
                  <a:pt x="0" y="74917"/>
                </a:lnTo>
                <a:lnTo>
                  <a:pt x="13576" y="64782"/>
                </a:lnTo>
                <a:lnTo>
                  <a:pt x="30645" y="74917"/>
                </a:lnTo>
                <a:lnTo>
                  <a:pt x="40754" y="81724"/>
                </a:lnTo>
                <a:lnTo>
                  <a:pt x="57823" y="74917"/>
                </a:lnTo>
                <a:lnTo>
                  <a:pt x="67932" y="74917"/>
                </a:lnTo>
                <a:lnTo>
                  <a:pt x="64604" y="54495"/>
                </a:lnTo>
                <a:lnTo>
                  <a:pt x="61137" y="44196"/>
                </a:lnTo>
                <a:lnTo>
                  <a:pt x="54343" y="44196"/>
                </a:lnTo>
                <a:lnTo>
                  <a:pt x="47548" y="34048"/>
                </a:lnTo>
                <a:lnTo>
                  <a:pt x="64604" y="27241"/>
                </a:lnTo>
                <a:lnTo>
                  <a:pt x="78206" y="6807"/>
                </a:lnTo>
                <a:lnTo>
                  <a:pt x="98577" y="6807"/>
                </a:lnTo>
                <a:lnTo>
                  <a:pt x="112166" y="17106"/>
                </a:lnTo>
                <a:lnTo>
                  <a:pt x="118960" y="27241"/>
                </a:lnTo>
                <a:lnTo>
                  <a:pt x="132384" y="37541"/>
                </a:lnTo>
                <a:lnTo>
                  <a:pt x="146138" y="20434"/>
                </a:lnTo>
                <a:lnTo>
                  <a:pt x="152933" y="6807"/>
                </a:lnTo>
                <a:lnTo>
                  <a:pt x="163042" y="0"/>
                </a:lnTo>
                <a:lnTo>
                  <a:pt x="173151" y="13627"/>
                </a:lnTo>
                <a:lnTo>
                  <a:pt x="173151" y="30734"/>
                </a:lnTo>
                <a:lnTo>
                  <a:pt x="163042" y="27241"/>
                </a:lnTo>
                <a:lnTo>
                  <a:pt x="163042" y="44196"/>
                </a:lnTo>
                <a:lnTo>
                  <a:pt x="166522" y="51155"/>
                </a:lnTo>
                <a:lnTo>
                  <a:pt x="200482" y="47675"/>
                </a:lnTo>
                <a:lnTo>
                  <a:pt x="197015" y="61302"/>
                </a:lnTo>
                <a:lnTo>
                  <a:pt x="186740" y="64782"/>
                </a:lnTo>
                <a:lnTo>
                  <a:pt x="193700" y="105486"/>
                </a:lnTo>
                <a:lnTo>
                  <a:pt x="163042" y="105486"/>
                </a:lnTo>
                <a:lnTo>
                  <a:pt x="159715" y="132892"/>
                </a:lnTo>
                <a:lnTo>
                  <a:pt x="186740" y="159994"/>
                </a:lnTo>
                <a:lnTo>
                  <a:pt x="186740" y="17708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3952215" y="5070692"/>
            <a:ext cx="122275" cy="85064"/>
          </a:xfrm>
          <a:custGeom>
            <a:avLst/>
            <a:gdLst/>
            <a:ahLst/>
            <a:cxnLst/>
            <a:rect l="l" t="t" r="r" b="b"/>
            <a:pathLst>
              <a:path w="122275" h="85064">
                <a:moveTo>
                  <a:pt x="122275" y="47675"/>
                </a:moveTo>
                <a:lnTo>
                  <a:pt x="122275" y="57810"/>
                </a:lnTo>
                <a:lnTo>
                  <a:pt x="115493" y="57810"/>
                </a:lnTo>
                <a:lnTo>
                  <a:pt x="98577" y="71437"/>
                </a:lnTo>
                <a:lnTo>
                  <a:pt x="81521" y="71437"/>
                </a:lnTo>
                <a:lnTo>
                  <a:pt x="81521" y="81724"/>
                </a:lnTo>
                <a:lnTo>
                  <a:pt x="64617" y="74764"/>
                </a:lnTo>
                <a:lnTo>
                  <a:pt x="57823" y="81724"/>
                </a:lnTo>
                <a:lnTo>
                  <a:pt x="47548" y="85064"/>
                </a:lnTo>
                <a:lnTo>
                  <a:pt x="17068" y="85064"/>
                </a:lnTo>
                <a:lnTo>
                  <a:pt x="10261" y="78257"/>
                </a:lnTo>
                <a:lnTo>
                  <a:pt x="10261" y="71437"/>
                </a:lnTo>
                <a:lnTo>
                  <a:pt x="0" y="44195"/>
                </a:lnTo>
                <a:lnTo>
                  <a:pt x="3479" y="10134"/>
                </a:lnTo>
                <a:lnTo>
                  <a:pt x="10261" y="0"/>
                </a:lnTo>
                <a:lnTo>
                  <a:pt x="47548" y="13627"/>
                </a:lnTo>
                <a:lnTo>
                  <a:pt x="71412" y="10134"/>
                </a:lnTo>
                <a:lnTo>
                  <a:pt x="78206" y="16941"/>
                </a:lnTo>
                <a:lnTo>
                  <a:pt x="91795" y="34048"/>
                </a:lnTo>
                <a:lnTo>
                  <a:pt x="115493" y="47675"/>
                </a:lnTo>
                <a:lnTo>
                  <a:pt x="122275" y="4767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191684" y="5076623"/>
            <a:ext cx="108673" cy="85001"/>
          </a:xfrm>
          <a:custGeom>
            <a:avLst/>
            <a:gdLst/>
            <a:ahLst/>
            <a:cxnLst/>
            <a:rect l="l" t="t" r="r" b="b"/>
            <a:pathLst>
              <a:path w="108673" h="85001">
                <a:moveTo>
                  <a:pt x="108673" y="47548"/>
                </a:moveTo>
                <a:lnTo>
                  <a:pt x="91617" y="57810"/>
                </a:lnTo>
                <a:lnTo>
                  <a:pt x="88303" y="67932"/>
                </a:lnTo>
                <a:lnTo>
                  <a:pt x="81508" y="78206"/>
                </a:lnTo>
                <a:lnTo>
                  <a:pt x="57658" y="85001"/>
                </a:lnTo>
                <a:lnTo>
                  <a:pt x="44056" y="78206"/>
                </a:lnTo>
                <a:lnTo>
                  <a:pt x="16903" y="81508"/>
                </a:lnTo>
                <a:lnTo>
                  <a:pt x="10109" y="74879"/>
                </a:lnTo>
                <a:lnTo>
                  <a:pt x="0" y="67932"/>
                </a:lnTo>
                <a:lnTo>
                  <a:pt x="0" y="64617"/>
                </a:lnTo>
                <a:lnTo>
                  <a:pt x="6781" y="51015"/>
                </a:lnTo>
                <a:lnTo>
                  <a:pt x="16903" y="37439"/>
                </a:lnTo>
                <a:lnTo>
                  <a:pt x="23850" y="20383"/>
                </a:lnTo>
                <a:lnTo>
                  <a:pt x="20358" y="10248"/>
                </a:lnTo>
                <a:lnTo>
                  <a:pt x="33972" y="0"/>
                </a:lnTo>
                <a:lnTo>
                  <a:pt x="67919" y="6959"/>
                </a:lnTo>
                <a:lnTo>
                  <a:pt x="84810" y="17056"/>
                </a:lnTo>
                <a:lnTo>
                  <a:pt x="91617" y="13741"/>
                </a:lnTo>
                <a:lnTo>
                  <a:pt x="95084" y="20383"/>
                </a:lnTo>
                <a:lnTo>
                  <a:pt x="98412" y="27317"/>
                </a:lnTo>
                <a:lnTo>
                  <a:pt x="101866" y="33959"/>
                </a:lnTo>
                <a:lnTo>
                  <a:pt x="108673" y="4754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4909884" y="5083582"/>
            <a:ext cx="71234" cy="54330"/>
          </a:xfrm>
          <a:custGeom>
            <a:avLst/>
            <a:gdLst/>
            <a:ahLst/>
            <a:cxnLst/>
            <a:rect l="l" t="t" r="r" b="b"/>
            <a:pathLst>
              <a:path w="71234" h="54330">
                <a:moveTo>
                  <a:pt x="3314" y="44056"/>
                </a:moveTo>
                <a:lnTo>
                  <a:pt x="10109" y="27000"/>
                </a:lnTo>
                <a:lnTo>
                  <a:pt x="16903" y="6781"/>
                </a:lnTo>
                <a:lnTo>
                  <a:pt x="40754" y="0"/>
                </a:lnTo>
                <a:lnTo>
                  <a:pt x="44068" y="6781"/>
                </a:lnTo>
                <a:lnTo>
                  <a:pt x="50863" y="16890"/>
                </a:lnTo>
                <a:lnTo>
                  <a:pt x="71234" y="33959"/>
                </a:lnTo>
                <a:lnTo>
                  <a:pt x="47548" y="37274"/>
                </a:lnTo>
                <a:lnTo>
                  <a:pt x="30479" y="50850"/>
                </a:lnTo>
                <a:lnTo>
                  <a:pt x="0" y="54330"/>
                </a:lnTo>
                <a:lnTo>
                  <a:pt x="3314" y="4405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4464914" y="5090365"/>
            <a:ext cx="105359" cy="57670"/>
          </a:xfrm>
          <a:custGeom>
            <a:avLst/>
            <a:gdLst/>
            <a:ahLst/>
            <a:cxnLst/>
            <a:rect l="l" t="t" r="r" b="b"/>
            <a:pathLst>
              <a:path w="105359" h="57670">
                <a:moveTo>
                  <a:pt x="105359" y="44069"/>
                </a:moveTo>
                <a:lnTo>
                  <a:pt x="91770" y="44069"/>
                </a:lnTo>
                <a:lnTo>
                  <a:pt x="71399" y="44069"/>
                </a:lnTo>
                <a:lnTo>
                  <a:pt x="64592" y="47548"/>
                </a:lnTo>
                <a:lnTo>
                  <a:pt x="30645" y="54190"/>
                </a:lnTo>
                <a:lnTo>
                  <a:pt x="23850" y="57670"/>
                </a:lnTo>
                <a:lnTo>
                  <a:pt x="13576" y="47548"/>
                </a:lnTo>
                <a:lnTo>
                  <a:pt x="0" y="30492"/>
                </a:lnTo>
                <a:lnTo>
                  <a:pt x="6794" y="33807"/>
                </a:lnTo>
                <a:lnTo>
                  <a:pt x="20370" y="27178"/>
                </a:lnTo>
                <a:lnTo>
                  <a:pt x="23850" y="3314"/>
                </a:lnTo>
                <a:lnTo>
                  <a:pt x="40754" y="0"/>
                </a:lnTo>
                <a:lnTo>
                  <a:pt x="67919" y="6642"/>
                </a:lnTo>
                <a:lnTo>
                  <a:pt x="78193" y="0"/>
                </a:lnTo>
                <a:lnTo>
                  <a:pt x="101879" y="10109"/>
                </a:lnTo>
                <a:lnTo>
                  <a:pt x="101879" y="13576"/>
                </a:lnTo>
                <a:lnTo>
                  <a:pt x="105359" y="4406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4661890" y="5090364"/>
            <a:ext cx="98564" cy="71260"/>
          </a:xfrm>
          <a:custGeom>
            <a:avLst/>
            <a:gdLst/>
            <a:ahLst/>
            <a:cxnLst/>
            <a:rect l="l" t="t" r="r" b="b"/>
            <a:pathLst>
              <a:path w="98564" h="71259">
                <a:moveTo>
                  <a:pt x="27165" y="67767"/>
                </a:moveTo>
                <a:lnTo>
                  <a:pt x="17056" y="71259"/>
                </a:lnTo>
                <a:lnTo>
                  <a:pt x="6781" y="54190"/>
                </a:lnTo>
                <a:lnTo>
                  <a:pt x="6781" y="47548"/>
                </a:lnTo>
                <a:lnTo>
                  <a:pt x="0" y="30492"/>
                </a:lnTo>
                <a:lnTo>
                  <a:pt x="3467" y="30492"/>
                </a:lnTo>
                <a:lnTo>
                  <a:pt x="6781" y="16916"/>
                </a:lnTo>
                <a:lnTo>
                  <a:pt x="17056" y="16916"/>
                </a:lnTo>
                <a:lnTo>
                  <a:pt x="30645" y="0"/>
                </a:lnTo>
                <a:lnTo>
                  <a:pt x="74714" y="16916"/>
                </a:lnTo>
                <a:lnTo>
                  <a:pt x="95084" y="16916"/>
                </a:lnTo>
                <a:lnTo>
                  <a:pt x="88290" y="27178"/>
                </a:lnTo>
                <a:lnTo>
                  <a:pt x="98564" y="47548"/>
                </a:lnTo>
                <a:lnTo>
                  <a:pt x="91770" y="47548"/>
                </a:lnTo>
                <a:lnTo>
                  <a:pt x="78181" y="47548"/>
                </a:lnTo>
                <a:lnTo>
                  <a:pt x="47536" y="40614"/>
                </a:lnTo>
                <a:lnTo>
                  <a:pt x="37426" y="50876"/>
                </a:lnTo>
                <a:lnTo>
                  <a:pt x="37426" y="54190"/>
                </a:lnTo>
                <a:lnTo>
                  <a:pt x="27165" y="6776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5249341" y="5097007"/>
            <a:ext cx="193662" cy="173316"/>
          </a:xfrm>
          <a:custGeom>
            <a:avLst/>
            <a:gdLst/>
            <a:ahLst/>
            <a:cxnLst/>
            <a:rect l="l" t="t" r="r" b="b"/>
            <a:pathLst>
              <a:path w="193662" h="173316">
                <a:moveTo>
                  <a:pt x="54330" y="169837"/>
                </a:moveTo>
                <a:lnTo>
                  <a:pt x="47548" y="173316"/>
                </a:lnTo>
                <a:lnTo>
                  <a:pt x="30645" y="146138"/>
                </a:lnTo>
                <a:lnTo>
                  <a:pt x="27152" y="132549"/>
                </a:lnTo>
                <a:lnTo>
                  <a:pt x="3454" y="78193"/>
                </a:lnTo>
                <a:lnTo>
                  <a:pt x="0" y="64617"/>
                </a:lnTo>
                <a:lnTo>
                  <a:pt x="23850" y="57823"/>
                </a:lnTo>
                <a:lnTo>
                  <a:pt x="30645" y="47548"/>
                </a:lnTo>
                <a:lnTo>
                  <a:pt x="33959" y="37426"/>
                </a:lnTo>
                <a:lnTo>
                  <a:pt x="51015" y="27165"/>
                </a:lnTo>
                <a:lnTo>
                  <a:pt x="67906" y="27165"/>
                </a:lnTo>
                <a:lnTo>
                  <a:pt x="84962" y="13576"/>
                </a:lnTo>
                <a:lnTo>
                  <a:pt x="105359" y="0"/>
                </a:lnTo>
                <a:lnTo>
                  <a:pt x="135839" y="6934"/>
                </a:lnTo>
                <a:lnTo>
                  <a:pt x="156209" y="10274"/>
                </a:lnTo>
                <a:lnTo>
                  <a:pt x="156209" y="23850"/>
                </a:lnTo>
                <a:lnTo>
                  <a:pt x="163004" y="37426"/>
                </a:lnTo>
                <a:lnTo>
                  <a:pt x="169811" y="33972"/>
                </a:lnTo>
                <a:lnTo>
                  <a:pt x="176593" y="44234"/>
                </a:lnTo>
                <a:lnTo>
                  <a:pt x="183387" y="57823"/>
                </a:lnTo>
                <a:lnTo>
                  <a:pt x="190169" y="61125"/>
                </a:lnTo>
                <a:lnTo>
                  <a:pt x="193662" y="71399"/>
                </a:lnTo>
                <a:lnTo>
                  <a:pt x="190169" y="78193"/>
                </a:lnTo>
                <a:lnTo>
                  <a:pt x="159689" y="88468"/>
                </a:lnTo>
                <a:lnTo>
                  <a:pt x="132511" y="98590"/>
                </a:lnTo>
                <a:lnTo>
                  <a:pt x="115468" y="115493"/>
                </a:lnTo>
                <a:lnTo>
                  <a:pt x="108661" y="122440"/>
                </a:lnTo>
                <a:lnTo>
                  <a:pt x="105359" y="142659"/>
                </a:lnTo>
                <a:lnTo>
                  <a:pt x="88303" y="129082"/>
                </a:lnTo>
                <a:lnTo>
                  <a:pt x="78181" y="125755"/>
                </a:lnTo>
                <a:lnTo>
                  <a:pt x="64604" y="139357"/>
                </a:lnTo>
                <a:lnTo>
                  <a:pt x="54330" y="163055"/>
                </a:lnTo>
                <a:lnTo>
                  <a:pt x="54330" y="16983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4566793" y="5097007"/>
            <a:ext cx="54343" cy="64617"/>
          </a:xfrm>
          <a:custGeom>
            <a:avLst/>
            <a:gdLst/>
            <a:ahLst/>
            <a:cxnLst/>
            <a:rect l="l" t="t" r="r" b="b"/>
            <a:pathLst>
              <a:path w="54343" h="64617">
                <a:moveTo>
                  <a:pt x="54343" y="6934"/>
                </a:moveTo>
                <a:lnTo>
                  <a:pt x="47548" y="23850"/>
                </a:lnTo>
                <a:lnTo>
                  <a:pt x="44234" y="40906"/>
                </a:lnTo>
                <a:lnTo>
                  <a:pt x="44234" y="57823"/>
                </a:lnTo>
                <a:lnTo>
                  <a:pt x="23850" y="64617"/>
                </a:lnTo>
                <a:lnTo>
                  <a:pt x="3479" y="44234"/>
                </a:lnTo>
                <a:lnTo>
                  <a:pt x="3479" y="37426"/>
                </a:lnTo>
                <a:lnTo>
                  <a:pt x="0" y="6934"/>
                </a:lnTo>
                <a:lnTo>
                  <a:pt x="0" y="3467"/>
                </a:lnTo>
                <a:lnTo>
                  <a:pt x="40754" y="0"/>
                </a:lnTo>
                <a:lnTo>
                  <a:pt x="54343" y="693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619598" y="5097006"/>
            <a:ext cx="108673" cy="74891"/>
          </a:xfrm>
          <a:custGeom>
            <a:avLst/>
            <a:gdLst/>
            <a:ahLst/>
            <a:cxnLst/>
            <a:rect l="l" t="t" r="r" b="b"/>
            <a:pathLst>
              <a:path w="108673" h="74891">
                <a:moveTo>
                  <a:pt x="6781" y="37426"/>
                </a:moveTo>
                <a:lnTo>
                  <a:pt x="54317" y="6934"/>
                </a:lnTo>
                <a:lnTo>
                  <a:pt x="64439" y="0"/>
                </a:lnTo>
                <a:lnTo>
                  <a:pt x="84823" y="13576"/>
                </a:lnTo>
                <a:lnTo>
                  <a:pt x="108673" y="74891"/>
                </a:lnTo>
                <a:lnTo>
                  <a:pt x="10109" y="74891"/>
                </a:lnTo>
                <a:lnTo>
                  <a:pt x="0" y="54495"/>
                </a:lnTo>
                <a:lnTo>
                  <a:pt x="0" y="44234"/>
                </a:lnTo>
                <a:lnTo>
                  <a:pt x="6781" y="3742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4909884" y="5100474"/>
            <a:ext cx="115467" cy="85001"/>
          </a:xfrm>
          <a:custGeom>
            <a:avLst/>
            <a:gdLst/>
            <a:ahLst/>
            <a:cxnLst/>
            <a:rect l="l" t="t" r="r" b="b"/>
            <a:pathLst>
              <a:path w="115468" h="85001">
                <a:moveTo>
                  <a:pt x="16903" y="74726"/>
                </a:moveTo>
                <a:lnTo>
                  <a:pt x="3314" y="67932"/>
                </a:lnTo>
                <a:lnTo>
                  <a:pt x="0" y="44081"/>
                </a:lnTo>
                <a:lnTo>
                  <a:pt x="0" y="37439"/>
                </a:lnTo>
                <a:lnTo>
                  <a:pt x="30479" y="33959"/>
                </a:lnTo>
                <a:lnTo>
                  <a:pt x="47548" y="20383"/>
                </a:lnTo>
                <a:lnTo>
                  <a:pt x="71234" y="17068"/>
                </a:lnTo>
                <a:lnTo>
                  <a:pt x="81508" y="10109"/>
                </a:lnTo>
                <a:lnTo>
                  <a:pt x="95084" y="0"/>
                </a:lnTo>
                <a:lnTo>
                  <a:pt x="108673" y="13589"/>
                </a:lnTo>
                <a:lnTo>
                  <a:pt x="115468" y="23698"/>
                </a:lnTo>
                <a:lnTo>
                  <a:pt x="111988" y="23698"/>
                </a:lnTo>
                <a:lnTo>
                  <a:pt x="108673" y="37439"/>
                </a:lnTo>
                <a:lnTo>
                  <a:pt x="95084" y="44081"/>
                </a:lnTo>
                <a:lnTo>
                  <a:pt x="98399" y="54356"/>
                </a:lnTo>
                <a:lnTo>
                  <a:pt x="91617" y="54356"/>
                </a:lnTo>
                <a:lnTo>
                  <a:pt x="84823" y="61150"/>
                </a:lnTo>
                <a:lnTo>
                  <a:pt x="74714" y="67932"/>
                </a:lnTo>
                <a:lnTo>
                  <a:pt x="67919" y="74726"/>
                </a:lnTo>
                <a:lnTo>
                  <a:pt x="57645" y="78054"/>
                </a:lnTo>
                <a:lnTo>
                  <a:pt x="44068" y="78054"/>
                </a:lnTo>
                <a:lnTo>
                  <a:pt x="40754" y="78054"/>
                </a:lnTo>
                <a:lnTo>
                  <a:pt x="33959" y="81521"/>
                </a:lnTo>
                <a:lnTo>
                  <a:pt x="30479" y="78054"/>
                </a:lnTo>
                <a:lnTo>
                  <a:pt x="20370" y="85001"/>
                </a:lnTo>
                <a:lnTo>
                  <a:pt x="16903" y="7472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4611026" y="5103942"/>
            <a:ext cx="142633" cy="108559"/>
          </a:xfrm>
          <a:custGeom>
            <a:avLst/>
            <a:gdLst/>
            <a:ahLst/>
            <a:cxnLst/>
            <a:rect l="l" t="t" r="r" b="b"/>
            <a:pathLst>
              <a:path w="142633" h="108559">
                <a:moveTo>
                  <a:pt x="142633" y="81533"/>
                </a:moveTo>
                <a:lnTo>
                  <a:pt x="115468" y="88163"/>
                </a:lnTo>
                <a:lnTo>
                  <a:pt x="108673" y="94957"/>
                </a:lnTo>
                <a:lnTo>
                  <a:pt x="101879" y="105232"/>
                </a:lnTo>
                <a:lnTo>
                  <a:pt x="84823" y="108559"/>
                </a:lnTo>
                <a:lnTo>
                  <a:pt x="71234" y="108559"/>
                </a:lnTo>
                <a:lnTo>
                  <a:pt x="57645" y="101917"/>
                </a:lnTo>
                <a:lnTo>
                  <a:pt x="27165" y="94957"/>
                </a:lnTo>
                <a:lnTo>
                  <a:pt x="23685" y="88163"/>
                </a:lnTo>
                <a:lnTo>
                  <a:pt x="23685" y="81533"/>
                </a:lnTo>
                <a:lnTo>
                  <a:pt x="6794" y="71259"/>
                </a:lnTo>
                <a:lnTo>
                  <a:pt x="6794" y="60998"/>
                </a:lnTo>
                <a:lnTo>
                  <a:pt x="3314" y="57683"/>
                </a:lnTo>
                <a:lnTo>
                  <a:pt x="0" y="50888"/>
                </a:lnTo>
                <a:lnTo>
                  <a:pt x="0" y="33972"/>
                </a:lnTo>
                <a:lnTo>
                  <a:pt x="3314" y="16916"/>
                </a:lnTo>
                <a:lnTo>
                  <a:pt x="10109" y="0"/>
                </a:lnTo>
                <a:lnTo>
                  <a:pt x="20370" y="0"/>
                </a:lnTo>
                <a:lnTo>
                  <a:pt x="44069" y="10121"/>
                </a:lnTo>
                <a:lnTo>
                  <a:pt x="50863" y="6642"/>
                </a:lnTo>
                <a:lnTo>
                  <a:pt x="57645" y="3340"/>
                </a:lnTo>
                <a:lnTo>
                  <a:pt x="54330" y="16916"/>
                </a:lnTo>
                <a:lnTo>
                  <a:pt x="50863" y="16916"/>
                </a:lnTo>
                <a:lnTo>
                  <a:pt x="57645" y="33972"/>
                </a:lnTo>
                <a:lnTo>
                  <a:pt x="57645" y="40614"/>
                </a:lnTo>
                <a:lnTo>
                  <a:pt x="67919" y="57683"/>
                </a:lnTo>
                <a:lnTo>
                  <a:pt x="78028" y="54190"/>
                </a:lnTo>
                <a:lnTo>
                  <a:pt x="115468" y="57683"/>
                </a:lnTo>
                <a:lnTo>
                  <a:pt x="139153" y="71259"/>
                </a:lnTo>
                <a:lnTo>
                  <a:pt x="142633" y="8153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303672" y="5107280"/>
            <a:ext cx="326034" cy="163042"/>
          </a:xfrm>
          <a:custGeom>
            <a:avLst/>
            <a:gdLst/>
            <a:ahLst/>
            <a:cxnLst/>
            <a:rect l="l" t="t" r="r" b="b"/>
            <a:pathLst>
              <a:path w="326034" h="163042">
                <a:moveTo>
                  <a:pt x="322706" y="27152"/>
                </a:moveTo>
                <a:lnTo>
                  <a:pt x="315925" y="33959"/>
                </a:lnTo>
                <a:lnTo>
                  <a:pt x="315925" y="44221"/>
                </a:lnTo>
                <a:lnTo>
                  <a:pt x="326034" y="64617"/>
                </a:lnTo>
                <a:lnTo>
                  <a:pt x="312432" y="67919"/>
                </a:lnTo>
                <a:lnTo>
                  <a:pt x="302348" y="71247"/>
                </a:lnTo>
                <a:lnTo>
                  <a:pt x="292074" y="78193"/>
                </a:lnTo>
                <a:lnTo>
                  <a:pt x="288747" y="78193"/>
                </a:lnTo>
                <a:lnTo>
                  <a:pt x="292074" y="74714"/>
                </a:lnTo>
                <a:lnTo>
                  <a:pt x="295541" y="71247"/>
                </a:lnTo>
                <a:lnTo>
                  <a:pt x="264896" y="81521"/>
                </a:lnTo>
                <a:lnTo>
                  <a:pt x="258102" y="84823"/>
                </a:lnTo>
                <a:lnTo>
                  <a:pt x="251320" y="88315"/>
                </a:lnTo>
                <a:lnTo>
                  <a:pt x="247980" y="98577"/>
                </a:lnTo>
                <a:lnTo>
                  <a:pt x="244525" y="98577"/>
                </a:lnTo>
                <a:lnTo>
                  <a:pt x="247980" y="95097"/>
                </a:lnTo>
                <a:lnTo>
                  <a:pt x="251320" y="88315"/>
                </a:lnTo>
                <a:lnTo>
                  <a:pt x="247980" y="88315"/>
                </a:lnTo>
                <a:lnTo>
                  <a:pt x="241198" y="95097"/>
                </a:lnTo>
                <a:lnTo>
                  <a:pt x="230936" y="98577"/>
                </a:lnTo>
                <a:lnTo>
                  <a:pt x="217347" y="101892"/>
                </a:lnTo>
                <a:lnTo>
                  <a:pt x="193649" y="112166"/>
                </a:lnTo>
                <a:lnTo>
                  <a:pt x="193649" y="115481"/>
                </a:lnTo>
                <a:lnTo>
                  <a:pt x="190182" y="115481"/>
                </a:lnTo>
                <a:lnTo>
                  <a:pt x="193649" y="118808"/>
                </a:lnTo>
                <a:lnTo>
                  <a:pt x="190182" y="122275"/>
                </a:lnTo>
                <a:lnTo>
                  <a:pt x="190182" y="118808"/>
                </a:lnTo>
                <a:lnTo>
                  <a:pt x="183387" y="118808"/>
                </a:lnTo>
                <a:lnTo>
                  <a:pt x="180085" y="125590"/>
                </a:lnTo>
                <a:lnTo>
                  <a:pt x="173278" y="129082"/>
                </a:lnTo>
                <a:lnTo>
                  <a:pt x="163017" y="125590"/>
                </a:lnTo>
                <a:lnTo>
                  <a:pt x="156235" y="125590"/>
                </a:lnTo>
                <a:lnTo>
                  <a:pt x="152907" y="129082"/>
                </a:lnTo>
                <a:lnTo>
                  <a:pt x="146113" y="125590"/>
                </a:lnTo>
                <a:lnTo>
                  <a:pt x="142633" y="129082"/>
                </a:lnTo>
                <a:lnTo>
                  <a:pt x="125742" y="122275"/>
                </a:lnTo>
                <a:lnTo>
                  <a:pt x="122262" y="125590"/>
                </a:lnTo>
                <a:lnTo>
                  <a:pt x="122262" y="132384"/>
                </a:lnTo>
                <a:lnTo>
                  <a:pt x="115481" y="132384"/>
                </a:lnTo>
                <a:lnTo>
                  <a:pt x="118935" y="132384"/>
                </a:lnTo>
                <a:lnTo>
                  <a:pt x="122262" y="129082"/>
                </a:lnTo>
                <a:lnTo>
                  <a:pt x="118935" y="125590"/>
                </a:lnTo>
                <a:lnTo>
                  <a:pt x="115481" y="129082"/>
                </a:lnTo>
                <a:lnTo>
                  <a:pt x="112140" y="129082"/>
                </a:lnTo>
                <a:lnTo>
                  <a:pt x="112140" y="125590"/>
                </a:lnTo>
                <a:lnTo>
                  <a:pt x="108673" y="122275"/>
                </a:lnTo>
                <a:lnTo>
                  <a:pt x="101879" y="125590"/>
                </a:lnTo>
                <a:lnTo>
                  <a:pt x="95084" y="129082"/>
                </a:lnTo>
                <a:lnTo>
                  <a:pt x="88303" y="129082"/>
                </a:lnTo>
                <a:lnTo>
                  <a:pt x="71386" y="135864"/>
                </a:lnTo>
                <a:lnTo>
                  <a:pt x="64604" y="139179"/>
                </a:lnTo>
                <a:lnTo>
                  <a:pt x="61137" y="142659"/>
                </a:lnTo>
                <a:lnTo>
                  <a:pt x="54330" y="146138"/>
                </a:lnTo>
                <a:lnTo>
                  <a:pt x="54330" y="149440"/>
                </a:lnTo>
                <a:lnTo>
                  <a:pt x="51028" y="152781"/>
                </a:lnTo>
                <a:lnTo>
                  <a:pt x="51028" y="149440"/>
                </a:lnTo>
                <a:lnTo>
                  <a:pt x="44234" y="152781"/>
                </a:lnTo>
                <a:lnTo>
                  <a:pt x="37439" y="149440"/>
                </a:lnTo>
                <a:lnTo>
                  <a:pt x="27165" y="156248"/>
                </a:lnTo>
                <a:lnTo>
                  <a:pt x="23850" y="156248"/>
                </a:lnTo>
                <a:lnTo>
                  <a:pt x="20383" y="156248"/>
                </a:lnTo>
                <a:lnTo>
                  <a:pt x="17068" y="159562"/>
                </a:lnTo>
                <a:lnTo>
                  <a:pt x="13576" y="159562"/>
                </a:lnTo>
                <a:lnTo>
                  <a:pt x="10274" y="163042"/>
                </a:lnTo>
                <a:lnTo>
                  <a:pt x="0" y="159562"/>
                </a:lnTo>
                <a:lnTo>
                  <a:pt x="0" y="152781"/>
                </a:lnTo>
                <a:lnTo>
                  <a:pt x="10274" y="129082"/>
                </a:lnTo>
                <a:lnTo>
                  <a:pt x="23850" y="115481"/>
                </a:lnTo>
                <a:lnTo>
                  <a:pt x="33972" y="118808"/>
                </a:lnTo>
                <a:lnTo>
                  <a:pt x="51028" y="132384"/>
                </a:lnTo>
                <a:lnTo>
                  <a:pt x="54330" y="112166"/>
                </a:lnTo>
                <a:lnTo>
                  <a:pt x="61137" y="105219"/>
                </a:lnTo>
                <a:lnTo>
                  <a:pt x="78181" y="88315"/>
                </a:lnTo>
                <a:lnTo>
                  <a:pt x="105359" y="78193"/>
                </a:lnTo>
                <a:lnTo>
                  <a:pt x="135839" y="67919"/>
                </a:lnTo>
                <a:lnTo>
                  <a:pt x="139331" y="61125"/>
                </a:lnTo>
                <a:lnTo>
                  <a:pt x="135839" y="50850"/>
                </a:lnTo>
                <a:lnTo>
                  <a:pt x="149428" y="50850"/>
                </a:lnTo>
                <a:lnTo>
                  <a:pt x="152907" y="40754"/>
                </a:lnTo>
                <a:lnTo>
                  <a:pt x="180085" y="50850"/>
                </a:lnTo>
                <a:lnTo>
                  <a:pt x="180085" y="44221"/>
                </a:lnTo>
                <a:lnTo>
                  <a:pt x="200444" y="27152"/>
                </a:lnTo>
                <a:lnTo>
                  <a:pt x="203771" y="27152"/>
                </a:lnTo>
                <a:lnTo>
                  <a:pt x="224142" y="27152"/>
                </a:lnTo>
                <a:lnTo>
                  <a:pt x="224142" y="20358"/>
                </a:lnTo>
                <a:lnTo>
                  <a:pt x="227622" y="20358"/>
                </a:lnTo>
                <a:lnTo>
                  <a:pt x="251320" y="27152"/>
                </a:lnTo>
                <a:lnTo>
                  <a:pt x="258102" y="16891"/>
                </a:lnTo>
                <a:lnTo>
                  <a:pt x="264896" y="20358"/>
                </a:lnTo>
                <a:lnTo>
                  <a:pt x="278485" y="3302"/>
                </a:lnTo>
                <a:lnTo>
                  <a:pt x="292074" y="0"/>
                </a:lnTo>
                <a:lnTo>
                  <a:pt x="295541" y="6781"/>
                </a:lnTo>
                <a:lnTo>
                  <a:pt x="322706" y="2715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3459822" y="5110583"/>
            <a:ext cx="166319" cy="129081"/>
          </a:xfrm>
          <a:custGeom>
            <a:avLst/>
            <a:gdLst/>
            <a:ahLst/>
            <a:cxnLst/>
            <a:rect l="l" t="t" r="r" b="b"/>
            <a:pathLst>
              <a:path w="166319" h="129082">
                <a:moveTo>
                  <a:pt x="91605" y="101917"/>
                </a:moveTo>
                <a:lnTo>
                  <a:pt x="81495" y="95275"/>
                </a:lnTo>
                <a:lnTo>
                  <a:pt x="78028" y="98590"/>
                </a:lnTo>
                <a:lnTo>
                  <a:pt x="74714" y="98590"/>
                </a:lnTo>
                <a:lnTo>
                  <a:pt x="71386" y="101917"/>
                </a:lnTo>
                <a:lnTo>
                  <a:pt x="64592" y="95275"/>
                </a:lnTo>
                <a:lnTo>
                  <a:pt x="64592" y="108864"/>
                </a:lnTo>
                <a:lnTo>
                  <a:pt x="47536" y="129082"/>
                </a:lnTo>
                <a:lnTo>
                  <a:pt x="37274" y="129082"/>
                </a:lnTo>
                <a:lnTo>
                  <a:pt x="17056" y="112179"/>
                </a:lnTo>
                <a:lnTo>
                  <a:pt x="6781" y="115506"/>
                </a:lnTo>
                <a:lnTo>
                  <a:pt x="0" y="101917"/>
                </a:lnTo>
                <a:lnTo>
                  <a:pt x="3314" y="95275"/>
                </a:lnTo>
                <a:lnTo>
                  <a:pt x="6781" y="81521"/>
                </a:lnTo>
                <a:lnTo>
                  <a:pt x="3314" y="64617"/>
                </a:lnTo>
                <a:lnTo>
                  <a:pt x="3314" y="61315"/>
                </a:lnTo>
                <a:lnTo>
                  <a:pt x="10109" y="57823"/>
                </a:lnTo>
                <a:lnTo>
                  <a:pt x="17056" y="40919"/>
                </a:lnTo>
                <a:lnTo>
                  <a:pt x="30632" y="27330"/>
                </a:lnTo>
                <a:lnTo>
                  <a:pt x="37274" y="33972"/>
                </a:lnTo>
                <a:lnTo>
                  <a:pt x="57645" y="30657"/>
                </a:lnTo>
                <a:lnTo>
                  <a:pt x="57645" y="23850"/>
                </a:lnTo>
                <a:lnTo>
                  <a:pt x="71386" y="13588"/>
                </a:lnTo>
                <a:lnTo>
                  <a:pt x="78028" y="6959"/>
                </a:lnTo>
                <a:lnTo>
                  <a:pt x="91605" y="13588"/>
                </a:lnTo>
                <a:lnTo>
                  <a:pt x="105194" y="3479"/>
                </a:lnTo>
                <a:lnTo>
                  <a:pt x="118783" y="0"/>
                </a:lnTo>
                <a:lnTo>
                  <a:pt x="125564" y="6959"/>
                </a:lnTo>
                <a:lnTo>
                  <a:pt x="135839" y="3479"/>
                </a:lnTo>
                <a:lnTo>
                  <a:pt x="152742" y="10274"/>
                </a:lnTo>
                <a:lnTo>
                  <a:pt x="166319" y="13588"/>
                </a:lnTo>
                <a:lnTo>
                  <a:pt x="159537" y="33972"/>
                </a:lnTo>
                <a:lnTo>
                  <a:pt x="145948" y="40919"/>
                </a:lnTo>
                <a:lnTo>
                  <a:pt x="149428" y="51041"/>
                </a:lnTo>
                <a:lnTo>
                  <a:pt x="145948" y="67944"/>
                </a:lnTo>
                <a:lnTo>
                  <a:pt x="149428" y="78219"/>
                </a:lnTo>
                <a:lnTo>
                  <a:pt x="145948" y="85013"/>
                </a:lnTo>
                <a:lnTo>
                  <a:pt x="125564" y="101917"/>
                </a:lnTo>
                <a:lnTo>
                  <a:pt x="108673" y="98590"/>
                </a:lnTo>
                <a:lnTo>
                  <a:pt x="91605" y="10191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3992931" y="5117543"/>
            <a:ext cx="166484" cy="122123"/>
          </a:xfrm>
          <a:custGeom>
            <a:avLst/>
            <a:gdLst/>
            <a:ahLst/>
            <a:cxnLst/>
            <a:rect l="l" t="t" r="r" b="b"/>
            <a:pathLst>
              <a:path w="166484" h="122123">
                <a:moveTo>
                  <a:pt x="166484" y="27012"/>
                </a:moveTo>
                <a:lnTo>
                  <a:pt x="146113" y="44081"/>
                </a:lnTo>
                <a:lnTo>
                  <a:pt x="118935" y="57657"/>
                </a:lnTo>
                <a:lnTo>
                  <a:pt x="112153" y="81356"/>
                </a:lnTo>
                <a:lnTo>
                  <a:pt x="71399" y="122123"/>
                </a:lnTo>
                <a:lnTo>
                  <a:pt x="27165" y="94957"/>
                </a:lnTo>
                <a:lnTo>
                  <a:pt x="17056" y="94957"/>
                </a:lnTo>
                <a:lnTo>
                  <a:pt x="6781" y="88315"/>
                </a:lnTo>
                <a:lnTo>
                  <a:pt x="6781" y="84835"/>
                </a:lnTo>
                <a:lnTo>
                  <a:pt x="0" y="78054"/>
                </a:lnTo>
                <a:lnTo>
                  <a:pt x="10261" y="64452"/>
                </a:lnTo>
                <a:lnTo>
                  <a:pt x="13576" y="47396"/>
                </a:lnTo>
                <a:lnTo>
                  <a:pt x="6781" y="37287"/>
                </a:lnTo>
                <a:lnTo>
                  <a:pt x="17056" y="33959"/>
                </a:lnTo>
                <a:lnTo>
                  <a:pt x="23850" y="27012"/>
                </a:lnTo>
                <a:lnTo>
                  <a:pt x="40754" y="33959"/>
                </a:lnTo>
                <a:lnTo>
                  <a:pt x="40754" y="23698"/>
                </a:lnTo>
                <a:lnTo>
                  <a:pt x="57810" y="23698"/>
                </a:lnTo>
                <a:lnTo>
                  <a:pt x="74714" y="10096"/>
                </a:lnTo>
                <a:lnTo>
                  <a:pt x="81495" y="10096"/>
                </a:lnTo>
                <a:lnTo>
                  <a:pt x="81495" y="0"/>
                </a:lnTo>
                <a:lnTo>
                  <a:pt x="105359" y="16890"/>
                </a:lnTo>
                <a:lnTo>
                  <a:pt x="166484" y="2701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4396995" y="5120857"/>
            <a:ext cx="88289" cy="139204"/>
          </a:xfrm>
          <a:custGeom>
            <a:avLst/>
            <a:gdLst/>
            <a:ahLst/>
            <a:cxnLst/>
            <a:rect l="l" t="t" r="r" b="b"/>
            <a:pathLst>
              <a:path w="88290" h="139204">
                <a:moveTo>
                  <a:pt x="6781" y="135864"/>
                </a:moveTo>
                <a:lnTo>
                  <a:pt x="0" y="115506"/>
                </a:lnTo>
                <a:lnTo>
                  <a:pt x="0" y="98590"/>
                </a:lnTo>
                <a:lnTo>
                  <a:pt x="0" y="81521"/>
                </a:lnTo>
                <a:lnTo>
                  <a:pt x="3467" y="78041"/>
                </a:lnTo>
                <a:lnTo>
                  <a:pt x="10261" y="61137"/>
                </a:lnTo>
                <a:lnTo>
                  <a:pt x="13576" y="37274"/>
                </a:lnTo>
                <a:lnTo>
                  <a:pt x="23837" y="23698"/>
                </a:lnTo>
                <a:lnTo>
                  <a:pt x="44221" y="30645"/>
                </a:lnTo>
                <a:lnTo>
                  <a:pt x="51015" y="27177"/>
                </a:lnTo>
                <a:lnTo>
                  <a:pt x="47536" y="3314"/>
                </a:lnTo>
                <a:lnTo>
                  <a:pt x="64604" y="6781"/>
                </a:lnTo>
                <a:lnTo>
                  <a:pt x="67919" y="0"/>
                </a:lnTo>
                <a:lnTo>
                  <a:pt x="81495" y="17056"/>
                </a:lnTo>
                <a:lnTo>
                  <a:pt x="67919" y="37274"/>
                </a:lnTo>
                <a:lnTo>
                  <a:pt x="78181" y="47548"/>
                </a:lnTo>
                <a:lnTo>
                  <a:pt x="74714" y="51041"/>
                </a:lnTo>
                <a:lnTo>
                  <a:pt x="88290" y="61137"/>
                </a:lnTo>
                <a:lnTo>
                  <a:pt x="78181" y="71246"/>
                </a:lnTo>
                <a:lnTo>
                  <a:pt x="67919" y="85001"/>
                </a:lnTo>
                <a:lnTo>
                  <a:pt x="64604" y="95110"/>
                </a:lnTo>
                <a:lnTo>
                  <a:pt x="67919" y="101904"/>
                </a:lnTo>
                <a:lnTo>
                  <a:pt x="64604" y="108699"/>
                </a:lnTo>
                <a:lnTo>
                  <a:pt x="54330" y="125602"/>
                </a:lnTo>
                <a:lnTo>
                  <a:pt x="30645" y="115506"/>
                </a:lnTo>
                <a:lnTo>
                  <a:pt x="23837" y="125602"/>
                </a:lnTo>
                <a:lnTo>
                  <a:pt x="17056" y="139204"/>
                </a:lnTo>
                <a:lnTo>
                  <a:pt x="6781" y="139204"/>
                </a:lnTo>
                <a:lnTo>
                  <a:pt x="6781" y="13586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4689055" y="5130980"/>
            <a:ext cx="98564" cy="64617"/>
          </a:xfrm>
          <a:custGeom>
            <a:avLst/>
            <a:gdLst/>
            <a:ahLst/>
            <a:cxnLst/>
            <a:rect l="l" t="t" r="r" b="b"/>
            <a:pathLst>
              <a:path w="98564" h="64617">
                <a:moveTo>
                  <a:pt x="98564" y="57823"/>
                </a:moveTo>
                <a:lnTo>
                  <a:pt x="91770" y="64617"/>
                </a:lnTo>
                <a:lnTo>
                  <a:pt x="64604" y="54495"/>
                </a:lnTo>
                <a:lnTo>
                  <a:pt x="61125" y="44221"/>
                </a:lnTo>
                <a:lnTo>
                  <a:pt x="37439" y="30645"/>
                </a:lnTo>
                <a:lnTo>
                  <a:pt x="0" y="27152"/>
                </a:lnTo>
                <a:lnTo>
                  <a:pt x="10261" y="13576"/>
                </a:lnTo>
                <a:lnTo>
                  <a:pt x="10261" y="10261"/>
                </a:lnTo>
                <a:lnTo>
                  <a:pt x="20370" y="0"/>
                </a:lnTo>
                <a:lnTo>
                  <a:pt x="51015" y="6934"/>
                </a:lnTo>
                <a:lnTo>
                  <a:pt x="64604" y="6934"/>
                </a:lnTo>
                <a:lnTo>
                  <a:pt x="71399" y="6934"/>
                </a:lnTo>
                <a:lnTo>
                  <a:pt x="74714" y="17056"/>
                </a:lnTo>
                <a:lnTo>
                  <a:pt x="91770" y="40919"/>
                </a:lnTo>
                <a:lnTo>
                  <a:pt x="98564" y="5782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4512462" y="5134434"/>
            <a:ext cx="105359" cy="132410"/>
          </a:xfrm>
          <a:custGeom>
            <a:avLst/>
            <a:gdLst/>
            <a:ahLst/>
            <a:cxnLst/>
            <a:rect l="l" t="t" r="r" b="b"/>
            <a:pathLst>
              <a:path w="105359" h="132410">
                <a:moveTo>
                  <a:pt x="98564" y="108712"/>
                </a:moveTo>
                <a:lnTo>
                  <a:pt x="95084" y="118986"/>
                </a:lnTo>
                <a:lnTo>
                  <a:pt x="84975" y="115506"/>
                </a:lnTo>
                <a:lnTo>
                  <a:pt x="81495" y="122288"/>
                </a:lnTo>
                <a:lnTo>
                  <a:pt x="78181" y="132410"/>
                </a:lnTo>
                <a:lnTo>
                  <a:pt x="74714" y="132410"/>
                </a:lnTo>
                <a:lnTo>
                  <a:pt x="67919" y="118986"/>
                </a:lnTo>
                <a:lnTo>
                  <a:pt x="54330" y="122288"/>
                </a:lnTo>
                <a:lnTo>
                  <a:pt x="33959" y="101930"/>
                </a:lnTo>
                <a:lnTo>
                  <a:pt x="27165" y="95123"/>
                </a:lnTo>
                <a:lnTo>
                  <a:pt x="13576" y="81534"/>
                </a:lnTo>
                <a:lnTo>
                  <a:pt x="3467" y="78066"/>
                </a:lnTo>
                <a:lnTo>
                  <a:pt x="0" y="74739"/>
                </a:lnTo>
                <a:lnTo>
                  <a:pt x="3467" y="71424"/>
                </a:lnTo>
                <a:lnTo>
                  <a:pt x="13576" y="71424"/>
                </a:lnTo>
                <a:lnTo>
                  <a:pt x="17043" y="61163"/>
                </a:lnTo>
                <a:lnTo>
                  <a:pt x="23850" y="57670"/>
                </a:lnTo>
                <a:lnTo>
                  <a:pt x="27165" y="51041"/>
                </a:lnTo>
                <a:lnTo>
                  <a:pt x="33959" y="44094"/>
                </a:lnTo>
                <a:lnTo>
                  <a:pt x="27165" y="33972"/>
                </a:lnTo>
                <a:lnTo>
                  <a:pt x="27165" y="30505"/>
                </a:lnTo>
                <a:lnTo>
                  <a:pt x="13576" y="10121"/>
                </a:lnTo>
                <a:lnTo>
                  <a:pt x="17043" y="3479"/>
                </a:lnTo>
                <a:lnTo>
                  <a:pt x="23850" y="0"/>
                </a:lnTo>
                <a:lnTo>
                  <a:pt x="44221" y="0"/>
                </a:lnTo>
                <a:lnTo>
                  <a:pt x="57810" y="0"/>
                </a:lnTo>
                <a:lnTo>
                  <a:pt x="57810" y="6807"/>
                </a:lnTo>
                <a:lnTo>
                  <a:pt x="78181" y="27190"/>
                </a:lnTo>
                <a:lnTo>
                  <a:pt x="98564" y="20396"/>
                </a:lnTo>
                <a:lnTo>
                  <a:pt x="101879" y="27190"/>
                </a:lnTo>
                <a:lnTo>
                  <a:pt x="105359" y="30505"/>
                </a:lnTo>
                <a:lnTo>
                  <a:pt x="105359" y="40767"/>
                </a:lnTo>
                <a:lnTo>
                  <a:pt x="91770" y="64465"/>
                </a:lnTo>
                <a:lnTo>
                  <a:pt x="95084" y="74739"/>
                </a:lnTo>
                <a:lnTo>
                  <a:pt x="88290" y="81534"/>
                </a:lnTo>
                <a:lnTo>
                  <a:pt x="81495" y="78066"/>
                </a:lnTo>
                <a:lnTo>
                  <a:pt x="78181" y="81534"/>
                </a:lnTo>
                <a:lnTo>
                  <a:pt x="67919" y="78066"/>
                </a:lnTo>
                <a:lnTo>
                  <a:pt x="74714" y="91655"/>
                </a:lnTo>
                <a:lnTo>
                  <a:pt x="78181" y="98437"/>
                </a:lnTo>
                <a:lnTo>
                  <a:pt x="88290" y="98437"/>
                </a:lnTo>
                <a:lnTo>
                  <a:pt x="84975" y="91655"/>
                </a:lnTo>
                <a:lnTo>
                  <a:pt x="91770" y="95123"/>
                </a:lnTo>
                <a:lnTo>
                  <a:pt x="98564" y="10871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4461598" y="5137913"/>
            <a:ext cx="84823" cy="84848"/>
          </a:xfrm>
          <a:custGeom>
            <a:avLst/>
            <a:gdLst/>
            <a:ahLst/>
            <a:cxnLst/>
            <a:rect l="l" t="t" r="r" b="b"/>
            <a:pathLst>
              <a:path w="84823" h="84848">
                <a:moveTo>
                  <a:pt x="47536" y="74587"/>
                </a:moveTo>
                <a:lnTo>
                  <a:pt x="30479" y="78054"/>
                </a:lnTo>
                <a:lnTo>
                  <a:pt x="23685" y="84848"/>
                </a:lnTo>
                <a:lnTo>
                  <a:pt x="16890" y="78054"/>
                </a:lnTo>
                <a:lnTo>
                  <a:pt x="3314" y="84848"/>
                </a:lnTo>
                <a:lnTo>
                  <a:pt x="0" y="78054"/>
                </a:lnTo>
                <a:lnTo>
                  <a:pt x="3314" y="67945"/>
                </a:lnTo>
                <a:lnTo>
                  <a:pt x="13576" y="54190"/>
                </a:lnTo>
                <a:lnTo>
                  <a:pt x="23685" y="44081"/>
                </a:lnTo>
                <a:lnTo>
                  <a:pt x="10109" y="33985"/>
                </a:lnTo>
                <a:lnTo>
                  <a:pt x="13576" y="30492"/>
                </a:lnTo>
                <a:lnTo>
                  <a:pt x="3314" y="20218"/>
                </a:lnTo>
                <a:lnTo>
                  <a:pt x="16890" y="0"/>
                </a:lnTo>
                <a:lnTo>
                  <a:pt x="27165" y="10121"/>
                </a:lnTo>
                <a:lnTo>
                  <a:pt x="33959" y="6642"/>
                </a:lnTo>
                <a:lnTo>
                  <a:pt x="67906" y="0"/>
                </a:lnTo>
                <a:lnTo>
                  <a:pt x="64439" y="6642"/>
                </a:lnTo>
                <a:lnTo>
                  <a:pt x="78028" y="27025"/>
                </a:lnTo>
                <a:lnTo>
                  <a:pt x="78028" y="30492"/>
                </a:lnTo>
                <a:lnTo>
                  <a:pt x="84823" y="40614"/>
                </a:lnTo>
                <a:lnTo>
                  <a:pt x="78028" y="47561"/>
                </a:lnTo>
                <a:lnTo>
                  <a:pt x="74714" y="54190"/>
                </a:lnTo>
                <a:lnTo>
                  <a:pt x="67906" y="57683"/>
                </a:lnTo>
                <a:lnTo>
                  <a:pt x="64439" y="67945"/>
                </a:lnTo>
                <a:lnTo>
                  <a:pt x="54330" y="67945"/>
                </a:lnTo>
                <a:lnTo>
                  <a:pt x="50863" y="71259"/>
                </a:lnTo>
                <a:lnTo>
                  <a:pt x="50863" y="67945"/>
                </a:lnTo>
                <a:lnTo>
                  <a:pt x="47536" y="7458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4913198" y="5175200"/>
            <a:ext cx="64604" cy="71260"/>
          </a:xfrm>
          <a:custGeom>
            <a:avLst/>
            <a:gdLst/>
            <a:ahLst/>
            <a:cxnLst/>
            <a:rect l="l" t="t" r="r" b="b"/>
            <a:pathLst>
              <a:path w="64604" h="71259">
                <a:moveTo>
                  <a:pt x="64604" y="0"/>
                </a:moveTo>
                <a:lnTo>
                  <a:pt x="61125" y="23698"/>
                </a:lnTo>
                <a:lnTo>
                  <a:pt x="23850" y="64465"/>
                </a:lnTo>
                <a:lnTo>
                  <a:pt x="6794" y="71259"/>
                </a:lnTo>
                <a:lnTo>
                  <a:pt x="6794" y="57670"/>
                </a:lnTo>
                <a:lnTo>
                  <a:pt x="0" y="37299"/>
                </a:lnTo>
                <a:lnTo>
                  <a:pt x="3479" y="20396"/>
                </a:lnTo>
                <a:lnTo>
                  <a:pt x="0" y="6794"/>
                </a:lnTo>
                <a:lnTo>
                  <a:pt x="13589" y="0"/>
                </a:lnTo>
                <a:lnTo>
                  <a:pt x="17056" y="10274"/>
                </a:lnTo>
                <a:lnTo>
                  <a:pt x="27165" y="3327"/>
                </a:lnTo>
                <a:lnTo>
                  <a:pt x="30645" y="6794"/>
                </a:lnTo>
                <a:lnTo>
                  <a:pt x="37439" y="3327"/>
                </a:lnTo>
                <a:lnTo>
                  <a:pt x="40754" y="3327"/>
                </a:lnTo>
                <a:lnTo>
                  <a:pt x="54330" y="3327"/>
                </a:lnTo>
                <a:lnTo>
                  <a:pt x="64604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4872443" y="5141241"/>
            <a:ext cx="40754" cy="30656"/>
          </a:xfrm>
          <a:custGeom>
            <a:avLst/>
            <a:gdLst/>
            <a:ahLst/>
            <a:cxnLst/>
            <a:rect l="l" t="t" r="r" b="b"/>
            <a:pathLst>
              <a:path w="40754" h="30657">
                <a:moveTo>
                  <a:pt x="40754" y="27165"/>
                </a:moveTo>
                <a:lnTo>
                  <a:pt x="13589" y="30657"/>
                </a:lnTo>
                <a:lnTo>
                  <a:pt x="6794" y="16890"/>
                </a:lnTo>
                <a:lnTo>
                  <a:pt x="0" y="13588"/>
                </a:lnTo>
                <a:lnTo>
                  <a:pt x="6794" y="3314"/>
                </a:lnTo>
                <a:lnTo>
                  <a:pt x="30645" y="0"/>
                </a:lnTo>
                <a:lnTo>
                  <a:pt x="37439" y="3314"/>
                </a:lnTo>
                <a:lnTo>
                  <a:pt x="40754" y="2716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4105085" y="5141240"/>
            <a:ext cx="173126" cy="84848"/>
          </a:xfrm>
          <a:custGeom>
            <a:avLst/>
            <a:gdLst/>
            <a:ahLst/>
            <a:cxnLst/>
            <a:rect l="l" t="t" r="r" b="b"/>
            <a:pathLst>
              <a:path w="173126" h="84848">
                <a:moveTo>
                  <a:pt x="20370" y="81521"/>
                </a:moveTo>
                <a:lnTo>
                  <a:pt x="0" y="57657"/>
                </a:lnTo>
                <a:lnTo>
                  <a:pt x="6781" y="33959"/>
                </a:lnTo>
                <a:lnTo>
                  <a:pt x="33959" y="20383"/>
                </a:lnTo>
                <a:lnTo>
                  <a:pt x="54330" y="3314"/>
                </a:lnTo>
                <a:lnTo>
                  <a:pt x="71234" y="0"/>
                </a:lnTo>
                <a:lnTo>
                  <a:pt x="81495" y="20383"/>
                </a:lnTo>
                <a:lnTo>
                  <a:pt x="98412" y="13588"/>
                </a:lnTo>
                <a:lnTo>
                  <a:pt x="105194" y="13588"/>
                </a:lnTo>
                <a:lnTo>
                  <a:pt x="115455" y="16890"/>
                </a:lnTo>
                <a:lnTo>
                  <a:pt x="142633" y="23698"/>
                </a:lnTo>
                <a:lnTo>
                  <a:pt x="139153" y="33959"/>
                </a:lnTo>
                <a:lnTo>
                  <a:pt x="145948" y="44234"/>
                </a:lnTo>
                <a:lnTo>
                  <a:pt x="173126" y="67932"/>
                </a:lnTo>
                <a:lnTo>
                  <a:pt x="163004" y="78206"/>
                </a:lnTo>
                <a:lnTo>
                  <a:pt x="159524" y="84848"/>
                </a:lnTo>
                <a:lnTo>
                  <a:pt x="149428" y="78206"/>
                </a:lnTo>
                <a:lnTo>
                  <a:pt x="139153" y="67932"/>
                </a:lnTo>
                <a:lnTo>
                  <a:pt x="122250" y="71259"/>
                </a:lnTo>
                <a:lnTo>
                  <a:pt x="95084" y="61137"/>
                </a:lnTo>
                <a:lnTo>
                  <a:pt x="88290" y="67932"/>
                </a:lnTo>
                <a:lnTo>
                  <a:pt x="67919" y="74726"/>
                </a:lnTo>
                <a:lnTo>
                  <a:pt x="64439" y="81521"/>
                </a:lnTo>
                <a:lnTo>
                  <a:pt x="50850" y="81521"/>
                </a:lnTo>
                <a:lnTo>
                  <a:pt x="20370" y="815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3850284" y="5144555"/>
            <a:ext cx="156222" cy="108864"/>
          </a:xfrm>
          <a:custGeom>
            <a:avLst/>
            <a:gdLst/>
            <a:ahLst/>
            <a:cxnLst/>
            <a:rect l="l" t="t" r="r" b="b"/>
            <a:pathLst>
              <a:path w="156222" h="108864">
                <a:moveTo>
                  <a:pt x="17068" y="108864"/>
                </a:moveTo>
                <a:lnTo>
                  <a:pt x="17068" y="101904"/>
                </a:lnTo>
                <a:lnTo>
                  <a:pt x="0" y="54343"/>
                </a:lnTo>
                <a:lnTo>
                  <a:pt x="13588" y="47548"/>
                </a:lnTo>
                <a:lnTo>
                  <a:pt x="44234" y="44246"/>
                </a:lnTo>
                <a:lnTo>
                  <a:pt x="57823" y="40919"/>
                </a:lnTo>
                <a:lnTo>
                  <a:pt x="67932" y="27343"/>
                </a:lnTo>
                <a:lnTo>
                  <a:pt x="88303" y="13576"/>
                </a:lnTo>
                <a:lnTo>
                  <a:pt x="105371" y="0"/>
                </a:lnTo>
                <a:lnTo>
                  <a:pt x="112153" y="3479"/>
                </a:lnTo>
                <a:lnTo>
                  <a:pt x="118948" y="10274"/>
                </a:lnTo>
                <a:lnTo>
                  <a:pt x="149428" y="10274"/>
                </a:lnTo>
                <a:lnTo>
                  <a:pt x="156222" y="20383"/>
                </a:lnTo>
                <a:lnTo>
                  <a:pt x="152907" y="37439"/>
                </a:lnTo>
                <a:lnTo>
                  <a:pt x="142646" y="51041"/>
                </a:lnTo>
                <a:lnTo>
                  <a:pt x="139331" y="57823"/>
                </a:lnTo>
                <a:lnTo>
                  <a:pt x="135851" y="64617"/>
                </a:lnTo>
                <a:lnTo>
                  <a:pt x="122262" y="61302"/>
                </a:lnTo>
                <a:lnTo>
                  <a:pt x="132537" y="74891"/>
                </a:lnTo>
                <a:lnTo>
                  <a:pt x="132537" y="81534"/>
                </a:lnTo>
                <a:lnTo>
                  <a:pt x="108686" y="74891"/>
                </a:lnTo>
                <a:lnTo>
                  <a:pt x="105371" y="78206"/>
                </a:lnTo>
                <a:lnTo>
                  <a:pt x="95097" y="85001"/>
                </a:lnTo>
                <a:lnTo>
                  <a:pt x="84988" y="88315"/>
                </a:lnTo>
                <a:lnTo>
                  <a:pt x="71399" y="95110"/>
                </a:lnTo>
                <a:lnTo>
                  <a:pt x="47548" y="91808"/>
                </a:lnTo>
                <a:lnTo>
                  <a:pt x="40754" y="85001"/>
                </a:lnTo>
                <a:lnTo>
                  <a:pt x="30645" y="95110"/>
                </a:lnTo>
                <a:lnTo>
                  <a:pt x="17068" y="10886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154396" y="5144556"/>
            <a:ext cx="142494" cy="159727"/>
          </a:xfrm>
          <a:custGeom>
            <a:avLst/>
            <a:gdLst/>
            <a:ahLst/>
            <a:cxnLst/>
            <a:rect l="l" t="t" r="r" b="b"/>
            <a:pathLst>
              <a:path w="142494" h="159727">
                <a:moveTo>
                  <a:pt x="142493" y="125768"/>
                </a:moveTo>
                <a:lnTo>
                  <a:pt x="135699" y="125768"/>
                </a:lnTo>
                <a:lnTo>
                  <a:pt x="125590" y="125768"/>
                </a:lnTo>
                <a:lnTo>
                  <a:pt x="118795" y="132575"/>
                </a:lnTo>
                <a:lnTo>
                  <a:pt x="115315" y="135864"/>
                </a:lnTo>
                <a:lnTo>
                  <a:pt x="118795" y="142824"/>
                </a:lnTo>
                <a:lnTo>
                  <a:pt x="112013" y="142824"/>
                </a:lnTo>
                <a:lnTo>
                  <a:pt x="108673" y="149466"/>
                </a:lnTo>
                <a:lnTo>
                  <a:pt x="101739" y="152933"/>
                </a:lnTo>
                <a:lnTo>
                  <a:pt x="108673" y="146151"/>
                </a:lnTo>
                <a:lnTo>
                  <a:pt x="112013" y="142824"/>
                </a:lnTo>
                <a:lnTo>
                  <a:pt x="115315" y="142824"/>
                </a:lnTo>
                <a:lnTo>
                  <a:pt x="112013" y="129082"/>
                </a:lnTo>
                <a:lnTo>
                  <a:pt x="98399" y="132575"/>
                </a:lnTo>
                <a:lnTo>
                  <a:pt x="101739" y="142824"/>
                </a:lnTo>
                <a:lnTo>
                  <a:pt x="98399" y="139357"/>
                </a:lnTo>
                <a:lnTo>
                  <a:pt x="84823" y="139357"/>
                </a:lnTo>
                <a:lnTo>
                  <a:pt x="74714" y="142824"/>
                </a:lnTo>
                <a:lnTo>
                  <a:pt x="57645" y="146151"/>
                </a:lnTo>
                <a:lnTo>
                  <a:pt x="40601" y="149466"/>
                </a:lnTo>
                <a:lnTo>
                  <a:pt x="30505" y="156273"/>
                </a:lnTo>
                <a:lnTo>
                  <a:pt x="23698" y="159727"/>
                </a:lnTo>
                <a:lnTo>
                  <a:pt x="0" y="61302"/>
                </a:lnTo>
                <a:lnTo>
                  <a:pt x="3314" y="47548"/>
                </a:lnTo>
                <a:lnTo>
                  <a:pt x="6642" y="37439"/>
                </a:lnTo>
                <a:lnTo>
                  <a:pt x="13588" y="27343"/>
                </a:lnTo>
                <a:lnTo>
                  <a:pt x="37287" y="0"/>
                </a:lnTo>
                <a:lnTo>
                  <a:pt x="47396" y="6946"/>
                </a:lnTo>
                <a:lnTo>
                  <a:pt x="54190" y="13576"/>
                </a:lnTo>
                <a:lnTo>
                  <a:pt x="81343" y="10274"/>
                </a:lnTo>
                <a:lnTo>
                  <a:pt x="94945" y="17068"/>
                </a:lnTo>
                <a:lnTo>
                  <a:pt x="98399" y="30645"/>
                </a:lnTo>
                <a:lnTo>
                  <a:pt x="122097" y="85001"/>
                </a:lnTo>
                <a:lnTo>
                  <a:pt x="125590" y="98590"/>
                </a:lnTo>
                <a:lnTo>
                  <a:pt x="142493" y="12576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4780826" y="5154830"/>
            <a:ext cx="145961" cy="129081"/>
          </a:xfrm>
          <a:custGeom>
            <a:avLst/>
            <a:gdLst/>
            <a:ahLst/>
            <a:cxnLst/>
            <a:rect l="l" t="t" r="r" b="b"/>
            <a:pathLst>
              <a:path w="145961" h="129082">
                <a:moveTo>
                  <a:pt x="132372" y="57670"/>
                </a:moveTo>
                <a:lnTo>
                  <a:pt x="122262" y="61137"/>
                </a:lnTo>
                <a:lnTo>
                  <a:pt x="98412" y="61137"/>
                </a:lnTo>
                <a:lnTo>
                  <a:pt x="91617" y="67932"/>
                </a:lnTo>
                <a:lnTo>
                  <a:pt x="74714" y="84836"/>
                </a:lnTo>
                <a:lnTo>
                  <a:pt x="71247" y="108699"/>
                </a:lnTo>
                <a:lnTo>
                  <a:pt x="54343" y="118808"/>
                </a:lnTo>
                <a:lnTo>
                  <a:pt x="40754" y="129082"/>
                </a:lnTo>
                <a:lnTo>
                  <a:pt x="33959" y="95110"/>
                </a:lnTo>
                <a:lnTo>
                  <a:pt x="23698" y="81534"/>
                </a:lnTo>
                <a:lnTo>
                  <a:pt x="27178" y="71259"/>
                </a:lnTo>
                <a:lnTo>
                  <a:pt x="10109" y="57670"/>
                </a:lnTo>
                <a:lnTo>
                  <a:pt x="0" y="40767"/>
                </a:lnTo>
                <a:lnTo>
                  <a:pt x="6794" y="33972"/>
                </a:lnTo>
                <a:lnTo>
                  <a:pt x="23698" y="40767"/>
                </a:lnTo>
                <a:lnTo>
                  <a:pt x="33959" y="30645"/>
                </a:lnTo>
                <a:lnTo>
                  <a:pt x="91617" y="0"/>
                </a:lnTo>
                <a:lnTo>
                  <a:pt x="98412" y="3302"/>
                </a:lnTo>
                <a:lnTo>
                  <a:pt x="105206" y="17068"/>
                </a:lnTo>
                <a:lnTo>
                  <a:pt x="132372" y="13576"/>
                </a:lnTo>
                <a:lnTo>
                  <a:pt x="145961" y="20370"/>
                </a:lnTo>
                <a:lnTo>
                  <a:pt x="132372" y="27165"/>
                </a:lnTo>
                <a:lnTo>
                  <a:pt x="135851" y="40767"/>
                </a:lnTo>
                <a:lnTo>
                  <a:pt x="132372" y="5767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4336008" y="5154830"/>
            <a:ext cx="50876" cy="57670"/>
          </a:xfrm>
          <a:custGeom>
            <a:avLst/>
            <a:gdLst/>
            <a:ahLst/>
            <a:cxnLst/>
            <a:rect l="l" t="t" r="r" b="b"/>
            <a:pathLst>
              <a:path w="50876" h="57670">
                <a:moveTo>
                  <a:pt x="33972" y="3302"/>
                </a:moveTo>
                <a:lnTo>
                  <a:pt x="44081" y="0"/>
                </a:lnTo>
                <a:lnTo>
                  <a:pt x="44081" y="6794"/>
                </a:lnTo>
                <a:lnTo>
                  <a:pt x="50876" y="27165"/>
                </a:lnTo>
                <a:lnTo>
                  <a:pt x="40754" y="27165"/>
                </a:lnTo>
                <a:lnTo>
                  <a:pt x="37287" y="33972"/>
                </a:lnTo>
                <a:lnTo>
                  <a:pt x="27012" y="57670"/>
                </a:lnTo>
                <a:lnTo>
                  <a:pt x="0" y="30645"/>
                </a:lnTo>
                <a:lnTo>
                  <a:pt x="3314" y="3302"/>
                </a:lnTo>
                <a:lnTo>
                  <a:pt x="33972" y="330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3690760" y="5161624"/>
            <a:ext cx="88289" cy="101904"/>
          </a:xfrm>
          <a:custGeom>
            <a:avLst/>
            <a:gdLst/>
            <a:ahLst/>
            <a:cxnLst/>
            <a:rect l="l" t="t" r="r" b="b"/>
            <a:pathLst>
              <a:path w="88290" h="101904">
                <a:moveTo>
                  <a:pt x="81495" y="101904"/>
                </a:moveTo>
                <a:lnTo>
                  <a:pt x="37274" y="91795"/>
                </a:lnTo>
                <a:lnTo>
                  <a:pt x="33959" y="78041"/>
                </a:lnTo>
                <a:lnTo>
                  <a:pt x="27165" y="71246"/>
                </a:lnTo>
                <a:lnTo>
                  <a:pt x="16891" y="64465"/>
                </a:lnTo>
                <a:lnTo>
                  <a:pt x="0" y="54343"/>
                </a:lnTo>
                <a:lnTo>
                  <a:pt x="0" y="44234"/>
                </a:lnTo>
                <a:lnTo>
                  <a:pt x="3314" y="37274"/>
                </a:lnTo>
                <a:lnTo>
                  <a:pt x="10096" y="23850"/>
                </a:lnTo>
                <a:lnTo>
                  <a:pt x="3314" y="10274"/>
                </a:lnTo>
                <a:lnTo>
                  <a:pt x="16891" y="3314"/>
                </a:lnTo>
                <a:lnTo>
                  <a:pt x="40741" y="13576"/>
                </a:lnTo>
                <a:lnTo>
                  <a:pt x="57645" y="10274"/>
                </a:lnTo>
                <a:lnTo>
                  <a:pt x="57645" y="0"/>
                </a:lnTo>
                <a:lnTo>
                  <a:pt x="81495" y="10274"/>
                </a:lnTo>
                <a:lnTo>
                  <a:pt x="88290" y="37274"/>
                </a:lnTo>
                <a:lnTo>
                  <a:pt x="78028" y="54343"/>
                </a:lnTo>
                <a:lnTo>
                  <a:pt x="74714" y="67932"/>
                </a:lnTo>
                <a:lnTo>
                  <a:pt x="81495" y="10190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3605772" y="5164938"/>
            <a:ext cx="54329" cy="88480"/>
          </a:xfrm>
          <a:custGeom>
            <a:avLst/>
            <a:gdLst/>
            <a:ahLst/>
            <a:cxnLst/>
            <a:rect l="l" t="t" r="r" b="b"/>
            <a:pathLst>
              <a:path w="54330" h="88480">
                <a:moveTo>
                  <a:pt x="54330" y="23863"/>
                </a:moveTo>
                <a:lnTo>
                  <a:pt x="44234" y="30657"/>
                </a:lnTo>
                <a:lnTo>
                  <a:pt x="30645" y="51028"/>
                </a:lnTo>
                <a:lnTo>
                  <a:pt x="27165" y="85001"/>
                </a:lnTo>
                <a:lnTo>
                  <a:pt x="17056" y="88480"/>
                </a:lnTo>
                <a:lnTo>
                  <a:pt x="6794" y="71424"/>
                </a:lnTo>
                <a:lnTo>
                  <a:pt x="3479" y="51028"/>
                </a:lnTo>
                <a:lnTo>
                  <a:pt x="0" y="30657"/>
                </a:lnTo>
                <a:lnTo>
                  <a:pt x="3479" y="23863"/>
                </a:lnTo>
                <a:lnTo>
                  <a:pt x="13589" y="13588"/>
                </a:lnTo>
                <a:lnTo>
                  <a:pt x="20370" y="0"/>
                </a:lnTo>
                <a:lnTo>
                  <a:pt x="33959" y="20535"/>
                </a:lnTo>
                <a:lnTo>
                  <a:pt x="37439" y="20535"/>
                </a:lnTo>
                <a:lnTo>
                  <a:pt x="54330" y="2386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3273108" y="5168406"/>
            <a:ext cx="193497" cy="166382"/>
          </a:xfrm>
          <a:custGeom>
            <a:avLst/>
            <a:gdLst/>
            <a:ahLst/>
            <a:cxnLst/>
            <a:rect l="l" t="t" r="r" b="b"/>
            <a:pathLst>
              <a:path w="193497" h="166382">
                <a:moveTo>
                  <a:pt x="67919" y="152933"/>
                </a:moveTo>
                <a:lnTo>
                  <a:pt x="47548" y="166382"/>
                </a:lnTo>
                <a:lnTo>
                  <a:pt x="30492" y="159575"/>
                </a:lnTo>
                <a:lnTo>
                  <a:pt x="10109" y="145999"/>
                </a:lnTo>
                <a:lnTo>
                  <a:pt x="20370" y="132422"/>
                </a:lnTo>
                <a:lnTo>
                  <a:pt x="10109" y="118973"/>
                </a:lnTo>
                <a:lnTo>
                  <a:pt x="0" y="71259"/>
                </a:lnTo>
                <a:lnTo>
                  <a:pt x="33959" y="57683"/>
                </a:lnTo>
                <a:lnTo>
                  <a:pt x="71234" y="3492"/>
                </a:lnTo>
                <a:lnTo>
                  <a:pt x="84823" y="20396"/>
                </a:lnTo>
                <a:lnTo>
                  <a:pt x="95084" y="27190"/>
                </a:lnTo>
                <a:lnTo>
                  <a:pt x="95084" y="23698"/>
                </a:lnTo>
                <a:lnTo>
                  <a:pt x="132372" y="6794"/>
                </a:lnTo>
                <a:lnTo>
                  <a:pt x="152755" y="3492"/>
                </a:lnTo>
                <a:lnTo>
                  <a:pt x="169798" y="0"/>
                </a:lnTo>
                <a:lnTo>
                  <a:pt x="190030" y="3492"/>
                </a:lnTo>
                <a:lnTo>
                  <a:pt x="190030" y="6794"/>
                </a:lnTo>
                <a:lnTo>
                  <a:pt x="193497" y="23698"/>
                </a:lnTo>
                <a:lnTo>
                  <a:pt x="190030" y="37452"/>
                </a:lnTo>
                <a:lnTo>
                  <a:pt x="183387" y="40766"/>
                </a:lnTo>
                <a:lnTo>
                  <a:pt x="166331" y="37452"/>
                </a:lnTo>
                <a:lnTo>
                  <a:pt x="142633" y="44094"/>
                </a:lnTo>
                <a:lnTo>
                  <a:pt x="135839" y="47561"/>
                </a:lnTo>
                <a:lnTo>
                  <a:pt x="115468" y="54355"/>
                </a:lnTo>
                <a:lnTo>
                  <a:pt x="95084" y="64465"/>
                </a:lnTo>
                <a:lnTo>
                  <a:pt x="81508" y="78054"/>
                </a:lnTo>
                <a:lnTo>
                  <a:pt x="67919" y="95122"/>
                </a:lnTo>
                <a:lnTo>
                  <a:pt x="47548" y="105232"/>
                </a:lnTo>
                <a:lnTo>
                  <a:pt x="54343" y="118973"/>
                </a:lnTo>
                <a:lnTo>
                  <a:pt x="50863" y="129082"/>
                </a:lnTo>
                <a:lnTo>
                  <a:pt x="67919" y="15293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4937049" y="5168405"/>
            <a:ext cx="88303" cy="112014"/>
          </a:xfrm>
          <a:custGeom>
            <a:avLst/>
            <a:gdLst/>
            <a:ahLst/>
            <a:cxnLst/>
            <a:rect l="l" t="t" r="r" b="b"/>
            <a:pathLst>
              <a:path w="88303" h="112013">
                <a:moveTo>
                  <a:pt x="88303" y="61150"/>
                </a:moveTo>
                <a:lnTo>
                  <a:pt x="81508" y="71259"/>
                </a:lnTo>
                <a:lnTo>
                  <a:pt x="64452" y="67957"/>
                </a:lnTo>
                <a:lnTo>
                  <a:pt x="50863" y="81533"/>
                </a:lnTo>
                <a:lnTo>
                  <a:pt x="54343" y="101917"/>
                </a:lnTo>
                <a:lnTo>
                  <a:pt x="37274" y="98437"/>
                </a:lnTo>
                <a:lnTo>
                  <a:pt x="30479" y="112013"/>
                </a:lnTo>
                <a:lnTo>
                  <a:pt x="23698" y="95122"/>
                </a:lnTo>
                <a:lnTo>
                  <a:pt x="23698" y="85013"/>
                </a:lnTo>
                <a:lnTo>
                  <a:pt x="23698" y="74739"/>
                </a:lnTo>
                <a:lnTo>
                  <a:pt x="0" y="71259"/>
                </a:lnTo>
                <a:lnTo>
                  <a:pt x="37274" y="30492"/>
                </a:lnTo>
                <a:lnTo>
                  <a:pt x="40754" y="6794"/>
                </a:lnTo>
                <a:lnTo>
                  <a:pt x="47548" y="0"/>
                </a:lnTo>
                <a:lnTo>
                  <a:pt x="57657" y="13588"/>
                </a:lnTo>
                <a:lnTo>
                  <a:pt x="57657" y="27190"/>
                </a:lnTo>
                <a:lnTo>
                  <a:pt x="71234" y="57683"/>
                </a:lnTo>
                <a:lnTo>
                  <a:pt x="88303" y="6115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3622828" y="5171898"/>
            <a:ext cx="105206" cy="105232"/>
          </a:xfrm>
          <a:custGeom>
            <a:avLst/>
            <a:gdLst/>
            <a:ahLst/>
            <a:cxnLst/>
            <a:rect l="l" t="t" r="r" b="b"/>
            <a:pathLst>
              <a:path w="105206" h="105232">
                <a:moveTo>
                  <a:pt x="105206" y="81521"/>
                </a:moveTo>
                <a:lnTo>
                  <a:pt x="95097" y="84823"/>
                </a:lnTo>
                <a:lnTo>
                  <a:pt x="91617" y="84823"/>
                </a:lnTo>
                <a:lnTo>
                  <a:pt x="47548" y="98424"/>
                </a:lnTo>
                <a:lnTo>
                  <a:pt x="40754" y="105232"/>
                </a:lnTo>
                <a:lnTo>
                  <a:pt x="27177" y="94945"/>
                </a:lnTo>
                <a:lnTo>
                  <a:pt x="13588" y="94945"/>
                </a:lnTo>
                <a:lnTo>
                  <a:pt x="6794" y="94945"/>
                </a:lnTo>
                <a:lnTo>
                  <a:pt x="0" y="88163"/>
                </a:lnTo>
                <a:lnTo>
                  <a:pt x="0" y="81521"/>
                </a:lnTo>
                <a:lnTo>
                  <a:pt x="10109" y="78041"/>
                </a:lnTo>
                <a:lnTo>
                  <a:pt x="13588" y="44068"/>
                </a:lnTo>
                <a:lnTo>
                  <a:pt x="27177" y="23698"/>
                </a:lnTo>
                <a:lnTo>
                  <a:pt x="37274" y="16903"/>
                </a:lnTo>
                <a:lnTo>
                  <a:pt x="57657" y="27000"/>
                </a:lnTo>
                <a:lnTo>
                  <a:pt x="61137" y="6629"/>
                </a:lnTo>
                <a:lnTo>
                  <a:pt x="71247" y="0"/>
                </a:lnTo>
                <a:lnTo>
                  <a:pt x="78028" y="13576"/>
                </a:lnTo>
                <a:lnTo>
                  <a:pt x="71247" y="27000"/>
                </a:lnTo>
                <a:lnTo>
                  <a:pt x="67932" y="33959"/>
                </a:lnTo>
                <a:lnTo>
                  <a:pt x="67932" y="44068"/>
                </a:lnTo>
                <a:lnTo>
                  <a:pt x="84823" y="54190"/>
                </a:lnTo>
                <a:lnTo>
                  <a:pt x="95097" y="60972"/>
                </a:lnTo>
                <a:lnTo>
                  <a:pt x="101892" y="67767"/>
                </a:lnTo>
                <a:lnTo>
                  <a:pt x="105206" y="815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2800972" y="5171898"/>
            <a:ext cx="163004" cy="196850"/>
          </a:xfrm>
          <a:custGeom>
            <a:avLst/>
            <a:gdLst/>
            <a:ahLst/>
            <a:cxnLst/>
            <a:rect l="l" t="t" r="r" b="b"/>
            <a:pathLst>
              <a:path w="163004" h="196850">
                <a:moveTo>
                  <a:pt x="71399" y="190055"/>
                </a:moveTo>
                <a:lnTo>
                  <a:pt x="71399" y="176479"/>
                </a:lnTo>
                <a:lnTo>
                  <a:pt x="40754" y="166357"/>
                </a:lnTo>
                <a:lnTo>
                  <a:pt x="37426" y="156082"/>
                </a:lnTo>
                <a:lnTo>
                  <a:pt x="17056" y="159562"/>
                </a:lnTo>
                <a:lnTo>
                  <a:pt x="0" y="166357"/>
                </a:lnTo>
                <a:lnTo>
                  <a:pt x="3467" y="135712"/>
                </a:lnTo>
                <a:lnTo>
                  <a:pt x="6781" y="125590"/>
                </a:lnTo>
                <a:lnTo>
                  <a:pt x="10261" y="112013"/>
                </a:lnTo>
                <a:lnTo>
                  <a:pt x="27165" y="57657"/>
                </a:lnTo>
                <a:lnTo>
                  <a:pt x="30645" y="37274"/>
                </a:lnTo>
                <a:lnTo>
                  <a:pt x="37426" y="30479"/>
                </a:lnTo>
                <a:lnTo>
                  <a:pt x="37426" y="27000"/>
                </a:lnTo>
                <a:lnTo>
                  <a:pt x="51015" y="33959"/>
                </a:lnTo>
                <a:lnTo>
                  <a:pt x="57810" y="30479"/>
                </a:lnTo>
                <a:lnTo>
                  <a:pt x="61125" y="27000"/>
                </a:lnTo>
                <a:lnTo>
                  <a:pt x="64604" y="16903"/>
                </a:lnTo>
                <a:lnTo>
                  <a:pt x="67919" y="16903"/>
                </a:lnTo>
                <a:lnTo>
                  <a:pt x="81495" y="23698"/>
                </a:lnTo>
                <a:lnTo>
                  <a:pt x="95084" y="27000"/>
                </a:lnTo>
                <a:lnTo>
                  <a:pt x="101879" y="27000"/>
                </a:lnTo>
                <a:lnTo>
                  <a:pt x="108673" y="23698"/>
                </a:lnTo>
                <a:lnTo>
                  <a:pt x="108673" y="13576"/>
                </a:lnTo>
                <a:lnTo>
                  <a:pt x="112153" y="0"/>
                </a:lnTo>
                <a:lnTo>
                  <a:pt x="132524" y="3301"/>
                </a:lnTo>
                <a:lnTo>
                  <a:pt x="139319" y="10096"/>
                </a:lnTo>
                <a:lnTo>
                  <a:pt x="125730" y="13576"/>
                </a:lnTo>
                <a:lnTo>
                  <a:pt x="122250" y="20205"/>
                </a:lnTo>
                <a:lnTo>
                  <a:pt x="125730" y="30479"/>
                </a:lnTo>
                <a:lnTo>
                  <a:pt x="122250" y="37274"/>
                </a:lnTo>
                <a:lnTo>
                  <a:pt x="118935" y="50863"/>
                </a:lnTo>
                <a:lnTo>
                  <a:pt x="112153" y="57657"/>
                </a:lnTo>
                <a:lnTo>
                  <a:pt x="112153" y="64465"/>
                </a:lnTo>
                <a:lnTo>
                  <a:pt x="112153" y="71246"/>
                </a:lnTo>
                <a:lnTo>
                  <a:pt x="132524" y="57657"/>
                </a:lnTo>
                <a:lnTo>
                  <a:pt x="142633" y="57657"/>
                </a:lnTo>
                <a:lnTo>
                  <a:pt x="149428" y="57657"/>
                </a:lnTo>
                <a:lnTo>
                  <a:pt x="156209" y="60972"/>
                </a:lnTo>
                <a:lnTo>
                  <a:pt x="156209" y="67767"/>
                </a:lnTo>
                <a:lnTo>
                  <a:pt x="159689" y="67767"/>
                </a:lnTo>
                <a:lnTo>
                  <a:pt x="159689" y="71246"/>
                </a:lnTo>
                <a:lnTo>
                  <a:pt x="159689" y="74561"/>
                </a:lnTo>
                <a:lnTo>
                  <a:pt x="152895" y="74561"/>
                </a:lnTo>
                <a:lnTo>
                  <a:pt x="149428" y="74561"/>
                </a:lnTo>
                <a:lnTo>
                  <a:pt x="152895" y="91630"/>
                </a:lnTo>
                <a:lnTo>
                  <a:pt x="156209" y="88163"/>
                </a:lnTo>
                <a:lnTo>
                  <a:pt x="159689" y="91630"/>
                </a:lnTo>
                <a:lnTo>
                  <a:pt x="163004" y="94945"/>
                </a:lnTo>
                <a:lnTo>
                  <a:pt x="156209" y="98424"/>
                </a:lnTo>
                <a:lnTo>
                  <a:pt x="149428" y="105232"/>
                </a:lnTo>
                <a:lnTo>
                  <a:pt x="142633" y="108521"/>
                </a:lnTo>
                <a:lnTo>
                  <a:pt x="135839" y="118808"/>
                </a:lnTo>
                <a:lnTo>
                  <a:pt x="129044" y="122123"/>
                </a:lnTo>
                <a:lnTo>
                  <a:pt x="122250" y="122123"/>
                </a:lnTo>
                <a:lnTo>
                  <a:pt x="118935" y="125590"/>
                </a:lnTo>
                <a:lnTo>
                  <a:pt x="125730" y="132384"/>
                </a:lnTo>
                <a:lnTo>
                  <a:pt x="129044" y="142506"/>
                </a:lnTo>
                <a:lnTo>
                  <a:pt x="125730" y="142506"/>
                </a:lnTo>
                <a:lnTo>
                  <a:pt x="122250" y="139179"/>
                </a:lnTo>
                <a:lnTo>
                  <a:pt x="118935" y="139179"/>
                </a:lnTo>
                <a:lnTo>
                  <a:pt x="115468" y="149440"/>
                </a:lnTo>
                <a:lnTo>
                  <a:pt x="115468" y="166357"/>
                </a:lnTo>
                <a:lnTo>
                  <a:pt x="112153" y="173151"/>
                </a:lnTo>
                <a:lnTo>
                  <a:pt x="108673" y="183260"/>
                </a:lnTo>
                <a:lnTo>
                  <a:pt x="105359" y="183260"/>
                </a:lnTo>
                <a:lnTo>
                  <a:pt x="108673" y="193547"/>
                </a:lnTo>
                <a:lnTo>
                  <a:pt x="105359" y="196849"/>
                </a:lnTo>
                <a:lnTo>
                  <a:pt x="91770" y="196849"/>
                </a:lnTo>
                <a:lnTo>
                  <a:pt x="71399" y="19005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4580382" y="5175201"/>
            <a:ext cx="132524" cy="78219"/>
          </a:xfrm>
          <a:custGeom>
            <a:avLst/>
            <a:gdLst/>
            <a:ahLst/>
            <a:cxnLst/>
            <a:rect l="l" t="t" r="r" b="b"/>
            <a:pathLst>
              <a:path w="132524" h="78219">
                <a:moveTo>
                  <a:pt x="132524" y="33972"/>
                </a:moveTo>
                <a:lnTo>
                  <a:pt x="122250" y="40766"/>
                </a:lnTo>
                <a:lnTo>
                  <a:pt x="118935" y="67945"/>
                </a:lnTo>
                <a:lnTo>
                  <a:pt x="108673" y="78219"/>
                </a:lnTo>
                <a:lnTo>
                  <a:pt x="95084" y="78219"/>
                </a:lnTo>
                <a:lnTo>
                  <a:pt x="47536" y="67945"/>
                </a:lnTo>
                <a:lnTo>
                  <a:pt x="30645" y="67945"/>
                </a:lnTo>
                <a:lnTo>
                  <a:pt x="23850" y="54355"/>
                </a:lnTo>
                <a:lnTo>
                  <a:pt x="17056" y="50888"/>
                </a:lnTo>
                <a:lnTo>
                  <a:pt x="20370" y="57670"/>
                </a:lnTo>
                <a:lnTo>
                  <a:pt x="10261" y="57670"/>
                </a:lnTo>
                <a:lnTo>
                  <a:pt x="6794" y="50888"/>
                </a:lnTo>
                <a:lnTo>
                  <a:pt x="0" y="37299"/>
                </a:lnTo>
                <a:lnTo>
                  <a:pt x="10261" y="40766"/>
                </a:lnTo>
                <a:lnTo>
                  <a:pt x="13576" y="37299"/>
                </a:lnTo>
                <a:lnTo>
                  <a:pt x="20370" y="40766"/>
                </a:lnTo>
                <a:lnTo>
                  <a:pt x="27165" y="33972"/>
                </a:lnTo>
                <a:lnTo>
                  <a:pt x="23850" y="23698"/>
                </a:lnTo>
                <a:lnTo>
                  <a:pt x="37439" y="0"/>
                </a:lnTo>
                <a:lnTo>
                  <a:pt x="54330" y="10274"/>
                </a:lnTo>
                <a:lnTo>
                  <a:pt x="54330" y="16903"/>
                </a:lnTo>
                <a:lnTo>
                  <a:pt x="57810" y="23698"/>
                </a:lnTo>
                <a:lnTo>
                  <a:pt x="88290" y="30657"/>
                </a:lnTo>
                <a:lnTo>
                  <a:pt x="101879" y="37299"/>
                </a:lnTo>
                <a:lnTo>
                  <a:pt x="115468" y="37299"/>
                </a:lnTo>
                <a:lnTo>
                  <a:pt x="132524" y="3397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4363022" y="5181994"/>
            <a:ext cx="37439" cy="54368"/>
          </a:xfrm>
          <a:custGeom>
            <a:avLst/>
            <a:gdLst/>
            <a:ahLst/>
            <a:cxnLst/>
            <a:rect l="l" t="t" r="r" b="b"/>
            <a:pathLst>
              <a:path w="37439" h="54368">
                <a:moveTo>
                  <a:pt x="37439" y="16903"/>
                </a:moveTo>
                <a:lnTo>
                  <a:pt x="33972" y="20383"/>
                </a:lnTo>
                <a:lnTo>
                  <a:pt x="33972" y="37452"/>
                </a:lnTo>
                <a:lnTo>
                  <a:pt x="33972" y="54368"/>
                </a:lnTo>
                <a:lnTo>
                  <a:pt x="0" y="47561"/>
                </a:lnTo>
                <a:lnTo>
                  <a:pt x="0" y="30505"/>
                </a:lnTo>
                <a:lnTo>
                  <a:pt x="10274" y="6807"/>
                </a:lnTo>
                <a:lnTo>
                  <a:pt x="13741" y="0"/>
                </a:lnTo>
                <a:lnTo>
                  <a:pt x="23863" y="0"/>
                </a:lnTo>
                <a:lnTo>
                  <a:pt x="30657" y="0"/>
                </a:lnTo>
                <a:lnTo>
                  <a:pt x="37439" y="1690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4675467" y="5185474"/>
            <a:ext cx="146113" cy="112014"/>
          </a:xfrm>
          <a:custGeom>
            <a:avLst/>
            <a:gdLst/>
            <a:ahLst/>
            <a:cxnLst/>
            <a:rect l="l" t="t" r="r" b="b"/>
            <a:pathLst>
              <a:path w="146113" h="112013">
                <a:moveTo>
                  <a:pt x="6794" y="105232"/>
                </a:moveTo>
                <a:lnTo>
                  <a:pt x="0" y="67945"/>
                </a:lnTo>
                <a:lnTo>
                  <a:pt x="13589" y="67945"/>
                </a:lnTo>
                <a:lnTo>
                  <a:pt x="23850" y="57670"/>
                </a:lnTo>
                <a:lnTo>
                  <a:pt x="27165" y="30492"/>
                </a:lnTo>
                <a:lnTo>
                  <a:pt x="37439" y="23698"/>
                </a:lnTo>
                <a:lnTo>
                  <a:pt x="44234" y="13423"/>
                </a:lnTo>
                <a:lnTo>
                  <a:pt x="51028" y="6629"/>
                </a:lnTo>
                <a:lnTo>
                  <a:pt x="78193" y="0"/>
                </a:lnTo>
                <a:lnTo>
                  <a:pt x="105359" y="10121"/>
                </a:lnTo>
                <a:lnTo>
                  <a:pt x="115468" y="27025"/>
                </a:lnTo>
                <a:lnTo>
                  <a:pt x="132537" y="40614"/>
                </a:lnTo>
                <a:lnTo>
                  <a:pt x="129057" y="50888"/>
                </a:lnTo>
                <a:lnTo>
                  <a:pt x="139319" y="64465"/>
                </a:lnTo>
                <a:lnTo>
                  <a:pt x="146113" y="98437"/>
                </a:lnTo>
                <a:lnTo>
                  <a:pt x="108673" y="108546"/>
                </a:lnTo>
                <a:lnTo>
                  <a:pt x="88303" y="112014"/>
                </a:lnTo>
                <a:lnTo>
                  <a:pt x="78193" y="112014"/>
                </a:lnTo>
                <a:lnTo>
                  <a:pt x="61137" y="91655"/>
                </a:lnTo>
                <a:lnTo>
                  <a:pt x="44234" y="91655"/>
                </a:lnTo>
                <a:lnTo>
                  <a:pt x="27165" y="88163"/>
                </a:lnTo>
                <a:lnTo>
                  <a:pt x="17068" y="101904"/>
                </a:lnTo>
                <a:lnTo>
                  <a:pt x="6794" y="10523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3551428" y="5195596"/>
            <a:ext cx="61137" cy="67932"/>
          </a:xfrm>
          <a:custGeom>
            <a:avLst/>
            <a:gdLst/>
            <a:ahLst/>
            <a:cxnLst/>
            <a:rect l="l" t="t" r="r" b="b"/>
            <a:pathLst>
              <a:path w="61137" h="67932">
                <a:moveTo>
                  <a:pt x="61137" y="40767"/>
                </a:moveTo>
                <a:lnTo>
                  <a:pt x="51028" y="47548"/>
                </a:lnTo>
                <a:lnTo>
                  <a:pt x="44234" y="50863"/>
                </a:lnTo>
                <a:lnTo>
                  <a:pt x="40754" y="47548"/>
                </a:lnTo>
                <a:lnTo>
                  <a:pt x="37439" y="67932"/>
                </a:lnTo>
                <a:lnTo>
                  <a:pt x="20383" y="67932"/>
                </a:lnTo>
                <a:lnTo>
                  <a:pt x="13589" y="54343"/>
                </a:lnTo>
                <a:lnTo>
                  <a:pt x="3479" y="37274"/>
                </a:lnTo>
                <a:lnTo>
                  <a:pt x="0" y="16903"/>
                </a:lnTo>
                <a:lnTo>
                  <a:pt x="17068" y="13576"/>
                </a:lnTo>
                <a:lnTo>
                  <a:pt x="33959" y="16903"/>
                </a:lnTo>
                <a:lnTo>
                  <a:pt x="54343" y="0"/>
                </a:lnTo>
                <a:lnTo>
                  <a:pt x="57823" y="20370"/>
                </a:lnTo>
                <a:lnTo>
                  <a:pt x="61137" y="4076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3792639" y="5195596"/>
            <a:ext cx="237731" cy="139192"/>
          </a:xfrm>
          <a:custGeom>
            <a:avLst/>
            <a:gdLst/>
            <a:ahLst/>
            <a:cxnLst/>
            <a:rect l="l" t="t" r="r" b="b"/>
            <a:pathLst>
              <a:path w="237731" h="139191">
                <a:moveTo>
                  <a:pt x="74714" y="122288"/>
                </a:moveTo>
                <a:lnTo>
                  <a:pt x="57645" y="135864"/>
                </a:lnTo>
                <a:lnTo>
                  <a:pt x="50863" y="135864"/>
                </a:lnTo>
                <a:lnTo>
                  <a:pt x="47548" y="135864"/>
                </a:lnTo>
                <a:lnTo>
                  <a:pt x="23685" y="132384"/>
                </a:lnTo>
                <a:lnTo>
                  <a:pt x="0" y="125742"/>
                </a:lnTo>
                <a:lnTo>
                  <a:pt x="0" y="112014"/>
                </a:lnTo>
                <a:lnTo>
                  <a:pt x="0" y="101892"/>
                </a:lnTo>
                <a:lnTo>
                  <a:pt x="10109" y="101892"/>
                </a:lnTo>
                <a:lnTo>
                  <a:pt x="64439" y="95110"/>
                </a:lnTo>
                <a:lnTo>
                  <a:pt x="74714" y="81534"/>
                </a:lnTo>
                <a:lnTo>
                  <a:pt x="74714" y="57823"/>
                </a:lnTo>
                <a:lnTo>
                  <a:pt x="88290" y="44069"/>
                </a:lnTo>
                <a:lnTo>
                  <a:pt x="98399" y="33959"/>
                </a:lnTo>
                <a:lnTo>
                  <a:pt x="105194" y="40767"/>
                </a:lnTo>
                <a:lnTo>
                  <a:pt x="129044" y="44069"/>
                </a:lnTo>
                <a:lnTo>
                  <a:pt x="142633" y="37274"/>
                </a:lnTo>
                <a:lnTo>
                  <a:pt x="152742" y="33959"/>
                </a:lnTo>
                <a:lnTo>
                  <a:pt x="163017" y="27165"/>
                </a:lnTo>
                <a:lnTo>
                  <a:pt x="166331" y="23850"/>
                </a:lnTo>
                <a:lnTo>
                  <a:pt x="190182" y="30492"/>
                </a:lnTo>
                <a:lnTo>
                  <a:pt x="190182" y="23850"/>
                </a:lnTo>
                <a:lnTo>
                  <a:pt x="179908" y="10261"/>
                </a:lnTo>
                <a:lnTo>
                  <a:pt x="193497" y="13576"/>
                </a:lnTo>
                <a:lnTo>
                  <a:pt x="196977" y="6781"/>
                </a:lnTo>
                <a:lnTo>
                  <a:pt x="200291" y="0"/>
                </a:lnTo>
                <a:lnTo>
                  <a:pt x="207073" y="6781"/>
                </a:lnTo>
                <a:lnTo>
                  <a:pt x="207073" y="10261"/>
                </a:lnTo>
                <a:lnTo>
                  <a:pt x="217347" y="16903"/>
                </a:lnTo>
                <a:lnTo>
                  <a:pt x="227457" y="16903"/>
                </a:lnTo>
                <a:lnTo>
                  <a:pt x="237731" y="95110"/>
                </a:lnTo>
                <a:lnTo>
                  <a:pt x="227457" y="98425"/>
                </a:lnTo>
                <a:lnTo>
                  <a:pt x="220662" y="108686"/>
                </a:lnTo>
                <a:lnTo>
                  <a:pt x="207073" y="129082"/>
                </a:lnTo>
                <a:lnTo>
                  <a:pt x="203758" y="139192"/>
                </a:lnTo>
                <a:lnTo>
                  <a:pt x="190182" y="125742"/>
                </a:lnTo>
                <a:lnTo>
                  <a:pt x="166331" y="112014"/>
                </a:lnTo>
                <a:lnTo>
                  <a:pt x="159537" y="115481"/>
                </a:lnTo>
                <a:lnTo>
                  <a:pt x="149428" y="112014"/>
                </a:lnTo>
                <a:lnTo>
                  <a:pt x="142633" y="118808"/>
                </a:lnTo>
                <a:lnTo>
                  <a:pt x="132359" y="115481"/>
                </a:lnTo>
                <a:lnTo>
                  <a:pt x="118783" y="115481"/>
                </a:lnTo>
                <a:lnTo>
                  <a:pt x="101879" y="105232"/>
                </a:lnTo>
                <a:lnTo>
                  <a:pt x="101879" y="112014"/>
                </a:lnTo>
                <a:lnTo>
                  <a:pt x="91617" y="105232"/>
                </a:lnTo>
                <a:lnTo>
                  <a:pt x="81508" y="108686"/>
                </a:lnTo>
                <a:lnTo>
                  <a:pt x="74714" y="12228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2974250" y="5198898"/>
            <a:ext cx="254634" cy="298932"/>
          </a:xfrm>
          <a:custGeom>
            <a:avLst/>
            <a:gdLst/>
            <a:ahLst/>
            <a:cxnLst/>
            <a:rect l="l" t="t" r="r" b="b"/>
            <a:pathLst>
              <a:path w="254634" h="298932">
                <a:moveTo>
                  <a:pt x="220662" y="298932"/>
                </a:moveTo>
                <a:lnTo>
                  <a:pt x="207086" y="292138"/>
                </a:lnTo>
                <a:lnTo>
                  <a:pt x="203758" y="298932"/>
                </a:lnTo>
                <a:lnTo>
                  <a:pt x="190182" y="292138"/>
                </a:lnTo>
                <a:lnTo>
                  <a:pt x="179908" y="278561"/>
                </a:lnTo>
                <a:lnTo>
                  <a:pt x="179908" y="268439"/>
                </a:lnTo>
                <a:lnTo>
                  <a:pt x="163017" y="244589"/>
                </a:lnTo>
                <a:lnTo>
                  <a:pt x="159537" y="224205"/>
                </a:lnTo>
                <a:lnTo>
                  <a:pt x="152742" y="217411"/>
                </a:lnTo>
                <a:lnTo>
                  <a:pt x="142633" y="203822"/>
                </a:lnTo>
                <a:lnTo>
                  <a:pt x="129044" y="207302"/>
                </a:lnTo>
                <a:lnTo>
                  <a:pt x="115468" y="200507"/>
                </a:lnTo>
                <a:lnTo>
                  <a:pt x="105194" y="203822"/>
                </a:lnTo>
                <a:lnTo>
                  <a:pt x="95084" y="190246"/>
                </a:lnTo>
                <a:lnTo>
                  <a:pt x="95084" y="180124"/>
                </a:lnTo>
                <a:lnTo>
                  <a:pt x="81508" y="166547"/>
                </a:lnTo>
                <a:lnTo>
                  <a:pt x="71234" y="152946"/>
                </a:lnTo>
                <a:lnTo>
                  <a:pt x="67919" y="146151"/>
                </a:lnTo>
                <a:lnTo>
                  <a:pt x="64439" y="142684"/>
                </a:lnTo>
                <a:lnTo>
                  <a:pt x="50863" y="122440"/>
                </a:lnTo>
                <a:lnTo>
                  <a:pt x="37274" y="125780"/>
                </a:lnTo>
                <a:lnTo>
                  <a:pt x="0" y="23863"/>
                </a:lnTo>
                <a:lnTo>
                  <a:pt x="3314" y="17068"/>
                </a:lnTo>
                <a:lnTo>
                  <a:pt x="27165" y="10274"/>
                </a:lnTo>
                <a:lnTo>
                  <a:pt x="50863" y="0"/>
                </a:lnTo>
                <a:lnTo>
                  <a:pt x="78028" y="17068"/>
                </a:lnTo>
                <a:lnTo>
                  <a:pt x="88303" y="27190"/>
                </a:lnTo>
                <a:lnTo>
                  <a:pt x="95084" y="37465"/>
                </a:lnTo>
                <a:lnTo>
                  <a:pt x="98399" y="54521"/>
                </a:lnTo>
                <a:lnTo>
                  <a:pt x="132372" y="57823"/>
                </a:lnTo>
                <a:lnTo>
                  <a:pt x="142633" y="67945"/>
                </a:lnTo>
                <a:lnTo>
                  <a:pt x="156222" y="74739"/>
                </a:lnTo>
                <a:lnTo>
                  <a:pt x="159537" y="78232"/>
                </a:lnTo>
                <a:lnTo>
                  <a:pt x="163017" y="81521"/>
                </a:lnTo>
                <a:lnTo>
                  <a:pt x="169798" y="129082"/>
                </a:lnTo>
                <a:lnTo>
                  <a:pt x="159537" y="142684"/>
                </a:lnTo>
                <a:lnTo>
                  <a:pt x="163017" y="159753"/>
                </a:lnTo>
                <a:lnTo>
                  <a:pt x="156222" y="169849"/>
                </a:lnTo>
                <a:lnTo>
                  <a:pt x="152742" y="180124"/>
                </a:lnTo>
                <a:lnTo>
                  <a:pt x="145948" y="193713"/>
                </a:lnTo>
                <a:lnTo>
                  <a:pt x="149428" y="203822"/>
                </a:lnTo>
                <a:lnTo>
                  <a:pt x="163017" y="210604"/>
                </a:lnTo>
                <a:lnTo>
                  <a:pt x="186715" y="220891"/>
                </a:lnTo>
                <a:lnTo>
                  <a:pt x="210553" y="237794"/>
                </a:lnTo>
                <a:lnTo>
                  <a:pt x="230936" y="248069"/>
                </a:lnTo>
                <a:lnTo>
                  <a:pt x="254634" y="254863"/>
                </a:lnTo>
                <a:lnTo>
                  <a:pt x="247827" y="264972"/>
                </a:lnTo>
                <a:lnTo>
                  <a:pt x="234251" y="278561"/>
                </a:lnTo>
                <a:lnTo>
                  <a:pt x="220662" y="29893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4020096" y="5198899"/>
            <a:ext cx="139319" cy="146151"/>
          </a:xfrm>
          <a:custGeom>
            <a:avLst/>
            <a:gdLst/>
            <a:ahLst/>
            <a:cxnLst/>
            <a:rect l="l" t="t" r="r" b="b"/>
            <a:pathLst>
              <a:path w="139319" h="146151">
                <a:moveTo>
                  <a:pt x="10274" y="91808"/>
                </a:moveTo>
                <a:lnTo>
                  <a:pt x="0" y="13601"/>
                </a:lnTo>
                <a:lnTo>
                  <a:pt x="44234" y="40767"/>
                </a:lnTo>
                <a:lnTo>
                  <a:pt x="84988" y="0"/>
                </a:lnTo>
                <a:lnTo>
                  <a:pt x="105359" y="23863"/>
                </a:lnTo>
                <a:lnTo>
                  <a:pt x="112153" y="44246"/>
                </a:lnTo>
                <a:lnTo>
                  <a:pt x="129057" y="51041"/>
                </a:lnTo>
                <a:lnTo>
                  <a:pt x="139319" y="51041"/>
                </a:lnTo>
                <a:lnTo>
                  <a:pt x="135839" y="57823"/>
                </a:lnTo>
                <a:lnTo>
                  <a:pt x="129057" y="57823"/>
                </a:lnTo>
                <a:lnTo>
                  <a:pt x="112153" y="71424"/>
                </a:lnTo>
                <a:lnTo>
                  <a:pt x="122262" y="81521"/>
                </a:lnTo>
                <a:lnTo>
                  <a:pt x="115468" y="91808"/>
                </a:lnTo>
                <a:lnTo>
                  <a:pt x="118948" y="125780"/>
                </a:lnTo>
                <a:lnTo>
                  <a:pt x="115468" y="132562"/>
                </a:lnTo>
                <a:lnTo>
                  <a:pt x="98564" y="139357"/>
                </a:lnTo>
                <a:lnTo>
                  <a:pt x="78193" y="146151"/>
                </a:lnTo>
                <a:lnTo>
                  <a:pt x="57810" y="146151"/>
                </a:lnTo>
                <a:lnTo>
                  <a:pt x="64604" y="132562"/>
                </a:lnTo>
                <a:lnTo>
                  <a:pt x="64604" y="129082"/>
                </a:lnTo>
                <a:lnTo>
                  <a:pt x="51015" y="112179"/>
                </a:lnTo>
                <a:lnTo>
                  <a:pt x="40754" y="95123"/>
                </a:lnTo>
                <a:lnTo>
                  <a:pt x="10274" y="9180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4125456" y="5202378"/>
            <a:ext cx="186715" cy="156273"/>
          </a:xfrm>
          <a:custGeom>
            <a:avLst/>
            <a:gdLst/>
            <a:ahLst/>
            <a:cxnLst/>
            <a:rect l="l" t="t" r="r" b="b"/>
            <a:pathLst>
              <a:path w="186715" h="156273">
                <a:moveTo>
                  <a:pt x="33959" y="47561"/>
                </a:moveTo>
                <a:lnTo>
                  <a:pt x="23698" y="47561"/>
                </a:lnTo>
                <a:lnTo>
                  <a:pt x="6794" y="40767"/>
                </a:lnTo>
                <a:lnTo>
                  <a:pt x="0" y="20383"/>
                </a:lnTo>
                <a:lnTo>
                  <a:pt x="30480" y="20383"/>
                </a:lnTo>
                <a:lnTo>
                  <a:pt x="44068" y="20383"/>
                </a:lnTo>
                <a:lnTo>
                  <a:pt x="47548" y="13589"/>
                </a:lnTo>
                <a:lnTo>
                  <a:pt x="67919" y="6794"/>
                </a:lnTo>
                <a:lnTo>
                  <a:pt x="74714" y="0"/>
                </a:lnTo>
                <a:lnTo>
                  <a:pt x="101879" y="10121"/>
                </a:lnTo>
                <a:lnTo>
                  <a:pt x="118783" y="6794"/>
                </a:lnTo>
                <a:lnTo>
                  <a:pt x="129057" y="17068"/>
                </a:lnTo>
                <a:lnTo>
                  <a:pt x="139153" y="23710"/>
                </a:lnTo>
                <a:lnTo>
                  <a:pt x="142633" y="17068"/>
                </a:lnTo>
                <a:lnTo>
                  <a:pt x="176593" y="37287"/>
                </a:lnTo>
                <a:lnTo>
                  <a:pt x="186715" y="44081"/>
                </a:lnTo>
                <a:lnTo>
                  <a:pt x="183235" y="61150"/>
                </a:lnTo>
                <a:lnTo>
                  <a:pt x="186715" y="64465"/>
                </a:lnTo>
                <a:lnTo>
                  <a:pt x="179920" y="91643"/>
                </a:lnTo>
                <a:lnTo>
                  <a:pt x="173126" y="101904"/>
                </a:lnTo>
                <a:lnTo>
                  <a:pt x="173126" y="105232"/>
                </a:lnTo>
                <a:lnTo>
                  <a:pt x="149428" y="135877"/>
                </a:lnTo>
                <a:lnTo>
                  <a:pt x="142633" y="135877"/>
                </a:lnTo>
                <a:lnTo>
                  <a:pt x="118783" y="115506"/>
                </a:lnTo>
                <a:lnTo>
                  <a:pt x="91617" y="132410"/>
                </a:lnTo>
                <a:lnTo>
                  <a:pt x="95084" y="139204"/>
                </a:lnTo>
                <a:lnTo>
                  <a:pt x="101879" y="156273"/>
                </a:lnTo>
                <a:lnTo>
                  <a:pt x="91617" y="152781"/>
                </a:lnTo>
                <a:lnTo>
                  <a:pt x="84823" y="135877"/>
                </a:lnTo>
                <a:lnTo>
                  <a:pt x="74714" y="112026"/>
                </a:lnTo>
                <a:lnTo>
                  <a:pt x="78041" y="98450"/>
                </a:lnTo>
                <a:lnTo>
                  <a:pt x="64439" y="78041"/>
                </a:lnTo>
                <a:lnTo>
                  <a:pt x="33959" y="4756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3320657" y="5205859"/>
            <a:ext cx="176441" cy="115481"/>
          </a:xfrm>
          <a:custGeom>
            <a:avLst/>
            <a:gdLst/>
            <a:ahLst/>
            <a:cxnLst/>
            <a:rect l="l" t="t" r="r" b="b"/>
            <a:pathLst>
              <a:path w="176441" h="115481">
                <a:moveTo>
                  <a:pt x="20370" y="115481"/>
                </a:moveTo>
                <a:lnTo>
                  <a:pt x="3314" y="91630"/>
                </a:lnTo>
                <a:lnTo>
                  <a:pt x="6794" y="81521"/>
                </a:lnTo>
                <a:lnTo>
                  <a:pt x="0" y="67779"/>
                </a:lnTo>
                <a:lnTo>
                  <a:pt x="20370" y="57670"/>
                </a:lnTo>
                <a:lnTo>
                  <a:pt x="33959" y="40601"/>
                </a:lnTo>
                <a:lnTo>
                  <a:pt x="47536" y="27012"/>
                </a:lnTo>
                <a:lnTo>
                  <a:pt x="67919" y="16903"/>
                </a:lnTo>
                <a:lnTo>
                  <a:pt x="88290" y="10109"/>
                </a:lnTo>
                <a:lnTo>
                  <a:pt x="95084" y="6642"/>
                </a:lnTo>
                <a:lnTo>
                  <a:pt x="118783" y="0"/>
                </a:lnTo>
                <a:lnTo>
                  <a:pt x="135839" y="3314"/>
                </a:lnTo>
                <a:lnTo>
                  <a:pt x="142481" y="0"/>
                </a:lnTo>
                <a:lnTo>
                  <a:pt x="139166" y="6642"/>
                </a:lnTo>
                <a:lnTo>
                  <a:pt x="145948" y="20231"/>
                </a:lnTo>
                <a:lnTo>
                  <a:pt x="156222" y="16903"/>
                </a:lnTo>
                <a:lnTo>
                  <a:pt x="176441" y="33807"/>
                </a:lnTo>
                <a:lnTo>
                  <a:pt x="139166" y="67779"/>
                </a:lnTo>
                <a:lnTo>
                  <a:pt x="132359" y="67779"/>
                </a:lnTo>
                <a:lnTo>
                  <a:pt x="111988" y="88163"/>
                </a:lnTo>
                <a:lnTo>
                  <a:pt x="108673" y="91630"/>
                </a:lnTo>
                <a:lnTo>
                  <a:pt x="95084" y="98425"/>
                </a:lnTo>
                <a:lnTo>
                  <a:pt x="84823" y="105219"/>
                </a:lnTo>
                <a:lnTo>
                  <a:pt x="67919" y="115481"/>
                </a:lnTo>
                <a:lnTo>
                  <a:pt x="20370" y="1154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106860" y="5205859"/>
            <a:ext cx="71234" cy="118821"/>
          </a:xfrm>
          <a:custGeom>
            <a:avLst/>
            <a:gdLst/>
            <a:ahLst/>
            <a:cxnLst/>
            <a:rect l="l" t="t" r="r" b="b"/>
            <a:pathLst>
              <a:path w="71234" h="118821">
                <a:moveTo>
                  <a:pt x="6781" y="115481"/>
                </a:moveTo>
                <a:lnTo>
                  <a:pt x="0" y="98425"/>
                </a:lnTo>
                <a:lnTo>
                  <a:pt x="0" y="78054"/>
                </a:lnTo>
                <a:lnTo>
                  <a:pt x="10096" y="78054"/>
                </a:lnTo>
                <a:lnTo>
                  <a:pt x="16890" y="88163"/>
                </a:lnTo>
                <a:lnTo>
                  <a:pt x="20370" y="84848"/>
                </a:lnTo>
                <a:lnTo>
                  <a:pt x="10096" y="64465"/>
                </a:lnTo>
                <a:lnTo>
                  <a:pt x="3314" y="57670"/>
                </a:lnTo>
                <a:lnTo>
                  <a:pt x="6781" y="37287"/>
                </a:lnTo>
                <a:lnTo>
                  <a:pt x="0" y="23698"/>
                </a:lnTo>
                <a:lnTo>
                  <a:pt x="6781" y="16903"/>
                </a:lnTo>
                <a:lnTo>
                  <a:pt x="47536" y="0"/>
                </a:lnTo>
                <a:lnTo>
                  <a:pt x="71234" y="98425"/>
                </a:lnTo>
                <a:lnTo>
                  <a:pt x="64452" y="101752"/>
                </a:lnTo>
                <a:lnTo>
                  <a:pt x="54178" y="108546"/>
                </a:lnTo>
                <a:lnTo>
                  <a:pt x="23685" y="112026"/>
                </a:lnTo>
                <a:lnTo>
                  <a:pt x="23685" y="115481"/>
                </a:lnTo>
                <a:lnTo>
                  <a:pt x="23685" y="118821"/>
                </a:lnTo>
                <a:lnTo>
                  <a:pt x="6781" y="118821"/>
                </a:lnTo>
                <a:lnTo>
                  <a:pt x="16890" y="115481"/>
                </a:lnTo>
                <a:lnTo>
                  <a:pt x="20370" y="112026"/>
                </a:lnTo>
                <a:lnTo>
                  <a:pt x="10096" y="112026"/>
                </a:lnTo>
                <a:lnTo>
                  <a:pt x="6781" y="1154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3429329" y="5205859"/>
            <a:ext cx="135686" cy="132397"/>
          </a:xfrm>
          <a:custGeom>
            <a:avLst/>
            <a:gdLst/>
            <a:ahLst/>
            <a:cxnLst/>
            <a:rect l="l" t="t" r="r" b="b"/>
            <a:pathLst>
              <a:path w="135686" h="132397">
                <a:moveTo>
                  <a:pt x="74561" y="132397"/>
                </a:moveTo>
                <a:lnTo>
                  <a:pt x="64452" y="132397"/>
                </a:lnTo>
                <a:lnTo>
                  <a:pt x="47548" y="105219"/>
                </a:lnTo>
                <a:lnTo>
                  <a:pt x="10109" y="98425"/>
                </a:lnTo>
                <a:lnTo>
                  <a:pt x="0" y="91630"/>
                </a:lnTo>
                <a:lnTo>
                  <a:pt x="3314" y="88163"/>
                </a:lnTo>
                <a:lnTo>
                  <a:pt x="23685" y="67779"/>
                </a:lnTo>
                <a:lnTo>
                  <a:pt x="30492" y="67779"/>
                </a:lnTo>
                <a:lnTo>
                  <a:pt x="67767" y="33807"/>
                </a:lnTo>
                <a:lnTo>
                  <a:pt x="78028" y="33807"/>
                </a:lnTo>
                <a:lnTo>
                  <a:pt x="95084" y="13589"/>
                </a:lnTo>
                <a:lnTo>
                  <a:pt x="95084" y="0"/>
                </a:lnTo>
                <a:lnTo>
                  <a:pt x="101879" y="6642"/>
                </a:lnTo>
                <a:lnTo>
                  <a:pt x="105206" y="3314"/>
                </a:lnTo>
                <a:lnTo>
                  <a:pt x="108521" y="3314"/>
                </a:lnTo>
                <a:lnTo>
                  <a:pt x="111988" y="0"/>
                </a:lnTo>
                <a:lnTo>
                  <a:pt x="122097" y="6642"/>
                </a:lnTo>
                <a:lnTo>
                  <a:pt x="125577" y="27012"/>
                </a:lnTo>
                <a:lnTo>
                  <a:pt x="135686" y="44081"/>
                </a:lnTo>
                <a:lnTo>
                  <a:pt x="132372" y="54203"/>
                </a:lnTo>
                <a:lnTo>
                  <a:pt x="122097" y="78054"/>
                </a:lnTo>
                <a:lnTo>
                  <a:pt x="98412" y="81521"/>
                </a:lnTo>
                <a:lnTo>
                  <a:pt x="91617" y="91630"/>
                </a:lnTo>
                <a:lnTo>
                  <a:pt x="95084" y="105219"/>
                </a:lnTo>
                <a:lnTo>
                  <a:pt x="88137" y="118821"/>
                </a:lnTo>
                <a:lnTo>
                  <a:pt x="74561" y="13239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4505668" y="5205859"/>
            <a:ext cx="84975" cy="94970"/>
          </a:xfrm>
          <a:custGeom>
            <a:avLst/>
            <a:gdLst/>
            <a:ahLst/>
            <a:cxnLst/>
            <a:rect l="l" t="t" r="r" b="b"/>
            <a:pathLst>
              <a:path w="84975" h="94970">
                <a:moveTo>
                  <a:pt x="81508" y="60985"/>
                </a:moveTo>
                <a:lnTo>
                  <a:pt x="81508" y="71272"/>
                </a:lnTo>
                <a:lnTo>
                  <a:pt x="84975" y="78054"/>
                </a:lnTo>
                <a:lnTo>
                  <a:pt x="64604" y="94970"/>
                </a:lnTo>
                <a:lnTo>
                  <a:pt x="57810" y="94970"/>
                </a:lnTo>
                <a:lnTo>
                  <a:pt x="54330" y="91630"/>
                </a:lnTo>
                <a:lnTo>
                  <a:pt x="47536" y="88163"/>
                </a:lnTo>
                <a:lnTo>
                  <a:pt x="33959" y="81521"/>
                </a:lnTo>
                <a:lnTo>
                  <a:pt x="23837" y="57670"/>
                </a:lnTo>
                <a:lnTo>
                  <a:pt x="13576" y="47561"/>
                </a:lnTo>
                <a:lnTo>
                  <a:pt x="3467" y="44081"/>
                </a:lnTo>
                <a:lnTo>
                  <a:pt x="0" y="23698"/>
                </a:lnTo>
                <a:lnTo>
                  <a:pt x="3467" y="6642"/>
                </a:lnTo>
                <a:lnTo>
                  <a:pt x="6794" y="0"/>
                </a:lnTo>
                <a:lnTo>
                  <a:pt x="6794" y="3314"/>
                </a:lnTo>
                <a:lnTo>
                  <a:pt x="10261" y="6642"/>
                </a:lnTo>
                <a:lnTo>
                  <a:pt x="20370" y="10109"/>
                </a:lnTo>
                <a:lnTo>
                  <a:pt x="33959" y="23698"/>
                </a:lnTo>
                <a:lnTo>
                  <a:pt x="40754" y="30505"/>
                </a:lnTo>
                <a:lnTo>
                  <a:pt x="61125" y="50863"/>
                </a:lnTo>
                <a:lnTo>
                  <a:pt x="74714" y="47561"/>
                </a:lnTo>
                <a:lnTo>
                  <a:pt x="81508" y="6098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4821581" y="5212501"/>
            <a:ext cx="159537" cy="152946"/>
          </a:xfrm>
          <a:custGeom>
            <a:avLst/>
            <a:gdLst/>
            <a:ahLst/>
            <a:cxnLst/>
            <a:rect l="l" t="t" r="r" b="b"/>
            <a:pathLst>
              <a:path w="159537" h="152946">
                <a:moveTo>
                  <a:pt x="159537" y="125755"/>
                </a:moveTo>
                <a:lnTo>
                  <a:pt x="108673" y="132549"/>
                </a:lnTo>
                <a:lnTo>
                  <a:pt x="91617" y="135877"/>
                </a:lnTo>
                <a:lnTo>
                  <a:pt x="84823" y="142659"/>
                </a:lnTo>
                <a:lnTo>
                  <a:pt x="81508" y="142659"/>
                </a:lnTo>
                <a:lnTo>
                  <a:pt x="33959" y="152946"/>
                </a:lnTo>
                <a:lnTo>
                  <a:pt x="30492" y="149453"/>
                </a:lnTo>
                <a:lnTo>
                  <a:pt x="16903" y="129082"/>
                </a:lnTo>
                <a:lnTo>
                  <a:pt x="3314" y="91782"/>
                </a:lnTo>
                <a:lnTo>
                  <a:pt x="0" y="71412"/>
                </a:lnTo>
                <a:lnTo>
                  <a:pt x="13589" y="61137"/>
                </a:lnTo>
                <a:lnTo>
                  <a:pt x="30492" y="51028"/>
                </a:lnTo>
                <a:lnTo>
                  <a:pt x="33959" y="27165"/>
                </a:lnTo>
                <a:lnTo>
                  <a:pt x="50863" y="10261"/>
                </a:lnTo>
                <a:lnTo>
                  <a:pt x="57658" y="3467"/>
                </a:lnTo>
                <a:lnTo>
                  <a:pt x="81508" y="3467"/>
                </a:lnTo>
                <a:lnTo>
                  <a:pt x="91617" y="0"/>
                </a:lnTo>
                <a:lnTo>
                  <a:pt x="98412" y="20370"/>
                </a:lnTo>
                <a:lnTo>
                  <a:pt x="98412" y="33959"/>
                </a:lnTo>
                <a:lnTo>
                  <a:pt x="115468" y="27165"/>
                </a:lnTo>
                <a:lnTo>
                  <a:pt x="139166" y="30645"/>
                </a:lnTo>
                <a:lnTo>
                  <a:pt x="139166" y="40919"/>
                </a:lnTo>
                <a:lnTo>
                  <a:pt x="139166" y="51028"/>
                </a:lnTo>
                <a:lnTo>
                  <a:pt x="145948" y="67919"/>
                </a:lnTo>
                <a:lnTo>
                  <a:pt x="142633" y="81521"/>
                </a:lnTo>
                <a:lnTo>
                  <a:pt x="142633" y="95110"/>
                </a:lnTo>
                <a:lnTo>
                  <a:pt x="145948" y="108838"/>
                </a:lnTo>
                <a:lnTo>
                  <a:pt x="159537" y="12575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4420832" y="5212501"/>
            <a:ext cx="118795" cy="139344"/>
          </a:xfrm>
          <a:custGeom>
            <a:avLst/>
            <a:gdLst/>
            <a:ahLst/>
            <a:cxnLst/>
            <a:rect l="l" t="t" r="r" b="b"/>
            <a:pathLst>
              <a:path w="118795" h="139344">
                <a:moveTo>
                  <a:pt x="37287" y="122288"/>
                </a:moveTo>
                <a:lnTo>
                  <a:pt x="27178" y="84988"/>
                </a:lnTo>
                <a:lnTo>
                  <a:pt x="27178" y="74879"/>
                </a:lnTo>
                <a:lnTo>
                  <a:pt x="16903" y="54343"/>
                </a:lnTo>
                <a:lnTo>
                  <a:pt x="0" y="33959"/>
                </a:lnTo>
                <a:lnTo>
                  <a:pt x="6807" y="23863"/>
                </a:lnTo>
                <a:lnTo>
                  <a:pt x="30492" y="33959"/>
                </a:lnTo>
                <a:lnTo>
                  <a:pt x="40767" y="17056"/>
                </a:lnTo>
                <a:lnTo>
                  <a:pt x="44081" y="10261"/>
                </a:lnTo>
                <a:lnTo>
                  <a:pt x="57658" y="3467"/>
                </a:lnTo>
                <a:lnTo>
                  <a:pt x="64452" y="10261"/>
                </a:lnTo>
                <a:lnTo>
                  <a:pt x="71247" y="3467"/>
                </a:lnTo>
                <a:lnTo>
                  <a:pt x="88303" y="0"/>
                </a:lnTo>
                <a:lnTo>
                  <a:pt x="84836" y="17056"/>
                </a:lnTo>
                <a:lnTo>
                  <a:pt x="88303" y="37439"/>
                </a:lnTo>
                <a:lnTo>
                  <a:pt x="98412" y="40919"/>
                </a:lnTo>
                <a:lnTo>
                  <a:pt x="108673" y="51028"/>
                </a:lnTo>
                <a:lnTo>
                  <a:pt x="118795" y="74879"/>
                </a:lnTo>
                <a:lnTo>
                  <a:pt x="98412" y="64630"/>
                </a:lnTo>
                <a:lnTo>
                  <a:pt x="88303" y="81521"/>
                </a:lnTo>
                <a:lnTo>
                  <a:pt x="84836" y="67919"/>
                </a:lnTo>
                <a:lnTo>
                  <a:pt x="74726" y="57823"/>
                </a:lnTo>
                <a:lnTo>
                  <a:pt x="74726" y="74879"/>
                </a:lnTo>
                <a:lnTo>
                  <a:pt x="71247" y="98577"/>
                </a:lnTo>
                <a:lnTo>
                  <a:pt x="71247" y="115481"/>
                </a:lnTo>
                <a:lnTo>
                  <a:pt x="61137" y="132549"/>
                </a:lnTo>
                <a:lnTo>
                  <a:pt x="61137" y="139344"/>
                </a:lnTo>
                <a:lnTo>
                  <a:pt x="44081" y="135877"/>
                </a:lnTo>
                <a:lnTo>
                  <a:pt x="33959" y="129082"/>
                </a:lnTo>
                <a:lnTo>
                  <a:pt x="37287" y="12228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4302049" y="5222762"/>
            <a:ext cx="84834" cy="88315"/>
          </a:xfrm>
          <a:custGeom>
            <a:avLst/>
            <a:gdLst/>
            <a:ahLst/>
            <a:cxnLst/>
            <a:rect l="l" t="t" r="r" b="b"/>
            <a:pathLst>
              <a:path w="84836" h="88315">
                <a:moveTo>
                  <a:pt x="27177" y="84848"/>
                </a:moveTo>
                <a:lnTo>
                  <a:pt x="33959" y="74726"/>
                </a:lnTo>
                <a:lnTo>
                  <a:pt x="27177" y="71259"/>
                </a:lnTo>
                <a:lnTo>
                  <a:pt x="16916" y="84848"/>
                </a:lnTo>
                <a:lnTo>
                  <a:pt x="6642" y="81521"/>
                </a:lnTo>
                <a:lnTo>
                  <a:pt x="6642" y="71259"/>
                </a:lnTo>
                <a:lnTo>
                  <a:pt x="3327" y="71259"/>
                </a:lnTo>
                <a:lnTo>
                  <a:pt x="10121" y="44081"/>
                </a:lnTo>
                <a:lnTo>
                  <a:pt x="6642" y="40766"/>
                </a:lnTo>
                <a:lnTo>
                  <a:pt x="10121" y="23698"/>
                </a:lnTo>
                <a:lnTo>
                  <a:pt x="0" y="16903"/>
                </a:lnTo>
                <a:lnTo>
                  <a:pt x="0" y="13601"/>
                </a:lnTo>
                <a:lnTo>
                  <a:pt x="10121" y="16903"/>
                </a:lnTo>
                <a:lnTo>
                  <a:pt x="23698" y="0"/>
                </a:lnTo>
                <a:lnTo>
                  <a:pt x="37274" y="16903"/>
                </a:lnTo>
                <a:lnTo>
                  <a:pt x="33959" y="23698"/>
                </a:lnTo>
                <a:lnTo>
                  <a:pt x="40754" y="30657"/>
                </a:lnTo>
                <a:lnTo>
                  <a:pt x="54190" y="13601"/>
                </a:lnTo>
                <a:lnTo>
                  <a:pt x="71246" y="30657"/>
                </a:lnTo>
                <a:lnTo>
                  <a:pt x="78041" y="37299"/>
                </a:lnTo>
                <a:lnTo>
                  <a:pt x="74714" y="61150"/>
                </a:lnTo>
                <a:lnTo>
                  <a:pt x="84835" y="61150"/>
                </a:lnTo>
                <a:lnTo>
                  <a:pt x="81356" y="67944"/>
                </a:lnTo>
                <a:lnTo>
                  <a:pt x="57657" y="61150"/>
                </a:lnTo>
                <a:lnTo>
                  <a:pt x="50863" y="71259"/>
                </a:lnTo>
                <a:lnTo>
                  <a:pt x="47396" y="67944"/>
                </a:lnTo>
                <a:lnTo>
                  <a:pt x="40754" y="74726"/>
                </a:lnTo>
                <a:lnTo>
                  <a:pt x="33959" y="88315"/>
                </a:lnTo>
                <a:lnTo>
                  <a:pt x="27177" y="8484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2858782" y="5222762"/>
            <a:ext cx="220663" cy="261480"/>
          </a:xfrm>
          <a:custGeom>
            <a:avLst/>
            <a:gdLst/>
            <a:ahLst/>
            <a:cxnLst/>
            <a:rect l="l" t="t" r="r" b="b"/>
            <a:pathLst>
              <a:path w="220662" h="261480">
                <a:moveTo>
                  <a:pt x="13588" y="139191"/>
                </a:moveTo>
                <a:lnTo>
                  <a:pt x="33959" y="145986"/>
                </a:lnTo>
                <a:lnTo>
                  <a:pt x="47548" y="145986"/>
                </a:lnTo>
                <a:lnTo>
                  <a:pt x="50863" y="142684"/>
                </a:lnTo>
                <a:lnTo>
                  <a:pt x="47548" y="132397"/>
                </a:lnTo>
                <a:lnTo>
                  <a:pt x="50863" y="132397"/>
                </a:lnTo>
                <a:lnTo>
                  <a:pt x="54343" y="122288"/>
                </a:lnTo>
                <a:lnTo>
                  <a:pt x="57657" y="115493"/>
                </a:lnTo>
                <a:lnTo>
                  <a:pt x="57657" y="98577"/>
                </a:lnTo>
                <a:lnTo>
                  <a:pt x="61125" y="88315"/>
                </a:lnTo>
                <a:lnTo>
                  <a:pt x="64439" y="88315"/>
                </a:lnTo>
                <a:lnTo>
                  <a:pt x="67919" y="91643"/>
                </a:lnTo>
                <a:lnTo>
                  <a:pt x="71234" y="91643"/>
                </a:lnTo>
                <a:lnTo>
                  <a:pt x="67919" y="81521"/>
                </a:lnTo>
                <a:lnTo>
                  <a:pt x="61125" y="74726"/>
                </a:lnTo>
                <a:lnTo>
                  <a:pt x="64439" y="71259"/>
                </a:lnTo>
                <a:lnTo>
                  <a:pt x="71234" y="71259"/>
                </a:lnTo>
                <a:lnTo>
                  <a:pt x="78028" y="67944"/>
                </a:lnTo>
                <a:lnTo>
                  <a:pt x="84823" y="57657"/>
                </a:lnTo>
                <a:lnTo>
                  <a:pt x="91617" y="54368"/>
                </a:lnTo>
                <a:lnTo>
                  <a:pt x="98399" y="47561"/>
                </a:lnTo>
                <a:lnTo>
                  <a:pt x="105194" y="44081"/>
                </a:lnTo>
                <a:lnTo>
                  <a:pt x="101879" y="40766"/>
                </a:lnTo>
                <a:lnTo>
                  <a:pt x="98399" y="37299"/>
                </a:lnTo>
                <a:lnTo>
                  <a:pt x="95084" y="40766"/>
                </a:lnTo>
                <a:lnTo>
                  <a:pt x="91617" y="23698"/>
                </a:lnTo>
                <a:lnTo>
                  <a:pt x="95084" y="23698"/>
                </a:lnTo>
                <a:lnTo>
                  <a:pt x="101879" y="23698"/>
                </a:lnTo>
                <a:lnTo>
                  <a:pt x="101879" y="20383"/>
                </a:lnTo>
                <a:lnTo>
                  <a:pt x="101879" y="16903"/>
                </a:lnTo>
                <a:lnTo>
                  <a:pt x="98399" y="16903"/>
                </a:lnTo>
                <a:lnTo>
                  <a:pt x="98399" y="10109"/>
                </a:lnTo>
                <a:lnTo>
                  <a:pt x="91617" y="6794"/>
                </a:lnTo>
                <a:lnTo>
                  <a:pt x="115468" y="0"/>
                </a:lnTo>
                <a:lnTo>
                  <a:pt x="152742" y="101917"/>
                </a:lnTo>
                <a:lnTo>
                  <a:pt x="166331" y="98577"/>
                </a:lnTo>
                <a:lnTo>
                  <a:pt x="179908" y="118821"/>
                </a:lnTo>
                <a:lnTo>
                  <a:pt x="183387" y="122288"/>
                </a:lnTo>
                <a:lnTo>
                  <a:pt x="186702" y="129082"/>
                </a:lnTo>
                <a:lnTo>
                  <a:pt x="196976" y="142684"/>
                </a:lnTo>
                <a:lnTo>
                  <a:pt x="210553" y="156260"/>
                </a:lnTo>
                <a:lnTo>
                  <a:pt x="210553" y="166382"/>
                </a:lnTo>
                <a:lnTo>
                  <a:pt x="220662" y="179958"/>
                </a:lnTo>
                <a:lnTo>
                  <a:pt x="210553" y="183438"/>
                </a:lnTo>
                <a:lnTo>
                  <a:pt x="186702" y="207149"/>
                </a:lnTo>
                <a:lnTo>
                  <a:pt x="176593" y="217411"/>
                </a:lnTo>
                <a:lnTo>
                  <a:pt x="169799" y="231000"/>
                </a:lnTo>
                <a:lnTo>
                  <a:pt x="142633" y="244576"/>
                </a:lnTo>
                <a:lnTo>
                  <a:pt x="132372" y="261480"/>
                </a:lnTo>
                <a:lnTo>
                  <a:pt x="101879" y="254698"/>
                </a:lnTo>
                <a:lnTo>
                  <a:pt x="71234" y="237782"/>
                </a:lnTo>
                <a:lnTo>
                  <a:pt x="64439" y="231000"/>
                </a:lnTo>
                <a:lnTo>
                  <a:pt x="30480" y="224205"/>
                </a:lnTo>
                <a:lnTo>
                  <a:pt x="10109" y="231000"/>
                </a:lnTo>
                <a:lnTo>
                  <a:pt x="0" y="207149"/>
                </a:lnTo>
                <a:lnTo>
                  <a:pt x="10109" y="169849"/>
                </a:lnTo>
                <a:lnTo>
                  <a:pt x="6794" y="149466"/>
                </a:lnTo>
                <a:lnTo>
                  <a:pt x="13588" y="13919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4964214" y="5226090"/>
            <a:ext cx="108686" cy="112166"/>
          </a:xfrm>
          <a:custGeom>
            <a:avLst/>
            <a:gdLst/>
            <a:ahLst/>
            <a:cxnLst/>
            <a:rect l="l" t="t" r="r" b="b"/>
            <a:pathLst>
              <a:path w="108686" h="112166">
                <a:moveTo>
                  <a:pt x="98412" y="101892"/>
                </a:moveTo>
                <a:lnTo>
                  <a:pt x="84823" y="108699"/>
                </a:lnTo>
                <a:lnTo>
                  <a:pt x="81508" y="108699"/>
                </a:lnTo>
                <a:lnTo>
                  <a:pt x="33972" y="108699"/>
                </a:lnTo>
                <a:lnTo>
                  <a:pt x="16903" y="112166"/>
                </a:lnTo>
                <a:lnTo>
                  <a:pt x="3314" y="95249"/>
                </a:lnTo>
                <a:lnTo>
                  <a:pt x="0" y="81521"/>
                </a:lnTo>
                <a:lnTo>
                  <a:pt x="0" y="67932"/>
                </a:lnTo>
                <a:lnTo>
                  <a:pt x="3314" y="54330"/>
                </a:lnTo>
                <a:lnTo>
                  <a:pt x="10109" y="40754"/>
                </a:lnTo>
                <a:lnTo>
                  <a:pt x="27178" y="44234"/>
                </a:lnTo>
                <a:lnTo>
                  <a:pt x="23698" y="23850"/>
                </a:lnTo>
                <a:lnTo>
                  <a:pt x="37287" y="10274"/>
                </a:lnTo>
                <a:lnTo>
                  <a:pt x="54343" y="13576"/>
                </a:lnTo>
                <a:lnTo>
                  <a:pt x="61137" y="3467"/>
                </a:lnTo>
                <a:lnTo>
                  <a:pt x="74714" y="0"/>
                </a:lnTo>
                <a:lnTo>
                  <a:pt x="88303" y="10274"/>
                </a:lnTo>
                <a:lnTo>
                  <a:pt x="98412" y="20370"/>
                </a:lnTo>
                <a:lnTo>
                  <a:pt x="108686" y="30632"/>
                </a:lnTo>
                <a:lnTo>
                  <a:pt x="98412" y="57823"/>
                </a:lnTo>
                <a:lnTo>
                  <a:pt x="88303" y="88315"/>
                </a:lnTo>
                <a:lnTo>
                  <a:pt x="95097" y="95249"/>
                </a:lnTo>
                <a:lnTo>
                  <a:pt x="98412" y="10189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052516" y="5229556"/>
            <a:ext cx="74714" cy="101904"/>
          </a:xfrm>
          <a:custGeom>
            <a:avLst/>
            <a:gdLst/>
            <a:ahLst/>
            <a:cxnLst/>
            <a:rect l="l" t="t" r="r" b="b"/>
            <a:pathLst>
              <a:path w="74714" h="101904">
                <a:moveTo>
                  <a:pt x="20383" y="27165"/>
                </a:moveTo>
                <a:lnTo>
                  <a:pt x="33959" y="23863"/>
                </a:lnTo>
                <a:lnTo>
                  <a:pt x="37274" y="13589"/>
                </a:lnTo>
                <a:lnTo>
                  <a:pt x="40754" y="6807"/>
                </a:lnTo>
                <a:lnTo>
                  <a:pt x="54343" y="0"/>
                </a:lnTo>
                <a:lnTo>
                  <a:pt x="61125" y="13589"/>
                </a:lnTo>
                <a:lnTo>
                  <a:pt x="57657" y="33972"/>
                </a:lnTo>
                <a:lnTo>
                  <a:pt x="64439" y="40767"/>
                </a:lnTo>
                <a:lnTo>
                  <a:pt x="74714" y="61150"/>
                </a:lnTo>
                <a:lnTo>
                  <a:pt x="71234" y="64465"/>
                </a:lnTo>
                <a:lnTo>
                  <a:pt x="64439" y="54356"/>
                </a:lnTo>
                <a:lnTo>
                  <a:pt x="54343" y="54356"/>
                </a:lnTo>
                <a:lnTo>
                  <a:pt x="54343" y="74726"/>
                </a:lnTo>
                <a:lnTo>
                  <a:pt x="61125" y="91782"/>
                </a:lnTo>
                <a:lnTo>
                  <a:pt x="54343" y="95123"/>
                </a:lnTo>
                <a:lnTo>
                  <a:pt x="30479" y="98425"/>
                </a:lnTo>
                <a:lnTo>
                  <a:pt x="30479" y="95123"/>
                </a:lnTo>
                <a:lnTo>
                  <a:pt x="23698" y="98425"/>
                </a:lnTo>
                <a:lnTo>
                  <a:pt x="20383" y="98425"/>
                </a:lnTo>
                <a:lnTo>
                  <a:pt x="13588" y="101904"/>
                </a:lnTo>
                <a:lnTo>
                  <a:pt x="10109" y="98425"/>
                </a:lnTo>
                <a:lnTo>
                  <a:pt x="6794" y="91782"/>
                </a:lnTo>
                <a:lnTo>
                  <a:pt x="0" y="84848"/>
                </a:lnTo>
                <a:lnTo>
                  <a:pt x="10109" y="54356"/>
                </a:lnTo>
                <a:lnTo>
                  <a:pt x="20383" y="2716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4352913" y="5229556"/>
            <a:ext cx="50863" cy="33972"/>
          </a:xfrm>
          <a:custGeom>
            <a:avLst/>
            <a:gdLst/>
            <a:ahLst/>
            <a:cxnLst/>
            <a:rect l="l" t="t" r="r" b="b"/>
            <a:pathLst>
              <a:path w="50863" h="33972">
                <a:moveTo>
                  <a:pt x="50863" y="27165"/>
                </a:moveTo>
                <a:lnTo>
                  <a:pt x="40766" y="23863"/>
                </a:lnTo>
                <a:lnTo>
                  <a:pt x="37287" y="33972"/>
                </a:lnTo>
                <a:lnTo>
                  <a:pt x="27177" y="30505"/>
                </a:lnTo>
                <a:lnTo>
                  <a:pt x="20383" y="23863"/>
                </a:lnTo>
                <a:lnTo>
                  <a:pt x="3327" y="6807"/>
                </a:lnTo>
                <a:lnTo>
                  <a:pt x="0" y="3314"/>
                </a:lnTo>
                <a:lnTo>
                  <a:pt x="10109" y="0"/>
                </a:lnTo>
                <a:lnTo>
                  <a:pt x="44081" y="6807"/>
                </a:lnTo>
                <a:lnTo>
                  <a:pt x="50863" y="2716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3120199" y="5232871"/>
            <a:ext cx="217360" cy="220891"/>
          </a:xfrm>
          <a:custGeom>
            <a:avLst/>
            <a:gdLst/>
            <a:ahLst/>
            <a:cxnLst/>
            <a:rect l="l" t="t" r="r" b="b"/>
            <a:pathLst>
              <a:path w="217360" h="220891">
                <a:moveTo>
                  <a:pt x="200456" y="101917"/>
                </a:moveTo>
                <a:lnTo>
                  <a:pt x="210565" y="118973"/>
                </a:lnTo>
                <a:lnTo>
                  <a:pt x="217360" y="132575"/>
                </a:lnTo>
                <a:lnTo>
                  <a:pt x="217360" y="156273"/>
                </a:lnTo>
                <a:lnTo>
                  <a:pt x="207251" y="169849"/>
                </a:lnTo>
                <a:lnTo>
                  <a:pt x="183400" y="173329"/>
                </a:lnTo>
                <a:lnTo>
                  <a:pt x="166496" y="183438"/>
                </a:lnTo>
                <a:lnTo>
                  <a:pt x="156222" y="190233"/>
                </a:lnTo>
                <a:lnTo>
                  <a:pt x="149440" y="200507"/>
                </a:lnTo>
                <a:lnTo>
                  <a:pt x="132537" y="214096"/>
                </a:lnTo>
                <a:lnTo>
                  <a:pt x="125742" y="217398"/>
                </a:lnTo>
                <a:lnTo>
                  <a:pt x="125742" y="210616"/>
                </a:lnTo>
                <a:lnTo>
                  <a:pt x="115481" y="210616"/>
                </a:lnTo>
                <a:lnTo>
                  <a:pt x="108686" y="217398"/>
                </a:lnTo>
                <a:lnTo>
                  <a:pt x="108686" y="220891"/>
                </a:lnTo>
                <a:lnTo>
                  <a:pt x="84988" y="214096"/>
                </a:lnTo>
                <a:lnTo>
                  <a:pt x="64604" y="203822"/>
                </a:lnTo>
                <a:lnTo>
                  <a:pt x="40767" y="186918"/>
                </a:lnTo>
                <a:lnTo>
                  <a:pt x="17068" y="176631"/>
                </a:lnTo>
                <a:lnTo>
                  <a:pt x="3479" y="169849"/>
                </a:lnTo>
                <a:lnTo>
                  <a:pt x="0" y="159740"/>
                </a:lnTo>
                <a:lnTo>
                  <a:pt x="6794" y="146151"/>
                </a:lnTo>
                <a:lnTo>
                  <a:pt x="10274" y="135877"/>
                </a:lnTo>
                <a:lnTo>
                  <a:pt x="17068" y="125780"/>
                </a:lnTo>
                <a:lnTo>
                  <a:pt x="13588" y="108712"/>
                </a:lnTo>
                <a:lnTo>
                  <a:pt x="23850" y="95110"/>
                </a:lnTo>
                <a:lnTo>
                  <a:pt x="17068" y="47548"/>
                </a:lnTo>
                <a:lnTo>
                  <a:pt x="13588" y="44259"/>
                </a:lnTo>
                <a:lnTo>
                  <a:pt x="17068" y="37452"/>
                </a:lnTo>
                <a:lnTo>
                  <a:pt x="40767" y="33972"/>
                </a:lnTo>
                <a:lnTo>
                  <a:pt x="91782" y="30657"/>
                </a:lnTo>
                <a:lnTo>
                  <a:pt x="118948" y="23850"/>
                </a:lnTo>
                <a:lnTo>
                  <a:pt x="118948" y="13589"/>
                </a:lnTo>
                <a:lnTo>
                  <a:pt x="118948" y="0"/>
                </a:lnTo>
                <a:lnTo>
                  <a:pt x="152907" y="6794"/>
                </a:lnTo>
                <a:lnTo>
                  <a:pt x="163017" y="54508"/>
                </a:lnTo>
                <a:lnTo>
                  <a:pt x="173278" y="67957"/>
                </a:lnTo>
                <a:lnTo>
                  <a:pt x="163017" y="81534"/>
                </a:lnTo>
                <a:lnTo>
                  <a:pt x="183400" y="95110"/>
                </a:lnTo>
                <a:lnTo>
                  <a:pt x="200456" y="10191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3561702" y="5236364"/>
            <a:ext cx="101879" cy="112014"/>
          </a:xfrm>
          <a:custGeom>
            <a:avLst/>
            <a:gdLst/>
            <a:ahLst/>
            <a:cxnLst/>
            <a:rect l="l" t="t" r="r" b="b"/>
            <a:pathLst>
              <a:path w="101879" h="112013">
                <a:moveTo>
                  <a:pt x="78028" y="64465"/>
                </a:moveTo>
                <a:lnTo>
                  <a:pt x="78028" y="81521"/>
                </a:lnTo>
                <a:lnTo>
                  <a:pt x="84823" y="88315"/>
                </a:lnTo>
                <a:lnTo>
                  <a:pt x="78028" y="95097"/>
                </a:lnTo>
                <a:lnTo>
                  <a:pt x="78028" y="101892"/>
                </a:lnTo>
                <a:lnTo>
                  <a:pt x="67919" y="101892"/>
                </a:lnTo>
                <a:lnTo>
                  <a:pt x="61125" y="105219"/>
                </a:lnTo>
                <a:lnTo>
                  <a:pt x="57657" y="105219"/>
                </a:lnTo>
                <a:lnTo>
                  <a:pt x="44068" y="112013"/>
                </a:lnTo>
                <a:lnTo>
                  <a:pt x="33959" y="108686"/>
                </a:lnTo>
                <a:lnTo>
                  <a:pt x="23685" y="105219"/>
                </a:lnTo>
                <a:lnTo>
                  <a:pt x="6794" y="105219"/>
                </a:lnTo>
                <a:lnTo>
                  <a:pt x="6794" y="101892"/>
                </a:lnTo>
                <a:lnTo>
                  <a:pt x="0" y="98424"/>
                </a:lnTo>
                <a:lnTo>
                  <a:pt x="6794" y="91617"/>
                </a:lnTo>
                <a:lnTo>
                  <a:pt x="3314" y="84975"/>
                </a:lnTo>
                <a:lnTo>
                  <a:pt x="10109" y="84975"/>
                </a:lnTo>
                <a:lnTo>
                  <a:pt x="20370" y="78041"/>
                </a:lnTo>
                <a:lnTo>
                  <a:pt x="20370" y="71246"/>
                </a:lnTo>
                <a:lnTo>
                  <a:pt x="20370" y="54343"/>
                </a:lnTo>
                <a:lnTo>
                  <a:pt x="20370" y="51015"/>
                </a:lnTo>
                <a:lnTo>
                  <a:pt x="27165" y="51015"/>
                </a:lnTo>
                <a:lnTo>
                  <a:pt x="27165" y="27165"/>
                </a:lnTo>
                <a:lnTo>
                  <a:pt x="30479" y="6781"/>
                </a:lnTo>
                <a:lnTo>
                  <a:pt x="33959" y="10096"/>
                </a:lnTo>
                <a:lnTo>
                  <a:pt x="40754" y="6781"/>
                </a:lnTo>
                <a:lnTo>
                  <a:pt x="50863" y="0"/>
                </a:lnTo>
                <a:lnTo>
                  <a:pt x="61125" y="17056"/>
                </a:lnTo>
                <a:lnTo>
                  <a:pt x="61125" y="23698"/>
                </a:lnTo>
                <a:lnTo>
                  <a:pt x="67919" y="30479"/>
                </a:lnTo>
                <a:lnTo>
                  <a:pt x="74714" y="30479"/>
                </a:lnTo>
                <a:lnTo>
                  <a:pt x="88303" y="30479"/>
                </a:lnTo>
                <a:lnTo>
                  <a:pt x="101879" y="40766"/>
                </a:lnTo>
                <a:lnTo>
                  <a:pt x="57657" y="61125"/>
                </a:lnTo>
                <a:lnTo>
                  <a:pt x="67919" y="67919"/>
                </a:lnTo>
                <a:lnTo>
                  <a:pt x="78028" y="6446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4563478" y="5243145"/>
            <a:ext cx="118784" cy="118808"/>
          </a:xfrm>
          <a:custGeom>
            <a:avLst/>
            <a:gdLst/>
            <a:ahLst/>
            <a:cxnLst/>
            <a:rect l="l" t="t" r="r" b="b"/>
            <a:pathLst>
              <a:path w="118783" h="118808">
                <a:moveTo>
                  <a:pt x="64439" y="91643"/>
                </a:moveTo>
                <a:lnTo>
                  <a:pt x="47548" y="108699"/>
                </a:lnTo>
                <a:lnTo>
                  <a:pt x="23698" y="118808"/>
                </a:lnTo>
                <a:lnTo>
                  <a:pt x="27165" y="91643"/>
                </a:lnTo>
                <a:lnTo>
                  <a:pt x="20370" y="81533"/>
                </a:lnTo>
                <a:lnTo>
                  <a:pt x="16903" y="71259"/>
                </a:lnTo>
                <a:lnTo>
                  <a:pt x="0" y="57683"/>
                </a:lnTo>
                <a:lnTo>
                  <a:pt x="6794" y="57683"/>
                </a:lnTo>
                <a:lnTo>
                  <a:pt x="27165" y="40766"/>
                </a:lnTo>
                <a:lnTo>
                  <a:pt x="23698" y="33985"/>
                </a:lnTo>
                <a:lnTo>
                  <a:pt x="23698" y="23698"/>
                </a:lnTo>
                <a:lnTo>
                  <a:pt x="27165" y="23698"/>
                </a:lnTo>
                <a:lnTo>
                  <a:pt x="30479" y="13576"/>
                </a:lnTo>
                <a:lnTo>
                  <a:pt x="33959" y="6794"/>
                </a:lnTo>
                <a:lnTo>
                  <a:pt x="44068" y="10274"/>
                </a:lnTo>
                <a:lnTo>
                  <a:pt x="47548" y="0"/>
                </a:lnTo>
                <a:lnTo>
                  <a:pt x="64439" y="0"/>
                </a:lnTo>
                <a:lnTo>
                  <a:pt x="111988" y="10274"/>
                </a:lnTo>
                <a:lnTo>
                  <a:pt x="118783" y="47561"/>
                </a:lnTo>
                <a:lnTo>
                  <a:pt x="115468" y="50876"/>
                </a:lnTo>
                <a:lnTo>
                  <a:pt x="108673" y="57683"/>
                </a:lnTo>
                <a:lnTo>
                  <a:pt x="95097" y="64465"/>
                </a:lnTo>
                <a:lnTo>
                  <a:pt x="67919" y="91643"/>
                </a:lnTo>
                <a:lnTo>
                  <a:pt x="64439" y="9164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4400461" y="5246460"/>
            <a:ext cx="47548" cy="51028"/>
          </a:xfrm>
          <a:custGeom>
            <a:avLst/>
            <a:gdLst/>
            <a:ahLst/>
            <a:cxnLst/>
            <a:rect l="l" t="t" r="r" b="b"/>
            <a:pathLst>
              <a:path w="47548" h="51028">
                <a:moveTo>
                  <a:pt x="47548" y="51028"/>
                </a:moveTo>
                <a:lnTo>
                  <a:pt x="23698" y="40919"/>
                </a:lnTo>
                <a:lnTo>
                  <a:pt x="3314" y="40919"/>
                </a:lnTo>
                <a:lnTo>
                  <a:pt x="0" y="17068"/>
                </a:lnTo>
                <a:lnTo>
                  <a:pt x="3314" y="13601"/>
                </a:lnTo>
                <a:lnTo>
                  <a:pt x="13589" y="13601"/>
                </a:lnTo>
                <a:lnTo>
                  <a:pt x="20370" y="0"/>
                </a:lnTo>
                <a:lnTo>
                  <a:pt x="37274" y="20383"/>
                </a:lnTo>
                <a:lnTo>
                  <a:pt x="47548" y="40919"/>
                </a:lnTo>
                <a:lnTo>
                  <a:pt x="47548" y="5102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3503892" y="5249941"/>
            <a:ext cx="84975" cy="88315"/>
          </a:xfrm>
          <a:custGeom>
            <a:avLst/>
            <a:gdLst/>
            <a:ahLst/>
            <a:cxnLst/>
            <a:rect l="l" t="t" r="r" b="b"/>
            <a:pathLst>
              <a:path w="84975" h="88315">
                <a:moveTo>
                  <a:pt x="0" y="88315"/>
                </a:moveTo>
                <a:lnTo>
                  <a:pt x="13576" y="74739"/>
                </a:lnTo>
                <a:lnTo>
                  <a:pt x="20523" y="61137"/>
                </a:lnTo>
                <a:lnTo>
                  <a:pt x="17056" y="47548"/>
                </a:lnTo>
                <a:lnTo>
                  <a:pt x="23850" y="37439"/>
                </a:lnTo>
                <a:lnTo>
                  <a:pt x="47536" y="33972"/>
                </a:lnTo>
                <a:lnTo>
                  <a:pt x="57810" y="10121"/>
                </a:lnTo>
                <a:lnTo>
                  <a:pt x="61125" y="0"/>
                </a:lnTo>
                <a:lnTo>
                  <a:pt x="67919" y="13589"/>
                </a:lnTo>
                <a:lnTo>
                  <a:pt x="84975" y="13589"/>
                </a:lnTo>
                <a:lnTo>
                  <a:pt x="84975" y="37439"/>
                </a:lnTo>
                <a:lnTo>
                  <a:pt x="78181" y="37439"/>
                </a:lnTo>
                <a:lnTo>
                  <a:pt x="78181" y="40767"/>
                </a:lnTo>
                <a:lnTo>
                  <a:pt x="78181" y="57670"/>
                </a:lnTo>
                <a:lnTo>
                  <a:pt x="78181" y="64465"/>
                </a:lnTo>
                <a:lnTo>
                  <a:pt x="67919" y="71399"/>
                </a:lnTo>
                <a:lnTo>
                  <a:pt x="61125" y="71399"/>
                </a:lnTo>
                <a:lnTo>
                  <a:pt x="61125" y="67945"/>
                </a:lnTo>
                <a:lnTo>
                  <a:pt x="51015" y="54343"/>
                </a:lnTo>
                <a:lnTo>
                  <a:pt x="44221" y="50888"/>
                </a:lnTo>
                <a:lnTo>
                  <a:pt x="40754" y="67945"/>
                </a:lnTo>
                <a:lnTo>
                  <a:pt x="0" y="883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3619360" y="5249940"/>
            <a:ext cx="247992" cy="98437"/>
          </a:xfrm>
          <a:custGeom>
            <a:avLst/>
            <a:gdLst/>
            <a:ahLst/>
            <a:cxnLst/>
            <a:rect l="l" t="t" r="r" b="b"/>
            <a:pathLst>
              <a:path w="247992" h="98437">
                <a:moveTo>
                  <a:pt x="173278" y="71399"/>
                </a:moveTo>
                <a:lnTo>
                  <a:pt x="159689" y="81521"/>
                </a:lnTo>
                <a:lnTo>
                  <a:pt x="152895" y="91643"/>
                </a:lnTo>
                <a:lnTo>
                  <a:pt x="142633" y="98437"/>
                </a:lnTo>
                <a:lnTo>
                  <a:pt x="135839" y="84848"/>
                </a:lnTo>
                <a:lnTo>
                  <a:pt x="129044" y="78041"/>
                </a:lnTo>
                <a:lnTo>
                  <a:pt x="115455" y="84848"/>
                </a:lnTo>
                <a:lnTo>
                  <a:pt x="108673" y="78041"/>
                </a:lnTo>
                <a:lnTo>
                  <a:pt x="98564" y="74739"/>
                </a:lnTo>
                <a:lnTo>
                  <a:pt x="84975" y="71399"/>
                </a:lnTo>
                <a:lnTo>
                  <a:pt x="64604" y="74739"/>
                </a:lnTo>
                <a:lnTo>
                  <a:pt x="54330" y="61137"/>
                </a:lnTo>
                <a:lnTo>
                  <a:pt x="33959" y="54343"/>
                </a:lnTo>
                <a:lnTo>
                  <a:pt x="20370" y="50888"/>
                </a:lnTo>
                <a:lnTo>
                  <a:pt x="10261" y="54343"/>
                </a:lnTo>
                <a:lnTo>
                  <a:pt x="0" y="47548"/>
                </a:lnTo>
                <a:lnTo>
                  <a:pt x="44221" y="27190"/>
                </a:lnTo>
                <a:lnTo>
                  <a:pt x="51015" y="20383"/>
                </a:lnTo>
                <a:lnTo>
                  <a:pt x="95084" y="6781"/>
                </a:lnTo>
                <a:lnTo>
                  <a:pt x="98564" y="6781"/>
                </a:lnTo>
                <a:lnTo>
                  <a:pt x="108673" y="3479"/>
                </a:lnTo>
                <a:lnTo>
                  <a:pt x="152895" y="13589"/>
                </a:lnTo>
                <a:lnTo>
                  <a:pt x="183387" y="10121"/>
                </a:lnTo>
                <a:lnTo>
                  <a:pt x="217347" y="0"/>
                </a:lnTo>
                <a:lnTo>
                  <a:pt x="241198" y="0"/>
                </a:lnTo>
                <a:lnTo>
                  <a:pt x="247992" y="3479"/>
                </a:lnTo>
                <a:lnTo>
                  <a:pt x="247992" y="27190"/>
                </a:lnTo>
                <a:lnTo>
                  <a:pt x="237718" y="40767"/>
                </a:lnTo>
                <a:lnTo>
                  <a:pt x="183387" y="47548"/>
                </a:lnTo>
                <a:lnTo>
                  <a:pt x="173278" y="47548"/>
                </a:lnTo>
                <a:lnTo>
                  <a:pt x="173278" y="57670"/>
                </a:lnTo>
                <a:lnTo>
                  <a:pt x="173278" y="713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4132249" y="5249939"/>
            <a:ext cx="78028" cy="101904"/>
          </a:xfrm>
          <a:custGeom>
            <a:avLst/>
            <a:gdLst/>
            <a:ahLst/>
            <a:cxnLst/>
            <a:rect l="l" t="t" r="r" b="b"/>
            <a:pathLst>
              <a:path w="78028" h="101904">
                <a:moveTo>
                  <a:pt x="27165" y="0"/>
                </a:moveTo>
                <a:lnTo>
                  <a:pt x="57645" y="30480"/>
                </a:lnTo>
                <a:lnTo>
                  <a:pt x="71246" y="50888"/>
                </a:lnTo>
                <a:lnTo>
                  <a:pt x="67919" y="64465"/>
                </a:lnTo>
                <a:lnTo>
                  <a:pt x="78028" y="88315"/>
                </a:lnTo>
                <a:lnTo>
                  <a:pt x="64439" y="101904"/>
                </a:lnTo>
                <a:lnTo>
                  <a:pt x="61125" y="91643"/>
                </a:lnTo>
                <a:lnTo>
                  <a:pt x="57645" y="71399"/>
                </a:lnTo>
                <a:lnTo>
                  <a:pt x="54330" y="74739"/>
                </a:lnTo>
                <a:lnTo>
                  <a:pt x="47548" y="57670"/>
                </a:lnTo>
                <a:lnTo>
                  <a:pt x="37274" y="54343"/>
                </a:lnTo>
                <a:lnTo>
                  <a:pt x="23685" y="37439"/>
                </a:lnTo>
                <a:lnTo>
                  <a:pt x="10109" y="30480"/>
                </a:lnTo>
                <a:lnTo>
                  <a:pt x="0" y="20383"/>
                </a:lnTo>
                <a:lnTo>
                  <a:pt x="16903" y="6781"/>
                </a:lnTo>
                <a:lnTo>
                  <a:pt x="23685" y="6781"/>
                </a:lnTo>
                <a:lnTo>
                  <a:pt x="27165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4658575" y="5273638"/>
            <a:ext cx="71234" cy="122288"/>
          </a:xfrm>
          <a:custGeom>
            <a:avLst/>
            <a:gdLst/>
            <a:ahLst/>
            <a:cxnLst/>
            <a:rect l="l" t="t" r="r" b="b"/>
            <a:pathLst>
              <a:path w="71234" h="122288">
                <a:moveTo>
                  <a:pt x="0" y="88315"/>
                </a:moveTo>
                <a:lnTo>
                  <a:pt x="13576" y="71412"/>
                </a:lnTo>
                <a:lnTo>
                  <a:pt x="10096" y="47701"/>
                </a:lnTo>
                <a:lnTo>
                  <a:pt x="13576" y="40767"/>
                </a:lnTo>
                <a:lnTo>
                  <a:pt x="23685" y="23850"/>
                </a:lnTo>
                <a:lnTo>
                  <a:pt x="20370" y="20383"/>
                </a:lnTo>
                <a:lnTo>
                  <a:pt x="23685" y="17068"/>
                </a:lnTo>
                <a:lnTo>
                  <a:pt x="33959" y="13741"/>
                </a:lnTo>
                <a:lnTo>
                  <a:pt x="44056" y="0"/>
                </a:lnTo>
                <a:lnTo>
                  <a:pt x="61125" y="3492"/>
                </a:lnTo>
                <a:lnTo>
                  <a:pt x="50850" y="27190"/>
                </a:lnTo>
                <a:lnTo>
                  <a:pt x="57645" y="40767"/>
                </a:lnTo>
                <a:lnTo>
                  <a:pt x="61125" y="61150"/>
                </a:lnTo>
                <a:lnTo>
                  <a:pt x="67919" y="88315"/>
                </a:lnTo>
                <a:lnTo>
                  <a:pt x="71234" y="112166"/>
                </a:lnTo>
                <a:lnTo>
                  <a:pt x="71234" y="115506"/>
                </a:lnTo>
                <a:lnTo>
                  <a:pt x="37274" y="122288"/>
                </a:lnTo>
                <a:lnTo>
                  <a:pt x="23685" y="101904"/>
                </a:lnTo>
                <a:lnTo>
                  <a:pt x="10096" y="88315"/>
                </a:lnTo>
                <a:lnTo>
                  <a:pt x="0" y="883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4709426" y="5277130"/>
            <a:ext cx="81509" cy="129070"/>
          </a:xfrm>
          <a:custGeom>
            <a:avLst/>
            <a:gdLst/>
            <a:ahLst/>
            <a:cxnLst/>
            <a:rect l="l" t="t" r="r" b="b"/>
            <a:pathLst>
              <a:path w="81508" h="129070">
                <a:moveTo>
                  <a:pt x="47548" y="129070"/>
                </a:moveTo>
                <a:lnTo>
                  <a:pt x="33959" y="112013"/>
                </a:lnTo>
                <a:lnTo>
                  <a:pt x="20383" y="108673"/>
                </a:lnTo>
                <a:lnTo>
                  <a:pt x="17068" y="84823"/>
                </a:lnTo>
                <a:lnTo>
                  <a:pt x="10274" y="57657"/>
                </a:lnTo>
                <a:lnTo>
                  <a:pt x="6794" y="37274"/>
                </a:lnTo>
                <a:lnTo>
                  <a:pt x="0" y="23698"/>
                </a:lnTo>
                <a:lnTo>
                  <a:pt x="10274" y="0"/>
                </a:lnTo>
                <a:lnTo>
                  <a:pt x="27177" y="0"/>
                </a:lnTo>
                <a:lnTo>
                  <a:pt x="44234" y="20358"/>
                </a:lnTo>
                <a:lnTo>
                  <a:pt x="33959" y="37274"/>
                </a:lnTo>
                <a:lnTo>
                  <a:pt x="37439" y="54330"/>
                </a:lnTo>
                <a:lnTo>
                  <a:pt x="30645" y="64452"/>
                </a:lnTo>
                <a:lnTo>
                  <a:pt x="40754" y="81521"/>
                </a:lnTo>
                <a:lnTo>
                  <a:pt x="57823" y="81521"/>
                </a:lnTo>
                <a:lnTo>
                  <a:pt x="64604" y="84823"/>
                </a:lnTo>
                <a:lnTo>
                  <a:pt x="71399" y="88315"/>
                </a:lnTo>
                <a:lnTo>
                  <a:pt x="78193" y="101892"/>
                </a:lnTo>
                <a:lnTo>
                  <a:pt x="81508" y="108673"/>
                </a:lnTo>
                <a:lnTo>
                  <a:pt x="47548" y="12907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4135565" y="5280420"/>
            <a:ext cx="51015" cy="67957"/>
          </a:xfrm>
          <a:custGeom>
            <a:avLst/>
            <a:gdLst/>
            <a:ahLst/>
            <a:cxnLst/>
            <a:rect l="l" t="t" r="r" b="b"/>
            <a:pathLst>
              <a:path w="51015" h="67957">
                <a:moveTo>
                  <a:pt x="0" y="51041"/>
                </a:moveTo>
                <a:lnTo>
                  <a:pt x="3479" y="44259"/>
                </a:lnTo>
                <a:lnTo>
                  <a:pt x="0" y="10287"/>
                </a:lnTo>
                <a:lnTo>
                  <a:pt x="6794" y="0"/>
                </a:lnTo>
                <a:lnTo>
                  <a:pt x="20370" y="6959"/>
                </a:lnTo>
                <a:lnTo>
                  <a:pt x="33959" y="23863"/>
                </a:lnTo>
                <a:lnTo>
                  <a:pt x="44234" y="27190"/>
                </a:lnTo>
                <a:lnTo>
                  <a:pt x="51015" y="44259"/>
                </a:lnTo>
                <a:lnTo>
                  <a:pt x="47548" y="61163"/>
                </a:lnTo>
                <a:lnTo>
                  <a:pt x="37439" y="67957"/>
                </a:lnTo>
                <a:lnTo>
                  <a:pt x="30645" y="64630"/>
                </a:lnTo>
                <a:lnTo>
                  <a:pt x="23850" y="64630"/>
                </a:lnTo>
                <a:lnTo>
                  <a:pt x="13589" y="54368"/>
                </a:lnTo>
                <a:lnTo>
                  <a:pt x="10261" y="51041"/>
                </a:lnTo>
                <a:lnTo>
                  <a:pt x="0" y="5104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4740071" y="5283912"/>
            <a:ext cx="115467" cy="101892"/>
          </a:xfrm>
          <a:custGeom>
            <a:avLst/>
            <a:gdLst/>
            <a:ahLst/>
            <a:cxnLst/>
            <a:rect l="l" t="t" r="r" b="b"/>
            <a:pathLst>
              <a:path w="115468" h="101892">
                <a:moveTo>
                  <a:pt x="115468" y="81533"/>
                </a:moveTo>
                <a:lnTo>
                  <a:pt x="95097" y="88315"/>
                </a:lnTo>
                <a:lnTo>
                  <a:pt x="50863" y="101892"/>
                </a:lnTo>
                <a:lnTo>
                  <a:pt x="47548" y="95110"/>
                </a:lnTo>
                <a:lnTo>
                  <a:pt x="40754" y="81533"/>
                </a:lnTo>
                <a:lnTo>
                  <a:pt x="33959" y="78041"/>
                </a:lnTo>
                <a:lnTo>
                  <a:pt x="27178" y="74739"/>
                </a:lnTo>
                <a:lnTo>
                  <a:pt x="10109" y="74739"/>
                </a:lnTo>
                <a:lnTo>
                  <a:pt x="0" y="57670"/>
                </a:lnTo>
                <a:lnTo>
                  <a:pt x="6794" y="47548"/>
                </a:lnTo>
                <a:lnTo>
                  <a:pt x="3314" y="30492"/>
                </a:lnTo>
                <a:lnTo>
                  <a:pt x="13589" y="13576"/>
                </a:lnTo>
                <a:lnTo>
                  <a:pt x="23698" y="13576"/>
                </a:lnTo>
                <a:lnTo>
                  <a:pt x="44069" y="10109"/>
                </a:lnTo>
                <a:lnTo>
                  <a:pt x="81508" y="0"/>
                </a:lnTo>
                <a:lnTo>
                  <a:pt x="84823" y="20370"/>
                </a:lnTo>
                <a:lnTo>
                  <a:pt x="98412" y="57670"/>
                </a:lnTo>
                <a:lnTo>
                  <a:pt x="112001" y="78041"/>
                </a:lnTo>
                <a:lnTo>
                  <a:pt x="115468" y="8153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4030370" y="5290707"/>
            <a:ext cx="54329" cy="54343"/>
          </a:xfrm>
          <a:custGeom>
            <a:avLst/>
            <a:gdLst/>
            <a:ahLst/>
            <a:cxnLst/>
            <a:rect l="l" t="t" r="r" b="b"/>
            <a:pathLst>
              <a:path w="54330" h="54343">
                <a:moveTo>
                  <a:pt x="47536" y="54343"/>
                </a:moveTo>
                <a:lnTo>
                  <a:pt x="33959" y="54343"/>
                </a:lnTo>
                <a:lnTo>
                  <a:pt x="27165" y="47548"/>
                </a:lnTo>
                <a:lnTo>
                  <a:pt x="13576" y="23698"/>
                </a:lnTo>
                <a:lnTo>
                  <a:pt x="13576" y="6781"/>
                </a:lnTo>
                <a:lnTo>
                  <a:pt x="0" y="0"/>
                </a:lnTo>
                <a:lnTo>
                  <a:pt x="30480" y="3314"/>
                </a:lnTo>
                <a:lnTo>
                  <a:pt x="40741" y="20370"/>
                </a:lnTo>
                <a:lnTo>
                  <a:pt x="54330" y="37274"/>
                </a:lnTo>
                <a:lnTo>
                  <a:pt x="54330" y="40754"/>
                </a:lnTo>
                <a:lnTo>
                  <a:pt x="47536" y="5434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3996397" y="5290707"/>
            <a:ext cx="67932" cy="112014"/>
          </a:xfrm>
          <a:custGeom>
            <a:avLst/>
            <a:gdLst/>
            <a:ahLst/>
            <a:cxnLst/>
            <a:rect l="l" t="t" r="r" b="b"/>
            <a:pathLst>
              <a:path w="67932" h="112013">
                <a:moveTo>
                  <a:pt x="67932" y="54343"/>
                </a:moveTo>
                <a:lnTo>
                  <a:pt x="40754" y="112013"/>
                </a:lnTo>
                <a:lnTo>
                  <a:pt x="37287" y="78041"/>
                </a:lnTo>
                <a:lnTo>
                  <a:pt x="20383" y="71246"/>
                </a:lnTo>
                <a:lnTo>
                  <a:pt x="0" y="44081"/>
                </a:lnTo>
                <a:lnTo>
                  <a:pt x="3314" y="33972"/>
                </a:lnTo>
                <a:lnTo>
                  <a:pt x="16903" y="13576"/>
                </a:lnTo>
                <a:lnTo>
                  <a:pt x="23698" y="3314"/>
                </a:lnTo>
                <a:lnTo>
                  <a:pt x="33972" y="0"/>
                </a:lnTo>
                <a:lnTo>
                  <a:pt x="47548" y="6781"/>
                </a:lnTo>
                <a:lnTo>
                  <a:pt x="47548" y="23698"/>
                </a:lnTo>
                <a:lnTo>
                  <a:pt x="61137" y="47548"/>
                </a:lnTo>
                <a:lnTo>
                  <a:pt x="67932" y="5434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4627917" y="5294021"/>
            <a:ext cx="54343" cy="74726"/>
          </a:xfrm>
          <a:custGeom>
            <a:avLst/>
            <a:gdLst/>
            <a:ahLst/>
            <a:cxnLst/>
            <a:rect l="l" t="t" r="r" b="b"/>
            <a:pathLst>
              <a:path w="54343" h="74726">
                <a:moveTo>
                  <a:pt x="23863" y="74726"/>
                </a:moveTo>
                <a:lnTo>
                  <a:pt x="3479" y="61137"/>
                </a:lnTo>
                <a:lnTo>
                  <a:pt x="0" y="40767"/>
                </a:lnTo>
                <a:lnTo>
                  <a:pt x="3479" y="40767"/>
                </a:lnTo>
                <a:lnTo>
                  <a:pt x="30657" y="13589"/>
                </a:lnTo>
                <a:lnTo>
                  <a:pt x="44234" y="6807"/>
                </a:lnTo>
                <a:lnTo>
                  <a:pt x="51028" y="0"/>
                </a:lnTo>
                <a:lnTo>
                  <a:pt x="54343" y="3467"/>
                </a:lnTo>
                <a:lnTo>
                  <a:pt x="44234" y="20383"/>
                </a:lnTo>
                <a:lnTo>
                  <a:pt x="40754" y="27317"/>
                </a:lnTo>
                <a:lnTo>
                  <a:pt x="44234" y="51028"/>
                </a:lnTo>
                <a:lnTo>
                  <a:pt x="30657" y="67932"/>
                </a:lnTo>
                <a:lnTo>
                  <a:pt x="23863" y="7472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4318965" y="5294022"/>
            <a:ext cx="17043" cy="13589"/>
          </a:xfrm>
          <a:custGeom>
            <a:avLst/>
            <a:gdLst/>
            <a:ahLst/>
            <a:cxnLst/>
            <a:rect l="l" t="t" r="r" b="b"/>
            <a:pathLst>
              <a:path w="17043" h="13588">
                <a:moveTo>
                  <a:pt x="10261" y="13589"/>
                </a:moveTo>
                <a:lnTo>
                  <a:pt x="0" y="13589"/>
                </a:lnTo>
                <a:lnTo>
                  <a:pt x="10261" y="0"/>
                </a:lnTo>
                <a:lnTo>
                  <a:pt x="17043" y="3467"/>
                </a:lnTo>
                <a:lnTo>
                  <a:pt x="10261" y="1358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4298582" y="5294022"/>
            <a:ext cx="10109" cy="13589"/>
          </a:xfrm>
          <a:custGeom>
            <a:avLst/>
            <a:gdLst/>
            <a:ahLst/>
            <a:cxnLst/>
            <a:rect l="l" t="t" r="r" b="b"/>
            <a:pathLst>
              <a:path w="10109" h="13588">
                <a:moveTo>
                  <a:pt x="6794" y="13589"/>
                </a:moveTo>
                <a:lnTo>
                  <a:pt x="0" y="10261"/>
                </a:lnTo>
                <a:lnTo>
                  <a:pt x="6794" y="0"/>
                </a:lnTo>
                <a:lnTo>
                  <a:pt x="10109" y="0"/>
                </a:lnTo>
                <a:lnTo>
                  <a:pt x="10109" y="10261"/>
                </a:lnTo>
                <a:lnTo>
                  <a:pt x="6794" y="1358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4336009" y="5253420"/>
            <a:ext cx="67767" cy="67919"/>
          </a:xfrm>
          <a:custGeom>
            <a:avLst/>
            <a:gdLst/>
            <a:ahLst/>
            <a:cxnLst/>
            <a:rect l="l" t="t" r="r" b="b"/>
            <a:pathLst>
              <a:path w="67767" h="67919">
                <a:moveTo>
                  <a:pt x="37287" y="60985"/>
                </a:moveTo>
                <a:lnTo>
                  <a:pt x="23698" y="67919"/>
                </a:lnTo>
                <a:lnTo>
                  <a:pt x="13436" y="64465"/>
                </a:lnTo>
                <a:lnTo>
                  <a:pt x="10121" y="57658"/>
                </a:lnTo>
                <a:lnTo>
                  <a:pt x="0" y="57658"/>
                </a:lnTo>
                <a:lnTo>
                  <a:pt x="6794" y="44069"/>
                </a:lnTo>
                <a:lnTo>
                  <a:pt x="13436" y="37287"/>
                </a:lnTo>
                <a:lnTo>
                  <a:pt x="16903" y="40601"/>
                </a:lnTo>
                <a:lnTo>
                  <a:pt x="23698" y="30492"/>
                </a:lnTo>
                <a:lnTo>
                  <a:pt x="47396" y="37287"/>
                </a:lnTo>
                <a:lnTo>
                  <a:pt x="50876" y="30492"/>
                </a:lnTo>
                <a:lnTo>
                  <a:pt x="40754" y="30492"/>
                </a:lnTo>
                <a:lnTo>
                  <a:pt x="44081" y="6642"/>
                </a:lnTo>
                <a:lnTo>
                  <a:pt x="54190" y="10109"/>
                </a:lnTo>
                <a:lnTo>
                  <a:pt x="57670" y="0"/>
                </a:lnTo>
                <a:lnTo>
                  <a:pt x="67767" y="3302"/>
                </a:lnTo>
                <a:lnTo>
                  <a:pt x="67767" y="6642"/>
                </a:lnTo>
                <a:lnTo>
                  <a:pt x="64452" y="10109"/>
                </a:lnTo>
                <a:lnTo>
                  <a:pt x="67767" y="33959"/>
                </a:lnTo>
                <a:lnTo>
                  <a:pt x="64452" y="57658"/>
                </a:lnTo>
                <a:lnTo>
                  <a:pt x="37287" y="6098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3415741" y="5297489"/>
            <a:ext cx="152755" cy="129081"/>
          </a:xfrm>
          <a:custGeom>
            <a:avLst/>
            <a:gdLst/>
            <a:ahLst/>
            <a:cxnLst/>
            <a:rect l="l" t="t" r="r" b="b"/>
            <a:pathLst>
              <a:path w="152755" h="129082">
                <a:moveTo>
                  <a:pt x="125577" y="78054"/>
                </a:moveTo>
                <a:lnTo>
                  <a:pt x="125577" y="84861"/>
                </a:lnTo>
                <a:lnTo>
                  <a:pt x="105206" y="108711"/>
                </a:lnTo>
                <a:lnTo>
                  <a:pt x="78041" y="122300"/>
                </a:lnTo>
                <a:lnTo>
                  <a:pt x="64452" y="129082"/>
                </a:lnTo>
                <a:lnTo>
                  <a:pt x="61137" y="122300"/>
                </a:lnTo>
                <a:lnTo>
                  <a:pt x="50863" y="95122"/>
                </a:lnTo>
                <a:lnTo>
                  <a:pt x="37274" y="78054"/>
                </a:lnTo>
                <a:lnTo>
                  <a:pt x="30492" y="64465"/>
                </a:lnTo>
                <a:lnTo>
                  <a:pt x="30492" y="47561"/>
                </a:lnTo>
                <a:lnTo>
                  <a:pt x="13588" y="23850"/>
                </a:lnTo>
                <a:lnTo>
                  <a:pt x="0" y="6794"/>
                </a:lnTo>
                <a:lnTo>
                  <a:pt x="13588" y="0"/>
                </a:lnTo>
                <a:lnTo>
                  <a:pt x="23698" y="6794"/>
                </a:lnTo>
                <a:lnTo>
                  <a:pt x="61137" y="13588"/>
                </a:lnTo>
                <a:lnTo>
                  <a:pt x="78041" y="40766"/>
                </a:lnTo>
                <a:lnTo>
                  <a:pt x="88150" y="40766"/>
                </a:lnTo>
                <a:lnTo>
                  <a:pt x="128904" y="20396"/>
                </a:lnTo>
                <a:lnTo>
                  <a:pt x="132372" y="3340"/>
                </a:lnTo>
                <a:lnTo>
                  <a:pt x="139166" y="6794"/>
                </a:lnTo>
                <a:lnTo>
                  <a:pt x="149275" y="20396"/>
                </a:lnTo>
                <a:lnTo>
                  <a:pt x="149275" y="23850"/>
                </a:lnTo>
                <a:lnTo>
                  <a:pt x="152755" y="30492"/>
                </a:lnTo>
                <a:lnTo>
                  <a:pt x="145961" y="37299"/>
                </a:lnTo>
                <a:lnTo>
                  <a:pt x="152755" y="40766"/>
                </a:lnTo>
                <a:lnTo>
                  <a:pt x="152755" y="44094"/>
                </a:lnTo>
                <a:lnTo>
                  <a:pt x="145961" y="50888"/>
                </a:lnTo>
                <a:lnTo>
                  <a:pt x="125577" y="7805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3867352" y="5300828"/>
            <a:ext cx="129044" cy="108673"/>
          </a:xfrm>
          <a:custGeom>
            <a:avLst/>
            <a:gdLst/>
            <a:ahLst/>
            <a:cxnLst/>
            <a:rect l="l" t="t" r="r" b="b"/>
            <a:pathLst>
              <a:path w="129044" h="108673">
                <a:moveTo>
                  <a:pt x="129044" y="33959"/>
                </a:moveTo>
                <a:lnTo>
                  <a:pt x="129044" y="40754"/>
                </a:lnTo>
                <a:lnTo>
                  <a:pt x="129044" y="71399"/>
                </a:lnTo>
                <a:lnTo>
                  <a:pt x="125577" y="78193"/>
                </a:lnTo>
                <a:lnTo>
                  <a:pt x="118783" y="84975"/>
                </a:lnTo>
                <a:lnTo>
                  <a:pt x="111988" y="108673"/>
                </a:lnTo>
                <a:lnTo>
                  <a:pt x="98399" y="95097"/>
                </a:lnTo>
                <a:lnTo>
                  <a:pt x="81508" y="81521"/>
                </a:lnTo>
                <a:lnTo>
                  <a:pt x="67919" y="81521"/>
                </a:lnTo>
                <a:lnTo>
                  <a:pt x="50863" y="78193"/>
                </a:lnTo>
                <a:lnTo>
                  <a:pt x="37274" y="67919"/>
                </a:lnTo>
                <a:lnTo>
                  <a:pt x="23685" y="57823"/>
                </a:lnTo>
                <a:lnTo>
                  <a:pt x="16903" y="37426"/>
                </a:lnTo>
                <a:lnTo>
                  <a:pt x="0" y="17056"/>
                </a:lnTo>
                <a:lnTo>
                  <a:pt x="6794" y="3454"/>
                </a:lnTo>
                <a:lnTo>
                  <a:pt x="16903" y="0"/>
                </a:lnTo>
                <a:lnTo>
                  <a:pt x="27165" y="6781"/>
                </a:lnTo>
                <a:lnTo>
                  <a:pt x="27165" y="0"/>
                </a:lnTo>
                <a:lnTo>
                  <a:pt x="44068" y="10248"/>
                </a:lnTo>
                <a:lnTo>
                  <a:pt x="57645" y="10248"/>
                </a:lnTo>
                <a:lnTo>
                  <a:pt x="67919" y="13576"/>
                </a:lnTo>
                <a:lnTo>
                  <a:pt x="74714" y="6781"/>
                </a:lnTo>
                <a:lnTo>
                  <a:pt x="84823" y="10248"/>
                </a:lnTo>
                <a:lnTo>
                  <a:pt x="91617" y="6781"/>
                </a:lnTo>
                <a:lnTo>
                  <a:pt x="115468" y="20510"/>
                </a:lnTo>
                <a:lnTo>
                  <a:pt x="129044" y="3395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3585387" y="5300829"/>
            <a:ext cx="180086" cy="132549"/>
          </a:xfrm>
          <a:custGeom>
            <a:avLst/>
            <a:gdLst/>
            <a:ahLst/>
            <a:cxnLst/>
            <a:rect l="l" t="t" r="r" b="b"/>
            <a:pathLst>
              <a:path w="180086" h="132549">
                <a:moveTo>
                  <a:pt x="3479" y="112166"/>
                </a:moveTo>
                <a:lnTo>
                  <a:pt x="13589" y="105371"/>
                </a:lnTo>
                <a:lnTo>
                  <a:pt x="23863" y="91782"/>
                </a:lnTo>
                <a:lnTo>
                  <a:pt x="27178" y="74714"/>
                </a:lnTo>
                <a:lnTo>
                  <a:pt x="40754" y="71399"/>
                </a:lnTo>
                <a:lnTo>
                  <a:pt x="44234" y="64617"/>
                </a:lnTo>
                <a:lnTo>
                  <a:pt x="33972" y="40754"/>
                </a:lnTo>
                <a:lnTo>
                  <a:pt x="37439" y="40754"/>
                </a:lnTo>
                <a:lnTo>
                  <a:pt x="44234" y="37426"/>
                </a:lnTo>
                <a:lnTo>
                  <a:pt x="54343" y="37426"/>
                </a:lnTo>
                <a:lnTo>
                  <a:pt x="54343" y="30632"/>
                </a:lnTo>
                <a:lnTo>
                  <a:pt x="61137" y="23850"/>
                </a:lnTo>
                <a:lnTo>
                  <a:pt x="54343" y="17056"/>
                </a:lnTo>
                <a:lnTo>
                  <a:pt x="54343" y="0"/>
                </a:lnTo>
                <a:lnTo>
                  <a:pt x="67932" y="3454"/>
                </a:lnTo>
                <a:lnTo>
                  <a:pt x="88303" y="10248"/>
                </a:lnTo>
                <a:lnTo>
                  <a:pt x="98577" y="23850"/>
                </a:lnTo>
                <a:lnTo>
                  <a:pt x="118948" y="20510"/>
                </a:lnTo>
                <a:lnTo>
                  <a:pt x="132537" y="23850"/>
                </a:lnTo>
                <a:lnTo>
                  <a:pt x="142646" y="27152"/>
                </a:lnTo>
                <a:lnTo>
                  <a:pt x="149428" y="33959"/>
                </a:lnTo>
                <a:lnTo>
                  <a:pt x="163017" y="27152"/>
                </a:lnTo>
                <a:lnTo>
                  <a:pt x="169811" y="33959"/>
                </a:lnTo>
                <a:lnTo>
                  <a:pt x="176606" y="47548"/>
                </a:lnTo>
                <a:lnTo>
                  <a:pt x="176606" y="51015"/>
                </a:lnTo>
                <a:lnTo>
                  <a:pt x="180086" y="64617"/>
                </a:lnTo>
                <a:lnTo>
                  <a:pt x="180086" y="74714"/>
                </a:lnTo>
                <a:lnTo>
                  <a:pt x="166497" y="88315"/>
                </a:lnTo>
                <a:lnTo>
                  <a:pt x="149428" y="101892"/>
                </a:lnTo>
                <a:lnTo>
                  <a:pt x="146113" y="108673"/>
                </a:lnTo>
                <a:lnTo>
                  <a:pt x="132537" y="132549"/>
                </a:lnTo>
                <a:lnTo>
                  <a:pt x="95097" y="112166"/>
                </a:lnTo>
                <a:lnTo>
                  <a:pt x="78193" y="105371"/>
                </a:lnTo>
                <a:lnTo>
                  <a:pt x="67932" y="108673"/>
                </a:lnTo>
                <a:lnTo>
                  <a:pt x="54343" y="112166"/>
                </a:lnTo>
                <a:lnTo>
                  <a:pt x="44234" y="122275"/>
                </a:lnTo>
                <a:lnTo>
                  <a:pt x="33972" y="122275"/>
                </a:lnTo>
                <a:lnTo>
                  <a:pt x="0" y="122275"/>
                </a:lnTo>
                <a:lnTo>
                  <a:pt x="3479" y="11216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4376762" y="5341583"/>
            <a:ext cx="10121" cy="6794"/>
          </a:xfrm>
          <a:custGeom>
            <a:avLst/>
            <a:gdLst/>
            <a:ahLst/>
            <a:cxnLst/>
            <a:rect l="l" t="t" r="r" b="b"/>
            <a:pathLst>
              <a:path w="10121" h="6794">
                <a:moveTo>
                  <a:pt x="3327" y="0"/>
                </a:moveTo>
                <a:lnTo>
                  <a:pt x="10121" y="0"/>
                </a:lnTo>
                <a:lnTo>
                  <a:pt x="10121" y="6794"/>
                </a:lnTo>
                <a:lnTo>
                  <a:pt x="0" y="3467"/>
                </a:lnTo>
                <a:lnTo>
                  <a:pt x="3327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4298582" y="5304283"/>
            <a:ext cx="20383" cy="10121"/>
          </a:xfrm>
          <a:custGeom>
            <a:avLst/>
            <a:gdLst/>
            <a:ahLst/>
            <a:cxnLst/>
            <a:rect l="l" t="t" r="r" b="b"/>
            <a:pathLst>
              <a:path w="20383" h="10121">
                <a:moveTo>
                  <a:pt x="6794" y="3327"/>
                </a:moveTo>
                <a:lnTo>
                  <a:pt x="20383" y="10121"/>
                </a:lnTo>
                <a:lnTo>
                  <a:pt x="0" y="3327"/>
                </a:lnTo>
                <a:lnTo>
                  <a:pt x="0" y="0"/>
                </a:lnTo>
                <a:lnTo>
                  <a:pt x="6794" y="332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4373295" y="5287379"/>
            <a:ext cx="84823" cy="81368"/>
          </a:xfrm>
          <a:custGeom>
            <a:avLst/>
            <a:gdLst/>
            <a:ahLst/>
            <a:cxnLst/>
            <a:rect l="l" t="t" r="r" b="b"/>
            <a:pathLst>
              <a:path w="84823" h="81368">
                <a:moveTo>
                  <a:pt x="84823" y="47409"/>
                </a:moveTo>
                <a:lnTo>
                  <a:pt x="74714" y="50876"/>
                </a:lnTo>
                <a:lnTo>
                  <a:pt x="64439" y="74574"/>
                </a:lnTo>
                <a:lnTo>
                  <a:pt x="57658" y="78066"/>
                </a:lnTo>
                <a:lnTo>
                  <a:pt x="54343" y="81368"/>
                </a:lnTo>
                <a:lnTo>
                  <a:pt x="44069" y="78066"/>
                </a:lnTo>
                <a:lnTo>
                  <a:pt x="30480" y="78066"/>
                </a:lnTo>
                <a:lnTo>
                  <a:pt x="27165" y="33959"/>
                </a:lnTo>
                <a:lnTo>
                  <a:pt x="10109" y="37299"/>
                </a:lnTo>
                <a:lnTo>
                  <a:pt x="0" y="27025"/>
                </a:lnTo>
                <a:lnTo>
                  <a:pt x="27165" y="23698"/>
                </a:lnTo>
                <a:lnTo>
                  <a:pt x="30480" y="0"/>
                </a:lnTo>
                <a:lnTo>
                  <a:pt x="50863" y="0"/>
                </a:lnTo>
                <a:lnTo>
                  <a:pt x="74714" y="10109"/>
                </a:lnTo>
                <a:lnTo>
                  <a:pt x="84823" y="4740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4336010" y="5229557"/>
            <a:ext cx="20230" cy="23863"/>
          </a:xfrm>
          <a:custGeom>
            <a:avLst/>
            <a:gdLst/>
            <a:ahLst/>
            <a:cxnLst/>
            <a:rect l="l" t="t" r="r" b="b"/>
            <a:pathLst>
              <a:path w="20231" h="23863">
                <a:moveTo>
                  <a:pt x="20231" y="6807"/>
                </a:moveTo>
                <a:lnTo>
                  <a:pt x="6794" y="23863"/>
                </a:lnTo>
                <a:lnTo>
                  <a:pt x="0" y="16903"/>
                </a:lnTo>
                <a:lnTo>
                  <a:pt x="3314" y="10109"/>
                </a:lnTo>
                <a:lnTo>
                  <a:pt x="10121" y="3314"/>
                </a:lnTo>
                <a:lnTo>
                  <a:pt x="13436" y="0"/>
                </a:lnTo>
                <a:lnTo>
                  <a:pt x="16903" y="3314"/>
                </a:lnTo>
                <a:lnTo>
                  <a:pt x="20231" y="680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4376762" y="5341583"/>
            <a:ext cx="10121" cy="6794"/>
          </a:xfrm>
          <a:custGeom>
            <a:avLst/>
            <a:gdLst/>
            <a:ahLst/>
            <a:cxnLst/>
            <a:rect l="l" t="t" r="r" b="b"/>
            <a:pathLst>
              <a:path w="10121" h="6794">
                <a:moveTo>
                  <a:pt x="3327" y="0"/>
                </a:moveTo>
                <a:lnTo>
                  <a:pt x="0" y="3467"/>
                </a:lnTo>
                <a:lnTo>
                  <a:pt x="10121" y="6794"/>
                </a:lnTo>
                <a:lnTo>
                  <a:pt x="10121" y="0"/>
                </a:lnTo>
                <a:lnTo>
                  <a:pt x="3327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4305376" y="5304284"/>
            <a:ext cx="98399" cy="61163"/>
          </a:xfrm>
          <a:custGeom>
            <a:avLst/>
            <a:gdLst/>
            <a:ahLst/>
            <a:cxnLst/>
            <a:rect l="l" t="t" r="r" b="b"/>
            <a:pathLst>
              <a:path w="98399" h="61163">
                <a:moveTo>
                  <a:pt x="67919" y="10121"/>
                </a:moveTo>
                <a:lnTo>
                  <a:pt x="78028" y="20396"/>
                </a:lnTo>
                <a:lnTo>
                  <a:pt x="95084" y="17056"/>
                </a:lnTo>
                <a:lnTo>
                  <a:pt x="98399" y="61163"/>
                </a:lnTo>
                <a:lnTo>
                  <a:pt x="61125" y="54368"/>
                </a:lnTo>
                <a:lnTo>
                  <a:pt x="57645" y="44094"/>
                </a:lnTo>
                <a:lnTo>
                  <a:pt x="50863" y="44094"/>
                </a:lnTo>
                <a:lnTo>
                  <a:pt x="40754" y="40767"/>
                </a:lnTo>
                <a:lnTo>
                  <a:pt x="30632" y="27178"/>
                </a:lnTo>
                <a:lnTo>
                  <a:pt x="13589" y="10121"/>
                </a:lnTo>
                <a:lnTo>
                  <a:pt x="0" y="3327"/>
                </a:lnTo>
                <a:lnTo>
                  <a:pt x="3314" y="0"/>
                </a:lnTo>
                <a:lnTo>
                  <a:pt x="13589" y="3327"/>
                </a:lnTo>
                <a:lnTo>
                  <a:pt x="23850" y="3327"/>
                </a:lnTo>
                <a:lnTo>
                  <a:pt x="30632" y="6794"/>
                </a:lnTo>
                <a:lnTo>
                  <a:pt x="40754" y="6794"/>
                </a:lnTo>
                <a:lnTo>
                  <a:pt x="44069" y="13601"/>
                </a:lnTo>
                <a:lnTo>
                  <a:pt x="54330" y="17056"/>
                </a:lnTo>
                <a:lnTo>
                  <a:pt x="67919" y="101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3283217" y="5304283"/>
            <a:ext cx="227457" cy="186753"/>
          </a:xfrm>
          <a:custGeom>
            <a:avLst/>
            <a:gdLst/>
            <a:ahLst/>
            <a:cxnLst/>
            <a:rect l="l" t="t" r="r" b="b"/>
            <a:pathLst>
              <a:path w="227457" h="186753">
                <a:moveTo>
                  <a:pt x="220675" y="159588"/>
                </a:moveTo>
                <a:lnTo>
                  <a:pt x="220675" y="169849"/>
                </a:lnTo>
                <a:lnTo>
                  <a:pt x="227457" y="176644"/>
                </a:lnTo>
                <a:lnTo>
                  <a:pt x="217360" y="186753"/>
                </a:lnTo>
                <a:lnTo>
                  <a:pt x="193662" y="186753"/>
                </a:lnTo>
                <a:lnTo>
                  <a:pt x="179920" y="176644"/>
                </a:lnTo>
                <a:lnTo>
                  <a:pt x="163017" y="173177"/>
                </a:lnTo>
                <a:lnTo>
                  <a:pt x="156222" y="173177"/>
                </a:lnTo>
                <a:lnTo>
                  <a:pt x="142646" y="173177"/>
                </a:lnTo>
                <a:lnTo>
                  <a:pt x="118948" y="166382"/>
                </a:lnTo>
                <a:lnTo>
                  <a:pt x="112153" y="169849"/>
                </a:lnTo>
                <a:lnTo>
                  <a:pt x="91770" y="169849"/>
                </a:lnTo>
                <a:lnTo>
                  <a:pt x="84975" y="152793"/>
                </a:lnTo>
                <a:lnTo>
                  <a:pt x="81508" y="152793"/>
                </a:lnTo>
                <a:lnTo>
                  <a:pt x="64604" y="135890"/>
                </a:lnTo>
                <a:lnTo>
                  <a:pt x="54343" y="129095"/>
                </a:lnTo>
                <a:lnTo>
                  <a:pt x="40754" y="129095"/>
                </a:lnTo>
                <a:lnTo>
                  <a:pt x="30645" y="142684"/>
                </a:lnTo>
                <a:lnTo>
                  <a:pt x="17056" y="145986"/>
                </a:lnTo>
                <a:lnTo>
                  <a:pt x="0" y="132410"/>
                </a:lnTo>
                <a:lnTo>
                  <a:pt x="0" y="118821"/>
                </a:lnTo>
                <a:lnTo>
                  <a:pt x="3479" y="112026"/>
                </a:lnTo>
                <a:lnTo>
                  <a:pt x="20383" y="101917"/>
                </a:lnTo>
                <a:lnTo>
                  <a:pt x="44234" y="98437"/>
                </a:lnTo>
                <a:lnTo>
                  <a:pt x="54343" y="84861"/>
                </a:lnTo>
                <a:lnTo>
                  <a:pt x="54343" y="61163"/>
                </a:lnTo>
                <a:lnTo>
                  <a:pt x="47548" y="47561"/>
                </a:lnTo>
                <a:lnTo>
                  <a:pt x="37439" y="30505"/>
                </a:lnTo>
                <a:lnTo>
                  <a:pt x="57810" y="17056"/>
                </a:lnTo>
                <a:lnTo>
                  <a:pt x="105359" y="17056"/>
                </a:lnTo>
                <a:lnTo>
                  <a:pt x="122262" y="6794"/>
                </a:lnTo>
                <a:lnTo>
                  <a:pt x="132524" y="0"/>
                </a:lnTo>
                <a:lnTo>
                  <a:pt x="146113" y="17056"/>
                </a:lnTo>
                <a:lnTo>
                  <a:pt x="163017" y="40767"/>
                </a:lnTo>
                <a:lnTo>
                  <a:pt x="163017" y="57670"/>
                </a:lnTo>
                <a:lnTo>
                  <a:pt x="169799" y="71259"/>
                </a:lnTo>
                <a:lnTo>
                  <a:pt x="183388" y="88328"/>
                </a:lnTo>
                <a:lnTo>
                  <a:pt x="193662" y="115506"/>
                </a:lnTo>
                <a:lnTo>
                  <a:pt x="196977" y="122288"/>
                </a:lnTo>
                <a:lnTo>
                  <a:pt x="190182" y="122288"/>
                </a:lnTo>
                <a:lnTo>
                  <a:pt x="186715" y="125628"/>
                </a:lnTo>
                <a:lnTo>
                  <a:pt x="190182" y="132410"/>
                </a:lnTo>
                <a:lnTo>
                  <a:pt x="193662" y="135890"/>
                </a:lnTo>
                <a:lnTo>
                  <a:pt x="200444" y="142684"/>
                </a:lnTo>
                <a:lnTo>
                  <a:pt x="207238" y="142684"/>
                </a:lnTo>
                <a:lnTo>
                  <a:pt x="210566" y="152793"/>
                </a:lnTo>
                <a:lnTo>
                  <a:pt x="220675" y="15958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4247717" y="5307611"/>
            <a:ext cx="159537" cy="146151"/>
          </a:xfrm>
          <a:custGeom>
            <a:avLst/>
            <a:gdLst/>
            <a:ahLst/>
            <a:cxnLst/>
            <a:rect l="l" t="t" r="r" b="b"/>
            <a:pathLst>
              <a:path w="159537" h="146151">
                <a:moveTo>
                  <a:pt x="159537" y="71412"/>
                </a:moveTo>
                <a:lnTo>
                  <a:pt x="159537" y="101892"/>
                </a:lnTo>
                <a:lnTo>
                  <a:pt x="145961" y="118960"/>
                </a:lnTo>
                <a:lnTo>
                  <a:pt x="139166" y="108699"/>
                </a:lnTo>
                <a:lnTo>
                  <a:pt x="125577" y="125768"/>
                </a:lnTo>
                <a:lnTo>
                  <a:pt x="108521" y="139357"/>
                </a:lnTo>
                <a:lnTo>
                  <a:pt x="101726" y="135877"/>
                </a:lnTo>
                <a:lnTo>
                  <a:pt x="88290" y="146151"/>
                </a:lnTo>
                <a:lnTo>
                  <a:pt x="81508" y="142659"/>
                </a:lnTo>
                <a:lnTo>
                  <a:pt x="60972" y="132562"/>
                </a:lnTo>
                <a:lnTo>
                  <a:pt x="54330" y="112179"/>
                </a:lnTo>
                <a:lnTo>
                  <a:pt x="40754" y="101892"/>
                </a:lnTo>
                <a:lnTo>
                  <a:pt x="30492" y="98590"/>
                </a:lnTo>
                <a:lnTo>
                  <a:pt x="6794" y="61137"/>
                </a:lnTo>
                <a:lnTo>
                  <a:pt x="0" y="54343"/>
                </a:lnTo>
                <a:lnTo>
                  <a:pt x="16890" y="40767"/>
                </a:lnTo>
                <a:lnTo>
                  <a:pt x="20370" y="30645"/>
                </a:lnTo>
                <a:lnTo>
                  <a:pt x="27165" y="30645"/>
                </a:lnTo>
                <a:lnTo>
                  <a:pt x="50863" y="0"/>
                </a:lnTo>
                <a:lnTo>
                  <a:pt x="71246" y="6794"/>
                </a:lnTo>
                <a:lnTo>
                  <a:pt x="88290" y="23850"/>
                </a:lnTo>
                <a:lnTo>
                  <a:pt x="98412" y="37439"/>
                </a:lnTo>
                <a:lnTo>
                  <a:pt x="108521" y="40767"/>
                </a:lnTo>
                <a:lnTo>
                  <a:pt x="115303" y="40767"/>
                </a:lnTo>
                <a:lnTo>
                  <a:pt x="118783" y="51041"/>
                </a:lnTo>
                <a:lnTo>
                  <a:pt x="156057" y="57835"/>
                </a:lnTo>
                <a:lnTo>
                  <a:pt x="159537" y="7141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4043768" y="5454573"/>
            <a:ext cx="95084" cy="135850"/>
          </a:xfrm>
          <a:custGeom>
            <a:avLst/>
            <a:gdLst/>
            <a:ahLst/>
            <a:cxnLst/>
            <a:rect l="l" t="t" r="r" b="b"/>
            <a:pathLst>
              <a:path w="95084" h="135851">
                <a:moveTo>
                  <a:pt x="95084" y="64452"/>
                </a:moveTo>
                <a:lnTo>
                  <a:pt x="74714" y="115468"/>
                </a:lnTo>
                <a:lnTo>
                  <a:pt x="61125" y="125577"/>
                </a:lnTo>
                <a:lnTo>
                  <a:pt x="64439" y="135851"/>
                </a:lnTo>
                <a:lnTo>
                  <a:pt x="61125" y="135851"/>
                </a:lnTo>
                <a:lnTo>
                  <a:pt x="50850" y="125577"/>
                </a:lnTo>
                <a:lnTo>
                  <a:pt x="57645" y="122275"/>
                </a:lnTo>
                <a:lnTo>
                  <a:pt x="6781" y="27165"/>
                </a:lnTo>
                <a:lnTo>
                  <a:pt x="0" y="13576"/>
                </a:lnTo>
                <a:lnTo>
                  <a:pt x="20370" y="0"/>
                </a:lnTo>
                <a:lnTo>
                  <a:pt x="74714" y="67919"/>
                </a:lnTo>
                <a:lnTo>
                  <a:pt x="95084" y="6445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4098289" y="5317884"/>
            <a:ext cx="230936" cy="197002"/>
          </a:xfrm>
          <a:custGeom>
            <a:avLst/>
            <a:gdLst/>
            <a:ahLst/>
            <a:cxnLst/>
            <a:rect l="l" t="t" r="r" b="b"/>
            <a:pathLst>
              <a:path w="230936" h="197002">
                <a:moveTo>
                  <a:pt x="74714" y="169849"/>
                </a:moveTo>
                <a:lnTo>
                  <a:pt x="57645" y="139191"/>
                </a:lnTo>
                <a:lnTo>
                  <a:pt x="47536" y="129082"/>
                </a:lnTo>
                <a:lnTo>
                  <a:pt x="54330" y="108686"/>
                </a:lnTo>
                <a:lnTo>
                  <a:pt x="6794" y="61137"/>
                </a:lnTo>
                <a:lnTo>
                  <a:pt x="3314" y="40766"/>
                </a:lnTo>
                <a:lnTo>
                  <a:pt x="0" y="27165"/>
                </a:lnTo>
                <a:lnTo>
                  <a:pt x="20370" y="20370"/>
                </a:lnTo>
                <a:lnTo>
                  <a:pt x="37274" y="13576"/>
                </a:lnTo>
                <a:lnTo>
                  <a:pt x="47536" y="13576"/>
                </a:lnTo>
                <a:lnTo>
                  <a:pt x="50863" y="16903"/>
                </a:lnTo>
                <a:lnTo>
                  <a:pt x="61125" y="27165"/>
                </a:lnTo>
                <a:lnTo>
                  <a:pt x="67919" y="27165"/>
                </a:lnTo>
                <a:lnTo>
                  <a:pt x="74714" y="30492"/>
                </a:lnTo>
                <a:lnTo>
                  <a:pt x="84823" y="23698"/>
                </a:lnTo>
                <a:lnTo>
                  <a:pt x="88290" y="6794"/>
                </a:lnTo>
                <a:lnTo>
                  <a:pt x="91605" y="3454"/>
                </a:lnTo>
                <a:lnTo>
                  <a:pt x="95084" y="23698"/>
                </a:lnTo>
                <a:lnTo>
                  <a:pt x="98399" y="33959"/>
                </a:lnTo>
                <a:lnTo>
                  <a:pt x="111988" y="20370"/>
                </a:lnTo>
                <a:lnTo>
                  <a:pt x="118783" y="37274"/>
                </a:lnTo>
                <a:lnTo>
                  <a:pt x="129044" y="40766"/>
                </a:lnTo>
                <a:lnTo>
                  <a:pt x="122250" y="23698"/>
                </a:lnTo>
                <a:lnTo>
                  <a:pt x="118783" y="16903"/>
                </a:lnTo>
                <a:lnTo>
                  <a:pt x="145948" y="0"/>
                </a:lnTo>
                <a:lnTo>
                  <a:pt x="169799" y="20370"/>
                </a:lnTo>
                <a:lnTo>
                  <a:pt x="166319" y="30492"/>
                </a:lnTo>
                <a:lnTo>
                  <a:pt x="149428" y="44068"/>
                </a:lnTo>
                <a:lnTo>
                  <a:pt x="156222" y="50863"/>
                </a:lnTo>
                <a:lnTo>
                  <a:pt x="179920" y="88315"/>
                </a:lnTo>
                <a:lnTo>
                  <a:pt x="190182" y="91617"/>
                </a:lnTo>
                <a:lnTo>
                  <a:pt x="203758" y="101904"/>
                </a:lnTo>
                <a:lnTo>
                  <a:pt x="210400" y="122288"/>
                </a:lnTo>
                <a:lnTo>
                  <a:pt x="230936" y="132384"/>
                </a:lnTo>
                <a:lnTo>
                  <a:pt x="227457" y="139191"/>
                </a:lnTo>
                <a:lnTo>
                  <a:pt x="203758" y="135877"/>
                </a:lnTo>
                <a:lnTo>
                  <a:pt x="196977" y="125602"/>
                </a:lnTo>
                <a:lnTo>
                  <a:pt x="207086" y="122288"/>
                </a:lnTo>
                <a:lnTo>
                  <a:pt x="207086" y="118808"/>
                </a:lnTo>
                <a:lnTo>
                  <a:pt x="186702" y="115493"/>
                </a:lnTo>
                <a:lnTo>
                  <a:pt x="179920" y="129082"/>
                </a:lnTo>
                <a:lnTo>
                  <a:pt x="186702" y="139191"/>
                </a:lnTo>
                <a:lnTo>
                  <a:pt x="190182" y="132384"/>
                </a:lnTo>
                <a:lnTo>
                  <a:pt x="196977" y="139191"/>
                </a:lnTo>
                <a:lnTo>
                  <a:pt x="200291" y="156248"/>
                </a:lnTo>
                <a:lnTo>
                  <a:pt x="190182" y="166357"/>
                </a:lnTo>
                <a:lnTo>
                  <a:pt x="196977" y="173151"/>
                </a:lnTo>
                <a:lnTo>
                  <a:pt x="203758" y="183426"/>
                </a:lnTo>
                <a:lnTo>
                  <a:pt x="183388" y="183426"/>
                </a:lnTo>
                <a:lnTo>
                  <a:pt x="163004" y="152780"/>
                </a:lnTo>
                <a:lnTo>
                  <a:pt x="149428" y="149453"/>
                </a:lnTo>
                <a:lnTo>
                  <a:pt x="129044" y="135877"/>
                </a:lnTo>
                <a:lnTo>
                  <a:pt x="111988" y="132384"/>
                </a:lnTo>
                <a:lnTo>
                  <a:pt x="108673" y="135877"/>
                </a:lnTo>
                <a:lnTo>
                  <a:pt x="105206" y="149453"/>
                </a:lnTo>
                <a:lnTo>
                  <a:pt x="111988" y="152780"/>
                </a:lnTo>
                <a:lnTo>
                  <a:pt x="115468" y="166357"/>
                </a:lnTo>
                <a:lnTo>
                  <a:pt x="115468" y="176644"/>
                </a:lnTo>
                <a:lnTo>
                  <a:pt x="118783" y="183426"/>
                </a:lnTo>
                <a:lnTo>
                  <a:pt x="118783" y="193547"/>
                </a:lnTo>
                <a:lnTo>
                  <a:pt x="111988" y="197002"/>
                </a:lnTo>
                <a:lnTo>
                  <a:pt x="91605" y="190220"/>
                </a:lnTo>
                <a:lnTo>
                  <a:pt x="91605" y="186740"/>
                </a:lnTo>
                <a:lnTo>
                  <a:pt x="95084" y="186740"/>
                </a:lnTo>
                <a:lnTo>
                  <a:pt x="84823" y="176644"/>
                </a:lnTo>
                <a:lnTo>
                  <a:pt x="74714" y="16984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3826598" y="5317884"/>
            <a:ext cx="91617" cy="112026"/>
          </a:xfrm>
          <a:custGeom>
            <a:avLst/>
            <a:gdLst/>
            <a:ahLst/>
            <a:cxnLst/>
            <a:rect l="l" t="t" r="r" b="b"/>
            <a:pathLst>
              <a:path w="91617" h="112026">
                <a:moveTo>
                  <a:pt x="44068" y="105219"/>
                </a:moveTo>
                <a:lnTo>
                  <a:pt x="27165" y="88315"/>
                </a:lnTo>
                <a:lnTo>
                  <a:pt x="13588" y="74726"/>
                </a:lnTo>
                <a:lnTo>
                  <a:pt x="6794" y="74726"/>
                </a:lnTo>
                <a:lnTo>
                  <a:pt x="0" y="67919"/>
                </a:lnTo>
                <a:lnTo>
                  <a:pt x="10109" y="44068"/>
                </a:lnTo>
                <a:lnTo>
                  <a:pt x="6794" y="33959"/>
                </a:lnTo>
                <a:lnTo>
                  <a:pt x="6794" y="20370"/>
                </a:lnTo>
                <a:lnTo>
                  <a:pt x="13588" y="13576"/>
                </a:lnTo>
                <a:lnTo>
                  <a:pt x="16903" y="13576"/>
                </a:lnTo>
                <a:lnTo>
                  <a:pt x="23685" y="13576"/>
                </a:lnTo>
                <a:lnTo>
                  <a:pt x="40754" y="0"/>
                </a:lnTo>
                <a:lnTo>
                  <a:pt x="57657" y="20370"/>
                </a:lnTo>
                <a:lnTo>
                  <a:pt x="64439" y="40766"/>
                </a:lnTo>
                <a:lnTo>
                  <a:pt x="78028" y="50863"/>
                </a:lnTo>
                <a:lnTo>
                  <a:pt x="91617" y="61137"/>
                </a:lnTo>
                <a:lnTo>
                  <a:pt x="74714" y="98424"/>
                </a:lnTo>
                <a:lnTo>
                  <a:pt x="71234" y="101904"/>
                </a:lnTo>
                <a:lnTo>
                  <a:pt x="44068" y="112026"/>
                </a:lnTo>
                <a:lnTo>
                  <a:pt x="44068" y="10521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3700856" y="5321339"/>
            <a:ext cx="139330" cy="142532"/>
          </a:xfrm>
          <a:custGeom>
            <a:avLst/>
            <a:gdLst/>
            <a:ahLst/>
            <a:cxnLst/>
            <a:rect l="l" t="t" r="r" b="b"/>
            <a:pathLst>
              <a:path w="139331" h="142532">
                <a:moveTo>
                  <a:pt x="105359" y="115354"/>
                </a:moveTo>
                <a:lnTo>
                  <a:pt x="91782" y="122148"/>
                </a:lnTo>
                <a:lnTo>
                  <a:pt x="84988" y="118833"/>
                </a:lnTo>
                <a:lnTo>
                  <a:pt x="74714" y="118833"/>
                </a:lnTo>
                <a:lnTo>
                  <a:pt x="71399" y="122148"/>
                </a:lnTo>
                <a:lnTo>
                  <a:pt x="51028" y="128930"/>
                </a:lnTo>
                <a:lnTo>
                  <a:pt x="37439" y="125628"/>
                </a:lnTo>
                <a:lnTo>
                  <a:pt x="33959" y="132422"/>
                </a:lnTo>
                <a:lnTo>
                  <a:pt x="23863" y="128930"/>
                </a:lnTo>
                <a:lnTo>
                  <a:pt x="10274" y="139204"/>
                </a:lnTo>
                <a:lnTo>
                  <a:pt x="0" y="142532"/>
                </a:lnTo>
                <a:lnTo>
                  <a:pt x="17068" y="112039"/>
                </a:lnTo>
                <a:lnTo>
                  <a:pt x="30645" y="88163"/>
                </a:lnTo>
                <a:lnTo>
                  <a:pt x="33959" y="81381"/>
                </a:lnTo>
                <a:lnTo>
                  <a:pt x="51028" y="67805"/>
                </a:lnTo>
                <a:lnTo>
                  <a:pt x="64617" y="54203"/>
                </a:lnTo>
                <a:lnTo>
                  <a:pt x="64617" y="44107"/>
                </a:lnTo>
                <a:lnTo>
                  <a:pt x="61137" y="30505"/>
                </a:lnTo>
                <a:lnTo>
                  <a:pt x="61137" y="27038"/>
                </a:lnTo>
                <a:lnTo>
                  <a:pt x="71399" y="20243"/>
                </a:lnTo>
                <a:lnTo>
                  <a:pt x="78193" y="10121"/>
                </a:lnTo>
                <a:lnTo>
                  <a:pt x="91782" y="0"/>
                </a:lnTo>
                <a:lnTo>
                  <a:pt x="115468" y="6642"/>
                </a:lnTo>
                <a:lnTo>
                  <a:pt x="139331" y="10121"/>
                </a:lnTo>
                <a:lnTo>
                  <a:pt x="132537" y="16916"/>
                </a:lnTo>
                <a:lnTo>
                  <a:pt x="132537" y="30505"/>
                </a:lnTo>
                <a:lnTo>
                  <a:pt x="135851" y="40614"/>
                </a:lnTo>
                <a:lnTo>
                  <a:pt x="125742" y="64465"/>
                </a:lnTo>
                <a:lnTo>
                  <a:pt x="108686" y="94970"/>
                </a:lnTo>
                <a:lnTo>
                  <a:pt x="105359" y="11535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617572" y="5327981"/>
            <a:ext cx="312445" cy="288836"/>
          </a:xfrm>
          <a:custGeom>
            <a:avLst/>
            <a:gdLst/>
            <a:ahLst/>
            <a:cxnLst/>
            <a:rect l="l" t="t" r="r" b="b"/>
            <a:pathLst>
              <a:path w="312445" h="288836">
                <a:moveTo>
                  <a:pt x="271691" y="278561"/>
                </a:moveTo>
                <a:lnTo>
                  <a:pt x="251320" y="288836"/>
                </a:lnTo>
                <a:lnTo>
                  <a:pt x="241211" y="288836"/>
                </a:lnTo>
                <a:lnTo>
                  <a:pt x="234416" y="282028"/>
                </a:lnTo>
                <a:lnTo>
                  <a:pt x="169811" y="254863"/>
                </a:lnTo>
                <a:lnTo>
                  <a:pt x="152907" y="244589"/>
                </a:lnTo>
                <a:lnTo>
                  <a:pt x="142646" y="237794"/>
                </a:lnTo>
                <a:lnTo>
                  <a:pt x="115468" y="217411"/>
                </a:lnTo>
                <a:lnTo>
                  <a:pt x="95097" y="214096"/>
                </a:lnTo>
                <a:lnTo>
                  <a:pt x="67932" y="220891"/>
                </a:lnTo>
                <a:lnTo>
                  <a:pt x="54343" y="217411"/>
                </a:lnTo>
                <a:lnTo>
                  <a:pt x="37439" y="207302"/>
                </a:lnTo>
                <a:lnTo>
                  <a:pt x="33972" y="207302"/>
                </a:lnTo>
                <a:lnTo>
                  <a:pt x="27330" y="203822"/>
                </a:lnTo>
                <a:lnTo>
                  <a:pt x="27330" y="200520"/>
                </a:lnTo>
                <a:lnTo>
                  <a:pt x="30657" y="200520"/>
                </a:lnTo>
                <a:lnTo>
                  <a:pt x="37439" y="197027"/>
                </a:lnTo>
                <a:lnTo>
                  <a:pt x="37439" y="193713"/>
                </a:lnTo>
                <a:lnTo>
                  <a:pt x="33972" y="186905"/>
                </a:lnTo>
                <a:lnTo>
                  <a:pt x="23863" y="183451"/>
                </a:lnTo>
                <a:lnTo>
                  <a:pt x="10274" y="186905"/>
                </a:lnTo>
                <a:lnTo>
                  <a:pt x="3479" y="186905"/>
                </a:lnTo>
                <a:lnTo>
                  <a:pt x="0" y="180124"/>
                </a:lnTo>
                <a:lnTo>
                  <a:pt x="0" y="135890"/>
                </a:lnTo>
                <a:lnTo>
                  <a:pt x="10274" y="132562"/>
                </a:lnTo>
                <a:lnTo>
                  <a:pt x="17068" y="108712"/>
                </a:lnTo>
                <a:lnTo>
                  <a:pt x="3479" y="95123"/>
                </a:lnTo>
                <a:lnTo>
                  <a:pt x="3479" y="88328"/>
                </a:lnTo>
                <a:lnTo>
                  <a:pt x="10274" y="85013"/>
                </a:lnTo>
                <a:lnTo>
                  <a:pt x="30657" y="81521"/>
                </a:lnTo>
                <a:lnTo>
                  <a:pt x="33972" y="78219"/>
                </a:lnTo>
                <a:lnTo>
                  <a:pt x="33972" y="74739"/>
                </a:lnTo>
                <a:lnTo>
                  <a:pt x="30657" y="71424"/>
                </a:lnTo>
                <a:lnTo>
                  <a:pt x="23863" y="67945"/>
                </a:lnTo>
                <a:lnTo>
                  <a:pt x="27330" y="67945"/>
                </a:lnTo>
                <a:lnTo>
                  <a:pt x="37439" y="67945"/>
                </a:lnTo>
                <a:lnTo>
                  <a:pt x="64617" y="81521"/>
                </a:lnTo>
                <a:lnTo>
                  <a:pt x="71399" y="85013"/>
                </a:lnTo>
                <a:lnTo>
                  <a:pt x="81508" y="85013"/>
                </a:lnTo>
                <a:lnTo>
                  <a:pt x="88303" y="78219"/>
                </a:lnTo>
                <a:lnTo>
                  <a:pt x="91782" y="71424"/>
                </a:lnTo>
                <a:lnTo>
                  <a:pt x="91782" y="61163"/>
                </a:lnTo>
                <a:lnTo>
                  <a:pt x="98577" y="54368"/>
                </a:lnTo>
                <a:lnTo>
                  <a:pt x="98577" y="47561"/>
                </a:lnTo>
                <a:lnTo>
                  <a:pt x="95097" y="40767"/>
                </a:lnTo>
                <a:lnTo>
                  <a:pt x="95097" y="37465"/>
                </a:lnTo>
                <a:lnTo>
                  <a:pt x="125742" y="40767"/>
                </a:lnTo>
                <a:lnTo>
                  <a:pt x="156222" y="20396"/>
                </a:lnTo>
                <a:lnTo>
                  <a:pt x="163017" y="20396"/>
                </a:lnTo>
                <a:lnTo>
                  <a:pt x="163017" y="17068"/>
                </a:lnTo>
                <a:lnTo>
                  <a:pt x="173291" y="13601"/>
                </a:lnTo>
                <a:lnTo>
                  <a:pt x="180086" y="17068"/>
                </a:lnTo>
                <a:lnTo>
                  <a:pt x="183400" y="10274"/>
                </a:lnTo>
                <a:lnTo>
                  <a:pt x="200456" y="3479"/>
                </a:lnTo>
                <a:lnTo>
                  <a:pt x="220827" y="0"/>
                </a:lnTo>
                <a:lnTo>
                  <a:pt x="224155" y="10274"/>
                </a:lnTo>
                <a:lnTo>
                  <a:pt x="254800" y="20396"/>
                </a:lnTo>
                <a:lnTo>
                  <a:pt x="254800" y="33972"/>
                </a:lnTo>
                <a:lnTo>
                  <a:pt x="248005" y="44246"/>
                </a:lnTo>
                <a:lnTo>
                  <a:pt x="251320" y="64630"/>
                </a:lnTo>
                <a:lnTo>
                  <a:pt x="241211" y="101930"/>
                </a:lnTo>
                <a:lnTo>
                  <a:pt x="251320" y="125780"/>
                </a:lnTo>
                <a:lnTo>
                  <a:pt x="271691" y="118986"/>
                </a:lnTo>
                <a:lnTo>
                  <a:pt x="305650" y="125780"/>
                </a:lnTo>
                <a:lnTo>
                  <a:pt x="312445" y="132562"/>
                </a:lnTo>
                <a:lnTo>
                  <a:pt x="312445" y="186905"/>
                </a:lnTo>
                <a:lnTo>
                  <a:pt x="275170" y="224218"/>
                </a:lnTo>
                <a:lnTo>
                  <a:pt x="271691" y="234480"/>
                </a:lnTo>
                <a:lnTo>
                  <a:pt x="278485" y="244589"/>
                </a:lnTo>
                <a:lnTo>
                  <a:pt x="278485" y="251371"/>
                </a:lnTo>
                <a:lnTo>
                  <a:pt x="271691" y="258178"/>
                </a:lnTo>
                <a:lnTo>
                  <a:pt x="271691" y="27856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3965753" y="5334789"/>
            <a:ext cx="78192" cy="132549"/>
          </a:xfrm>
          <a:custGeom>
            <a:avLst/>
            <a:gdLst/>
            <a:ahLst/>
            <a:cxnLst/>
            <a:rect l="l" t="t" r="r" b="b"/>
            <a:pathLst>
              <a:path w="78193" h="132549">
                <a:moveTo>
                  <a:pt x="74714" y="105384"/>
                </a:moveTo>
                <a:lnTo>
                  <a:pt x="37439" y="108699"/>
                </a:lnTo>
                <a:lnTo>
                  <a:pt x="33959" y="125755"/>
                </a:lnTo>
                <a:lnTo>
                  <a:pt x="13588" y="132549"/>
                </a:lnTo>
                <a:lnTo>
                  <a:pt x="0" y="101904"/>
                </a:lnTo>
                <a:lnTo>
                  <a:pt x="13588" y="91782"/>
                </a:lnTo>
                <a:lnTo>
                  <a:pt x="17068" y="78206"/>
                </a:lnTo>
                <a:lnTo>
                  <a:pt x="13588" y="74714"/>
                </a:lnTo>
                <a:lnTo>
                  <a:pt x="20383" y="51015"/>
                </a:lnTo>
                <a:lnTo>
                  <a:pt x="27177" y="44234"/>
                </a:lnTo>
                <a:lnTo>
                  <a:pt x="30645" y="37439"/>
                </a:lnTo>
                <a:lnTo>
                  <a:pt x="30645" y="6794"/>
                </a:lnTo>
                <a:lnTo>
                  <a:pt x="30645" y="0"/>
                </a:lnTo>
                <a:lnTo>
                  <a:pt x="51028" y="27165"/>
                </a:lnTo>
                <a:lnTo>
                  <a:pt x="67932" y="33959"/>
                </a:lnTo>
                <a:lnTo>
                  <a:pt x="71399" y="67932"/>
                </a:lnTo>
                <a:lnTo>
                  <a:pt x="71399" y="88315"/>
                </a:lnTo>
                <a:lnTo>
                  <a:pt x="78193" y="101904"/>
                </a:lnTo>
                <a:lnTo>
                  <a:pt x="74714" y="10538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4611025" y="5334788"/>
            <a:ext cx="20371" cy="20370"/>
          </a:xfrm>
          <a:custGeom>
            <a:avLst/>
            <a:gdLst/>
            <a:ahLst/>
            <a:cxnLst/>
            <a:rect l="l" t="t" r="r" b="b"/>
            <a:pathLst>
              <a:path w="20370" h="20370">
                <a:moveTo>
                  <a:pt x="16891" y="0"/>
                </a:moveTo>
                <a:lnTo>
                  <a:pt x="20370" y="20370"/>
                </a:lnTo>
                <a:lnTo>
                  <a:pt x="0" y="17056"/>
                </a:lnTo>
                <a:lnTo>
                  <a:pt x="16891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4468393" y="5270323"/>
            <a:ext cx="122250" cy="149466"/>
          </a:xfrm>
          <a:custGeom>
            <a:avLst/>
            <a:gdLst/>
            <a:ahLst/>
            <a:cxnLst/>
            <a:rect l="l" t="t" r="r" b="b"/>
            <a:pathLst>
              <a:path w="122250" h="149466">
                <a:moveTo>
                  <a:pt x="0" y="122288"/>
                </a:moveTo>
                <a:lnTo>
                  <a:pt x="6781" y="95122"/>
                </a:lnTo>
                <a:lnTo>
                  <a:pt x="13576" y="88328"/>
                </a:lnTo>
                <a:lnTo>
                  <a:pt x="13576" y="81521"/>
                </a:lnTo>
                <a:lnTo>
                  <a:pt x="13576" y="74726"/>
                </a:lnTo>
                <a:lnTo>
                  <a:pt x="23685" y="57657"/>
                </a:lnTo>
                <a:lnTo>
                  <a:pt x="23685" y="40754"/>
                </a:lnTo>
                <a:lnTo>
                  <a:pt x="27165" y="17056"/>
                </a:lnTo>
                <a:lnTo>
                  <a:pt x="27165" y="0"/>
                </a:lnTo>
                <a:lnTo>
                  <a:pt x="37274" y="10096"/>
                </a:lnTo>
                <a:lnTo>
                  <a:pt x="40741" y="23698"/>
                </a:lnTo>
                <a:lnTo>
                  <a:pt x="50850" y="6807"/>
                </a:lnTo>
                <a:lnTo>
                  <a:pt x="71234" y="17056"/>
                </a:lnTo>
                <a:lnTo>
                  <a:pt x="84810" y="23698"/>
                </a:lnTo>
                <a:lnTo>
                  <a:pt x="91605" y="27165"/>
                </a:lnTo>
                <a:lnTo>
                  <a:pt x="95084" y="30505"/>
                </a:lnTo>
                <a:lnTo>
                  <a:pt x="111988" y="44081"/>
                </a:lnTo>
                <a:lnTo>
                  <a:pt x="115455" y="54355"/>
                </a:lnTo>
                <a:lnTo>
                  <a:pt x="122250" y="64465"/>
                </a:lnTo>
                <a:lnTo>
                  <a:pt x="118783" y="91630"/>
                </a:lnTo>
                <a:lnTo>
                  <a:pt x="98399" y="112026"/>
                </a:lnTo>
                <a:lnTo>
                  <a:pt x="84810" y="125602"/>
                </a:lnTo>
                <a:lnTo>
                  <a:pt x="81495" y="139179"/>
                </a:lnTo>
                <a:lnTo>
                  <a:pt x="71234" y="139179"/>
                </a:lnTo>
                <a:lnTo>
                  <a:pt x="71234" y="135877"/>
                </a:lnTo>
                <a:lnTo>
                  <a:pt x="71234" y="122288"/>
                </a:lnTo>
                <a:lnTo>
                  <a:pt x="64439" y="118821"/>
                </a:lnTo>
                <a:lnTo>
                  <a:pt x="61112" y="108699"/>
                </a:lnTo>
                <a:lnTo>
                  <a:pt x="57645" y="105219"/>
                </a:lnTo>
                <a:lnTo>
                  <a:pt x="40741" y="129082"/>
                </a:lnTo>
                <a:lnTo>
                  <a:pt x="37274" y="135877"/>
                </a:lnTo>
                <a:lnTo>
                  <a:pt x="27165" y="145986"/>
                </a:lnTo>
                <a:lnTo>
                  <a:pt x="16891" y="149466"/>
                </a:lnTo>
                <a:lnTo>
                  <a:pt x="6781" y="142671"/>
                </a:lnTo>
                <a:lnTo>
                  <a:pt x="0" y="135877"/>
                </a:lnTo>
                <a:lnTo>
                  <a:pt x="0" y="12228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4403777" y="5334788"/>
            <a:ext cx="78192" cy="57823"/>
          </a:xfrm>
          <a:custGeom>
            <a:avLst/>
            <a:gdLst/>
            <a:ahLst/>
            <a:cxnLst/>
            <a:rect l="l" t="t" r="r" b="b"/>
            <a:pathLst>
              <a:path w="78193" h="57823">
                <a:moveTo>
                  <a:pt x="64617" y="57823"/>
                </a:moveTo>
                <a:lnTo>
                  <a:pt x="40754" y="54355"/>
                </a:lnTo>
                <a:lnTo>
                  <a:pt x="37439" y="57823"/>
                </a:lnTo>
                <a:lnTo>
                  <a:pt x="23863" y="57823"/>
                </a:lnTo>
                <a:lnTo>
                  <a:pt x="20383" y="54355"/>
                </a:lnTo>
                <a:lnTo>
                  <a:pt x="17056" y="51015"/>
                </a:lnTo>
                <a:lnTo>
                  <a:pt x="20383" y="47561"/>
                </a:lnTo>
                <a:lnTo>
                  <a:pt x="23863" y="51015"/>
                </a:lnTo>
                <a:lnTo>
                  <a:pt x="27177" y="47561"/>
                </a:lnTo>
                <a:lnTo>
                  <a:pt x="23863" y="40754"/>
                </a:lnTo>
                <a:lnTo>
                  <a:pt x="20383" y="40754"/>
                </a:lnTo>
                <a:lnTo>
                  <a:pt x="10274" y="40754"/>
                </a:lnTo>
                <a:lnTo>
                  <a:pt x="10274" y="51015"/>
                </a:lnTo>
                <a:lnTo>
                  <a:pt x="3479" y="44234"/>
                </a:lnTo>
                <a:lnTo>
                  <a:pt x="0" y="30657"/>
                </a:lnTo>
                <a:lnTo>
                  <a:pt x="13588" y="30657"/>
                </a:lnTo>
                <a:lnTo>
                  <a:pt x="23863" y="33959"/>
                </a:lnTo>
                <a:lnTo>
                  <a:pt x="27177" y="30657"/>
                </a:lnTo>
                <a:lnTo>
                  <a:pt x="33959" y="27165"/>
                </a:lnTo>
                <a:lnTo>
                  <a:pt x="44234" y="3467"/>
                </a:lnTo>
                <a:lnTo>
                  <a:pt x="54343" y="0"/>
                </a:lnTo>
                <a:lnTo>
                  <a:pt x="51015" y="6794"/>
                </a:lnTo>
                <a:lnTo>
                  <a:pt x="61137" y="13588"/>
                </a:lnTo>
                <a:lnTo>
                  <a:pt x="78193" y="17056"/>
                </a:lnTo>
                <a:lnTo>
                  <a:pt x="78193" y="23863"/>
                </a:lnTo>
                <a:lnTo>
                  <a:pt x="71399" y="30657"/>
                </a:lnTo>
                <a:lnTo>
                  <a:pt x="64617" y="5782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3541319" y="5341583"/>
            <a:ext cx="88303" cy="71412"/>
          </a:xfrm>
          <a:custGeom>
            <a:avLst/>
            <a:gdLst/>
            <a:ahLst/>
            <a:cxnLst/>
            <a:rect l="l" t="t" r="r" b="b"/>
            <a:pathLst>
              <a:path w="88303" h="71412">
                <a:moveTo>
                  <a:pt x="78041" y="0"/>
                </a:moveTo>
                <a:lnTo>
                  <a:pt x="88303" y="23863"/>
                </a:lnTo>
                <a:lnTo>
                  <a:pt x="84823" y="30645"/>
                </a:lnTo>
                <a:lnTo>
                  <a:pt x="71247" y="33959"/>
                </a:lnTo>
                <a:lnTo>
                  <a:pt x="67932" y="51028"/>
                </a:lnTo>
                <a:lnTo>
                  <a:pt x="57657" y="64617"/>
                </a:lnTo>
                <a:lnTo>
                  <a:pt x="47548" y="71412"/>
                </a:lnTo>
                <a:lnTo>
                  <a:pt x="20383" y="51028"/>
                </a:lnTo>
                <a:lnTo>
                  <a:pt x="6794" y="40767"/>
                </a:lnTo>
                <a:lnTo>
                  <a:pt x="0" y="33959"/>
                </a:lnTo>
                <a:lnTo>
                  <a:pt x="20383" y="6794"/>
                </a:lnTo>
                <a:lnTo>
                  <a:pt x="27178" y="0"/>
                </a:lnTo>
                <a:lnTo>
                  <a:pt x="44068" y="0"/>
                </a:lnTo>
                <a:lnTo>
                  <a:pt x="54343" y="3467"/>
                </a:lnTo>
                <a:lnTo>
                  <a:pt x="64452" y="6794"/>
                </a:lnTo>
                <a:lnTo>
                  <a:pt x="78041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4037152" y="5345050"/>
            <a:ext cx="135851" cy="176644"/>
          </a:xfrm>
          <a:custGeom>
            <a:avLst/>
            <a:gdLst/>
            <a:ahLst/>
            <a:cxnLst/>
            <a:rect l="l" t="t" r="r" b="b"/>
            <a:pathLst>
              <a:path w="135851" h="176644">
                <a:moveTo>
                  <a:pt x="135851" y="142684"/>
                </a:moveTo>
                <a:lnTo>
                  <a:pt x="122262" y="156260"/>
                </a:lnTo>
                <a:lnTo>
                  <a:pt x="122262" y="163055"/>
                </a:lnTo>
                <a:lnTo>
                  <a:pt x="101892" y="173177"/>
                </a:lnTo>
                <a:lnTo>
                  <a:pt x="81508" y="176644"/>
                </a:lnTo>
                <a:lnTo>
                  <a:pt x="27178" y="108711"/>
                </a:lnTo>
                <a:lnTo>
                  <a:pt x="6794" y="122288"/>
                </a:lnTo>
                <a:lnTo>
                  <a:pt x="3314" y="95122"/>
                </a:lnTo>
                <a:lnTo>
                  <a:pt x="6794" y="91643"/>
                </a:lnTo>
                <a:lnTo>
                  <a:pt x="0" y="78054"/>
                </a:lnTo>
                <a:lnTo>
                  <a:pt x="0" y="57670"/>
                </a:lnTo>
                <a:lnTo>
                  <a:pt x="27178" y="0"/>
                </a:lnTo>
                <a:lnTo>
                  <a:pt x="40754" y="0"/>
                </a:lnTo>
                <a:lnTo>
                  <a:pt x="61137" y="0"/>
                </a:lnTo>
                <a:lnTo>
                  <a:pt x="64452" y="13601"/>
                </a:lnTo>
                <a:lnTo>
                  <a:pt x="67932" y="33972"/>
                </a:lnTo>
                <a:lnTo>
                  <a:pt x="115468" y="81521"/>
                </a:lnTo>
                <a:lnTo>
                  <a:pt x="108673" y="101917"/>
                </a:lnTo>
                <a:lnTo>
                  <a:pt x="118783" y="112026"/>
                </a:lnTo>
                <a:lnTo>
                  <a:pt x="135851" y="14268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4566792" y="5351844"/>
            <a:ext cx="84988" cy="71260"/>
          </a:xfrm>
          <a:custGeom>
            <a:avLst/>
            <a:gdLst/>
            <a:ahLst/>
            <a:cxnLst/>
            <a:rect l="l" t="t" r="r" b="b"/>
            <a:pathLst>
              <a:path w="84988" h="71259">
                <a:moveTo>
                  <a:pt x="20383" y="10109"/>
                </a:moveTo>
                <a:lnTo>
                  <a:pt x="44234" y="0"/>
                </a:lnTo>
                <a:lnTo>
                  <a:pt x="64604" y="3314"/>
                </a:lnTo>
                <a:lnTo>
                  <a:pt x="84988" y="16903"/>
                </a:lnTo>
                <a:lnTo>
                  <a:pt x="81508" y="30505"/>
                </a:lnTo>
                <a:lnTo>
                  <a:pt x="84988" y="33959"/>
                </a:lnTo>
                <a:lnTo>
                  <a:pt x="74714" y="47561"/>
                </a:lnTo>
                <a:lnTo>
                  <a:pt x="71399" y="61150"/>
                </a:lnTo>
                <a:lnTo>
                  <a:pt x="57810" y="71259"/>
                </a:lnTo>
                <a:lnTo>
                  <a:pt x="47548" y="57658"/>
                </a:lnTo>
                <a:lnTo>
                  <a:pt x="30645" y="54356"/>
                </a:lnTo>
                <a:lnTo>
                  <a:pt x="6794" y="44081"/>
                </a:lnTo>
                <a:lnTo>
                  <a:pt x="0" y="30505"/>
                </a:lnTo>
                <a:lnTo>
                  <a:pt x="20383" y="1010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4621136" y="5361954"/>
            <a:ext cx="61125" cy="95123"/>
          </a:xfrm>
          <a:custGeom>
            <a:avLst/>
            <a:gdLst/>
            <a:ahLst/>
            <a:cxnLst/>
            <a:rect l="l" t="t" r="r" b="b"/>
            <a:pathLst>
              <a:path w="61125" h="95123">
                <a:moveTo>
                  <a:pt x="23850" y="91808"/>
                </a:moveTo>
                <a:lnTo>
                  <a:pt x="23850" y="81534"/>
                </a:lnTo>
                <a:lnTo>
                  <a:pt x="0" y="74739"/>
                </a:lnTo>
                <a:lnTo>
                  <a:pt x="3467" y="61150"/>
                </a:lnTo>
                <a:lnTo>
                  <a:pt x="17056" y="51041"/>
                </a:lnTo>
                <a:lnTo>
                  <a:pt x="20370" y="37452"/>
                </a:lnTo>
                <a:lnTo>
                  <a:pt x="30645" y="23850"/>
                </a:lnTo>
                <a:lnTo>
                  <a:pt x="27165" y="20396"/>
                </a:lnTo>
                <a:lnTo>
                  <a:pt x="30645" y="6794"/>
                </a:lnTo>
                <a:lnTo>
                  <a:pt x="37439" y="0"/>
                </a:lnTo>
                <a:lnTo>
                  <a:pt x="47536" y="0"/>
                </a:lnTo>
                <a:lnTo>
                  <a:pt x="61125" y="13589"/>
                </a:lnTo>
                <a:lnTo>
                  <a:pt x="54330" y="27190"/>
                </a:lnTo>
                <a:lnTo>
                  <a:pt x="51015" y="37452"/>
                </a:lnTo>
                <a:lnTo>
                  <a:pt x="44221" y="57835"/>
                </a:lnTo>
                <a:lnTo>
                  <a:pt x="40754" y="74739"/>
                </a:lnTo>
                <a:lnTo>
                  <a:pt x="47536" y="78219"/>
                </a:lnTo>
                <a:lnTo>
                  <a:pt x="47536" y="95123"/>
                </a:lnTo>
                <a:lnTo>
                  <a:pt x="40754" y="91808"/>
                </a:lnTo>
                <a:lnTo>
                  <a:pt x="37439" y="88315"/>
                </a:lnTo>
                <a:lnTo>
                  <a:pt x="23850" y="9180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4661890" y="5375543"/>
            <a:ext cx="95084" cy="81534"/>
          </a:xfrm>
          <a:custGeom>
            <a:avLst/>
            <a:gdLst/>
            <a:ahLst/>
            <a:cxnLst/>
            <a:rect l="l" t="t" r="r" b="b"/>
            <a:pathLst>
              <a:path w="95084" h="81534">
                <a:moveTo>
                  <a:pt x="6781" y="81534"/>
                </a:moveTo>
                <a:lnTo>
                  <a:pt x="6781" y="64630"/>
                </a:lnTo>
                <a:lnTo>
                  <a:pt x="0" y="61150"/>
                </a:lnTo>
                <a:lnTo>
                  <a:pt x="3467" y="44246"/>
                </a:lnTo>
                <a:lnTo>
                  <a:pt x="10261" y="23863"/>
                </a:lnTo>
                <a:lnTo>
                  <a:pt x="13576" y="13601"/>
                </a:lnTo>
                <a:lnTo>
                  <a:pt x="20370" y="0"/>
                </a:lnTo>
                <a:lnTo>
                  <a:pt x="33959" y="20383"/>
                </a:lnTo>
                <a:lnTo>
                  <a:pt x="67919" y="13601"/>
                </a:lnTo>
                <a:lnTo>
                  <a:pt x="67919" y="10261"/>
                </a:lnTo>
                <a:lnTo>
                  <a:pt x="81495" y="13601"/>
                </a:lnTo>
                <a:lnTo>
                  <a:pt x="95084" y="30657"/>
                </a:lnTo>
                <a:lnTo>
                  <a:pt x="30645" y="67945"/>
                </a:lnTo>
                <a:lnTo>
                  <a:pt x="33959" y="71424"/>
                </a:lnTo>
                <a:lnTo>
                  <a:pt x="30645" y="78219"/>
                </a:lnTo>
                <a:lnTo>
                  <a:pt x="27165" y="78219"/>
                </a:lnTo>
                <a:lnTo>
                  <a:pt x="30645" y="78219"/>
                </a:lnTo>
                <a:lnTo>
                  <a:pt x="33959" y="71424"/>
                </a:lnTo>
                <a:lnTo>
                  <a:pt x="30645" y="71424"/>
                </a:lnTo>
                <a:lnTo>
                  <a:pt x="27165" y="78219"/>
                </a:lnTo>
                <a:lnTo>
                  <a:pt x="20370" y="78219"/>
                </a:lnTo>
                <a:lnTo>
                  <a:pt x="17056" y="81534"/>
                </a:lnTo>
                <a:lnTo>
                  <a:pt x="6781" y="8153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3469931" y="5375543"/>
            <a:ext cx="118935" cy="95123"/>
          </a:xfrm>
          <a:custGeom>
            <a:avLst/>
            <a:gdLst/>
            <a:ahLst/>
            <a:cxnLst/>
            <a:rect l="l" t="t" r="r" b="b"/>
            <a:pathLst>
              <a:path w="118935" h="95123">
                <a:moveTo>
                  <a:pt x="115455" y="47561"/>
                </a:moveTo>
                <a:lnTo>
                  <a:pt x="112140" y="61150"/>
                </a:lnTo>
                <a:lnTo>
                  <a:pt x="108673" y="71424"/>
                </a:lnTo>
                <a:lnTo>
                  <a:pt x="112140" y="74726"/>
                </a:lnTo>
                <a:lnTo>
                  <a:pt x="115455" y="78219"/>
                </a:lnTo>
                <a:lnTo>
                  <a:pt x="98564" y="88328"/>
                </a:lnTo>
                <a:lnTo>
                  <a:pt x="84975" y="95123"/>
                </a:lnTo>
                <a:lnTo>
                  <a:pt x="61277" y="88328"/>
                </a:lnTo>
                <a:lnTo>
                  <a:pt x="33959" y="88328"/>
                </a:lnTo>
                <a:lnTo>
                  <a:pt x="23850" y="81534"/>
                </a:lnTo>
                <a:lnTo>
                  <a:pt x="20523" y="71424"/>
                </a:lnTo>
                <a:lnTo>
                  <a:pt x="13728" y="71424"/>
                </a:lnTo>
                <a:lnTo>
                  <a:pt x="6946" y="64630"/>
                </a:lnTo>
                <a:lnTo>
                  <a:pt x="3467" y="61150"/>
                </a:lnTo>
                <a:lnTo>
                  <a:pt x="0" y="54368"/>
                </a:lnTo>
                <a:lnTo>
                  <a:pt x="3467" y="51028"/>
                </a:lnTo>
                <a:lnTo>
                  <a:pt x="10261" y="51028"/>
                </a:lnTo>
                <a:lnTo>
                  <a:pt x="23850" y="44246"/>
                </a:lnTo>
                <a:lnTo>
                  <a:pt x="51015" y="30657"/>
                </a:lnTo>
                <a:lnTo>
                  <a:pt x="71386" y="6807"/>
                </a:lnTo>
                <a:lnTo>
                  <a:pt x="71386" y="0"/>
                </a:lnTo>
                <a:lnTo>
                  <a:pt x="78181" y="6807"/>
                </a:lnTo>
                <a:lnTo>
                  <a:pt x="91770" y="17068"/>
                </a:lnTo>
                <a:lnTo>
                  <a:pt x="118935" y="37452"/>
                </a:lnTo>
                <a:lnTo>
                  <a:pt x="115455" y="4756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3846969" y="5379023"/>
            <a:ext cx="135851" cy="108712"/>
          </a:xfrm>
          <a:custGeom>
            <a:avLst/>
            <a:gdLst/>
            <a:ahLst/>
            <a:cxnLst/>
            <a:rect l="l" t="t" r="r" b="b"/>
            <a:pathLst>
              <a:path w="135851" h="108712">
                <a:moveTo>
                  <a:pt x="118783" y="57670"/>
                </a:moveTo>
                <a:lnTo>
                  <a:pt x="112001" y="84848"/>
                </a:lnTo>
                <a:lnTo>
                  <a:pt x="108686" y="88315"/>
                </a:lnTo>
                <a:lnTo>
                  <a:pt x="108686" y="101904"/>
                </a:lnTo>
                <a:lnTo>
                  <a:pt x="101892" y="91643"/>
                </a:lnTo>
                <a:lnTo>
                  <a:pt x="98412" y="108712"/>
                </a:lnTo>
                <a:lnTo>
                  <a:pt x="74714" y="101904"/>
                </a:lnTo>
                <a:lnTo>
                  <a:pt x="67932" y="101904"/>
                </a:lnTo>
                <a:lnTo>
                  <a:pt x="57657" y="95110"/>
                </a:lnTo>
                <a:lnTo>
                  <a:pt x="54343" y="91643"/>
                </a:lnTo>
                <a:lnTo>
                  <a:pt x="54343" y="88315"/>
                </a:lnTo>
                <a:lnTo>
                  <a:pt x="64452" y="91643"/>
                </a:lnTo>
                <a:lnTo>
                  <a:pt x="57657" y="84848"/>
                </a:lnTo>
                <a:lnTo>
                  <a:pt x="47548" y="78054"/>
                </a:lnTo>
                <a:lnTo>
                  <a:pt x="37287" y="74739"/>
                </a:lnTo>
                <a:lnTo>
                  <a:pt x="23698" y="67945"/>
                </a:lnTo>
                <a:lnTo>
                  <a:pt x="16903" y="74739"/>
                </a:lnTo>
                <a:lnTo>
                  <a:pt x="3314" y="74739"/>
                </a:lnTo>
                <a:lnTo>
                  <a:pt x="0" y="64465"/>
                </a:lnTo>
                <a:lnTo>
                  <a:pt x="6794" y="61150"/>
                </a:lnTo>
                <a:lnTo>
                  <a:pt x="6794" y="64465"/>
                </a:lnTo>
                <a:lnTo>
                  <a:pt x="13588" y="61150"/>
                </a:lnTo>
                <a:lnTo>
                  <a:pt x="20383" y="50888"/>
                </a:lnTo>
                <a:lnTo>
                  <a:pt x="20383" y="44081"/>
                </a:lnTo>
                <a:lnTo>
                  <a:pt x="23698" y="44081"/>
                </a:lnTo>
                <a:lnTo>
                  <a:pt x="23698" y="50888"/>
                </a:lnTo>
                <a:lnTo>
                  <a:pt x="50863" y="40767"/>
                </a:lnTo>
                <a:lnTo>
                  <a:pt x="54343" y="37287"/>
                </a:lnTo>
                <a:lnTo>
                  <a:pt x="71247" y="0"/>
                </a:lnTo>
                <a:lnTo>
                  <a:pt x="88303" y="3327"/>
                </a:lnTo>
                <a:lnTo>
                  <a:pt x="101892" y="3327"/>
                </a:lnTo>
                <a:lnTo>
                  <a:pt x="118783" y="16903"/>
                </a:lnTo>
                <a:lnTo>
                  <a:pt x="132372" y="30480"/>
                </a:lnTo>
                <a:lnTo>
                  <a:pt x="135851" y="33972"/>
                </a:lnTo>
                <a:lnTo>
                  <a:pt x="132372" y="47548"/>
                </a:lnTo>
                <a:lnTo>
                  <a:pt x="118783" y="5767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3799433" y="5385803"/>
            <a:ext cx="71234" cy="108724"/>
          </a:xfrm>
          <a:custGeom>
            <a:avLst/>
            <a:gdLst/>
            <a:ahLst/>
            <a:cxnLst/>
            <a:rect l="l" t="t" r="r" b="b"/>
            <a:pathLst>
              <a:path w="71234" h="108724">
                <a:moveTo>
                  <a:pt x="6781" y="50888"/>
                </a:moveTo>
                <a:lnTo>
                  <a:pt x="10109" y="30505"/>
                </a:lnTo>
                <a:lnTo>
                  <a:pt x="27165" y="0"/>
                </a:lnTo>
                <a:lnTo>
                  <a:pt x="33959" y="6807"/>
                </a:lnTo>
                <a:lnTo>
                  <a:pt x="40754" y="6807"/>
                </a:lnTo>
                <a:lnTo>
                  <a:pt x="54330" y="20396"/>
                </a:lnTo>
                <a:lnTo>
                  <a:pt x="71234" y="37299"/>
                </a:lnTo>
                <a:lnTo>
                  <a:pt x="67919" y="37299"/>
                </a:lnTo>
                <a:lnTo>
                  <a:pt x="67919" y="44107"/>
                </a:lnTo>
                <a:lnTo>
                  <a:pt x="61125" y="54368"/>
                </a:lnTo>
                <a:lnTo>
                  <a:pt x="54330" y="57683"/>
                </a:lnTo>
                <a:lnTo>
                  <a:pt x="54330" y="54368"/>
                </a:lnTo>
                <a:lnTo>
                  <a:pt x="47536" y="57683"/>
                </a:lnTo>
                <a:lnTo>
                  <a:pt x="50850" y="67957"/>
                </a:lnTo>
                <a:lnTo>
                  <a:pt x="44068" y="91655"/>
                </a:lnTo>
                <a:lnTo>
                  <a:pt x="20370" y="108724"/>
                </a:lnTo>
                <a:lnTo>
                  <a:pt x="13576" y="105232"/>
                </a:lnTo>
                <a:lnTo>
                  <a:pt x="6781" y="95123"/>
                </a:lnTo>
                <a:lnTo>
                  <a:pt x="13576" y="88328"/>
                </a:lnTo>
                <a:lnTo>
                  <a:pt x="0" y="84861"/>
                </a:lnTo>
                <a:lnTo>
                  <a:pt x="6781" y="61163"/>
                </a:lnTo>
                <a:lnTo>
                  <a:pt x="6781" y="5088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2991154" y="5399407"/>
            <a:ext cx="203758" cy="193547"/>
          </a:xfrm>
          <a:custGeom>
            <a:avLst/>
            <a:gdLst/>
            <a:ahLst/>
            <a:cxnLst/>
            <a:rect l="l" t="t" r="r" b="b"/>
            <a:pathLst>
              <a:path w="203758" h="193548">
                <a:moveTo>
                  <a:pt x="196964" y="115481"/>
                </a:moveTo>
                <a:lnTo>
                  <a:pt x="183387" y="135877"/>
                </a:lnTo>
                <a:lnTo>
                  <a:pt x="173278" y="152793"/>
                </a:lnTo>
                <a:lnTo>
                  <a:pt x="163004" y="159588"/>
                </a:lnTo>
                <a:lnTo>
                  <a:pt x="149428" y="166370"/>
                </a:lnTo>
                <a:lnTo>
                  <a:pt x="139319" y="176644"/>
                </a:lnTo>
                <a:lnTo>
                  <a:pt x="98564" y="193548"/>
                </a:lnTo>
                <a:lnTo>
                  <a:pt x="84975" y="183438"/>
                </a:lnTo>
                <a:lnTo>
                  <a:pt x="88290" y="163055"/>
                </a:lnTo>
                <a:lnTo>
                  <a:pt x="64604" y="149466"/>
                </a:lnTo>
                <a:lnTo>
                  <a:pt x="47536" y="129095"/>
                </a:lnTo>
                <a:lnTo>
                  <a:pt x="3467" y="112026"/>
                </a:lnTo>
                <a:lnTo>
                  <a:pt x="0" y="84836"/>
                </a:lnTo>
                <a:lnTo>
                  <a:pt x="10261" y="67932"/>
                </a:lnTo>
                <a:lnTo>
                  <a:pt x="37426" y="54356"/>
                </a:lnTo>
                <a:lnTo>
                  <a:pt x="44221" y="40767"/>
                </a:lnTo>
                <a:lnTo>
                  <a:pt x="54330" y="30505"/>
                </a:lnTo>
                <a:lnTo>
                  <a:pt x="78181" y="6794"/>
                </a:lnTo>
                <a:lnTo>
                  <a:pt x="88290" y="3314"/>
                </a:lnTo>
                <a:lnTo>
                  <a:pt x="98564" y="0"/>
                </a:lnTo>
                <a:lnTo>
                  <a:pt x="112140" y="6794"/>
                </a:lnTo>
                <a:lnTo>
                  <a:pt x="125730" y="3314"/>
                </a:lnTo>
                <a:lnTo>
                  <a:pt x="135839" y="16903"/>
                </a:lnTo>
                <a:lnTo>
                  <a:pt x="142633" y="23698"/>
                </a:lnTo>
                <a:lnTo>
                  <a:pt x="146113" y="44081"/>
                </a:lnTo>
                <a:lnTo>
                  <a:pt x="163004" y="67932"/>
                </a:lnTo>
                <a:lnTo>
                  <a:pt x="163004" y="78054"/>
                </a:lnTo>
                <a:lnTo>
                  <a:pt x="173278" y="91630"/>
                </a:lnTo>
                <a:lnTo>
                  <a:pt x="186855" y="98425"/>
                </a:lnTo>
                <a:lnTo>
                  <a:pt x="190182" y="91630"/>
                </a:lnTo>
                <a:lnTo>
                  <a:pt x="203758" y="98425"/>
                </a:lnTo>
                <a:lnTo>
                  <a:pt x="203758" y="108699"/>
                </a:lnTo>
                <a:lnTo>
                  <a:pt x="196964" y="1154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3578607" y="5406201"/>
            <a:ext cx="139319" cy="95109"/>
          </a:xfrm>
          <a:custGeom>
            <a:avLst/>
            <a:gdLst/>
            <a:ahLst/>
            <a:cxnLst/>
            <a:rect l="l" t="t" r="r" b="b"/>
            <a:pathLst>
              <a:path w="139319" h="95110">
                <a:moveTo>
                  <a:pt x="139319" y="27178"/>
                </a:moveTo>
                <a:lnTo>
                  <a:pt x="122250" y="57670"/>
                </a:lnTo>
                <a:lnTo>
                  <a:pt x="125730" y="67932"/>
                </a:lnTo>
                <a:lnTo>
                  <a:pt x="125730" y="84836"/>
                </a:lnTo>
                <a:lnTo>
                  <a:pt x="115468" y="95110"/>
                </a:lnTo>
                <a:lnTo>
                  <a:pt x="95084" y="78041"/>
                </a:lnTo>
                <a:lnTo>
                  <a:pt x="78181" y="67932"/>
                </a:lnTo>
                <a:lnTo>
                  <a:pt x="67919" y="64465"/>
                </a:lnTo>
                <a:lnTo>
                  <a:pt x="57810" y="61137"/>
                </a:lnTo>
                <a:lnTo>
                  <a:pt x="54330" y="54343"/>
                </a:lnTo>
                <a:lnTo>
                  <a:pt x="27165" y="50876"/>
                </a:lnTo>
                <a:lnTo>
                  <a:pt x="3467" y="44069"/>
                </a:lnTo>
                <a:lnTo>
                  <a:pt x="0" y="40767"/>
                </a:lnTo>
                <a:lnTo>
                  <a:pt x="3467" y="30492"/>
                </a:lnTo>
                <a:lnTo>
                  <a:pt x="6781" y="16903"/>
                </a:lnTo>
                <a:lnTo>
                  <a:pt x="40754" y="16903"/>
                </a:lnTo>
                <a:lnTo>
                  <a:pt x="51015" y="16903"/>
                </a:lnTo>
                <a:lnTo>
                  <a:pt x="61125" y="6794"/>
                </a:lnTo>
                <a:lnTo>
                  <a:pt x="74714" y="3302"/>
                </a:lnTo>
                <a:lnTo>
                  <a:pt x="84975" y="0"/>
                </a:lnTo>
                <a:lnTo>
                  <a:pt x="101879" y="6794"/>
                </a:lnTo>
                <a:lnTo>
                  <a:pt x="139319" y="2717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3188119" y="5416310"/>
            <a:ext cx="220827" cy="163042"/>
          </a:xfrm>
          <a:custGeom>
            <a:avLst/>
            <a:gdLst/>
            <a:ahLst/>
            <a:cxnLst/>
            <a:rect l="l" t="t" r="r" b="b"/>
            <a:pathLst>
              <a:path w="220827" h="163042">
                <a:moveTo>
                  <a:pt x="180073" y="40766"/>
                </a:moveTo>
                <a:lnTo>
                  <a:pt x="180073" y="57823"/>
                </a:lnTo>
                <a:lnTo>
                  <a:pt x="183387" y="71424"/>
                </a:lnTo>
                <a:lnTo>
                  <a:pt x="190182" y="85001"/>
                </a:lnTo>
                <a:lnTo>
                  <a:pt x="190182" y="95122"/>
                </a:lnTo>
                <a:lnTo>
                  <a:pt x="210565" y="115493"/>
                </a:lnTo>
                <a:lnTo>
                  <a:pt x="217360" y="129082"/>
                </a:lnTo>
                <a:lnTo>
                  <a:pt x="220827" y="163042"/>
                </a:lnTo>
                <a:lnTo>
                  <a:pt x="214045" y="163042"/>
                </a:lnTo>
                <a:lnTo>
                  <a:pt x="142646" y="135889"/>
                </a:lnTo>
                <a:lnTo>
                  <a:pt x="108673" y="129082"/>
                </a:lnTo>
                <a:lnTo>
                  <a:pt x="64617" y="132562"/>
                </a:lnTo>
                <a:lnTo>
                  <a:pt x="57823" y="129082"/>
                </a:lnTo>
                <a:lnTo>
                  <a:pt x="27177" y="115493"/>
                </a:lnTo>
                <a:lnTo>
                  <a:pt x="0" y="98577"/>
                </a:lnTo>
                <a:lnTo>
                  <a:pt x="6794" y="91795"/>
                </a:lnTo>
                <a:lnTo>
                  <a:pt x="6794" y="81521"/>
                </a:lnTo>
                <a:lnTo>
                  <a:pt x="20383" y="61150"/>
                </a:lnTo>
                <a:lnTo>
                  <a:pt x="33959" y="47561"/>
                </a:lnTo>
                <a:lnTo>
                  <a:pt x="40766" y="37452"/>
                </a:lnTo>
                <a:lnTo>
                  <a:pt x="40766" y="33959"/>
                </a:lnTo>
                <a:lnTo>
                  <a:pt x="47561" y="27177"/>
                </a:lnTo>
                <a:lnTo>
                  <a:pt x="57823" y="27177"/>
                </a:lnTo>
                <a:lnTo>
                  <a:pt x="57823" y="33959"/>
                </a:lnTo>
                <a:lnTo>
                  <a:pt x="64617" y="30657"/>
                </a:lnTo>
                <a:lnTo>
                  <a:pt x="81521" y="17068"/>
                </a:lnTo>
                <a:lnTo>
                  <a:pt x="88303" y="6794"/>
                </a:lnTo>
                <a:lnTo>
                  <a:pt x="98577" y="0"/>
                </a:lnTo>
                <a:lnTo>
                  <a:pt x="95097" y="6794"/>
                </a:lnTo>
                <a:lnTo>
                  <a:pt x="95097" y="20383"/>
                </a:lnTo>
                <a:lnTo>
                  <a:pt x="112153" y="33959"/>
                </a:lnTo>
                <a:lnTo>
                  <a:pt x="125742" y="30657"/>
                </a:lnTo>
                <a:lnTo>
                  <a:pt x="135851" y="17068"/>
                </a:lnTo>
                <a:lnTo>
                  <a:pt x="149440" y="17068"/>
                </a:lnTo>
                <a:lnTo>
                  <a:pt x="159702" y="23863"/>
                </a:lnTo>
                <a:lnTo>
                  <a:pt x="176606" y="40766"/>
                </a:lnTo>
                <a:lnTo>
                  <a:pt x="180073" y="4076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3711130" y="5436693"/>
            <a:ext cx="95084" cy="47548"/>
          </a:xfrm>
          <a:custGeom>
            <a:avLst/>
            <a:gdLst/>
            <a:ahLst/>
            <a:cxnLst/>
            <a:rect l="l" t="t" r="r" b="b"/>
            <a:pathLst>
              <a:path w="95084" h="47548">
                <a:moveTo>
                  <a:pt x="88303" y="33972"/>
                </a:moveTo>
                <a:lnTo>
                  <a:pt x="71234" y="47548"/>
                </a:lnTo>
                <a:lnTo>
                  <a:pt x="61125" y="47548"/>
                </a:lnTo>
                <a:lnTo>
                  <a:pt x="33959" y="47548"/>
                </a:lnTo>
                <a:lnTo>
                  <a:pt x="20370" y="40766"/>
                </a:lnTo>
                <a:lnTo>
                  <a:pt x="6794" y="30645"/>
                </a:lnTo>
                <a:lnTo>
                  <a:pt x="0" y="23850"/>
                </a:lnTo>
                <a:lnTo>
                  <a:pt x="13588" y="13576"/>
                </a:lnTo>
                <a:lnTo>
                  <a:pt x="23685" y="17068"/>
                </a:lnTo>
                <a:lnTo>
                  <a:pt x="27165" y="10274"/>
                </a:lnTo>
                <a:lnTo>
                  <a:pt x="40754" y="13576"/>
                </a:lnTo>
                <a:lnTo>
                  <a:pt x="61125" y="6794"/>
                </a:lnTo>
                <a:lnTo>
                  <a:pt x="64439" y="3479"/>
                </a:lnTo>
                <a:lnTo>
                  <a:pt x="74714" y="3479"/>
                </a:lnTo>
                <a:lnTo>
                  <a:pt x="81508" y="6794"/>
                </a:lnTo>
                <a:lnTo>
                  <a:pt x="95084" y="0"/>
                </a:lnTo>
                <a:lnTo>
                  <a:pt x="95084" y="10274"/>
                </a:lnTo>
                <a:lnTo>
                  <a:pt x="88303" y="3397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3955656" y="5436694"/>
            <a:ext cx="95084" cy="74740"/>
          </a:xfrm>
          <a:custGeom>
            <a:avLst/>
            <a:gdLst/>
            <a:ahLst/>
            <a:cxnLst/>
            <a:rect l="l" t="t" r="r" b="b"/>
            <a:pathLst>
              <a:path w="95084" h="74739">
                <a:moveTo>
                  <a:pt x="95084" y="44234"/>
                </a:moveTo>
                <a:lnTo>
                  <a:pt x="50850" y="67932"/>
                </a:lnTo>
                <a:lnTo>
                  <a:pt x="13576" y="74739"/>
                </a:lnTo>
                <a:lnTo>
                  <a:pt x="6781" y="57835"/>
                </a:lnTo>
                <a:lnTo>
                  <a:pt x="0" y="44234"/>
                </a:lnTo>
                <a:lnTo>
                  <a:pt x="0" y="30645"/>
                </a:lnTo>
                <a:lnTo>
                  <a:pt x="3314" y="27177"/>
                </a:lnTo>
                <a:lnTo>
                  <a:pt x="10096" y="0"/>
                </a:lnTo>
                <a:lnTo>
                  <a:pt x="23685" y="30645"/>
                </a:lnTo>
                <a:lnTo>
                  <a:pt x="44056" y="23850"/>
                </a:lnTo>
                <a:lnTo>
                  <a:pt x="47536" y="6794"/>
                </a:lnTo>
                <a:lnTo>
                  <a:pt x="84810" y="3479"/>
                </a:lnTo>
                <a:lnTo>
                  <a:pt x="88290" y="30645"/>
                </a:lnTo>
                <a:lnTo>
                  <a:pt x="95084" y="4423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3605580" y="5593740"/>
            <a:ext cx="268376" cy="292100"/>
          </a:xfrm>
          <a:custGeom>
            <a:avLst/>
            <a:gdLst/>
            <a:ahLst/>
            <a:cxnLst/>
            <a:rect l="l" t="t" r="r" b="b"/>
            <a:pathLst>
              <a:path w="268376" h="292100">
                <a:moveTo>
                  <a:pt x="132524" y="292100"/>
                </a:moveTo>
                <a:lnTo>
                  <a:pt x="115468" y="288785"/>
                </a:lnTo>
                <a:lnTo>
                  <a:pt x="98564" y="281990"/>
                </a:lnTo>
                <a:lnTo>
                  <a:pt x="67919" y="278511"/>
                </a:lnTo>
                <a:lnTo>
                  <a:pt x="71399" y="275208"/>
                </a:lnTo>
                <a:lnTo>
                  <a:pt x="47548" y="254812"/>
                </a:lnTo>
                <a:lnTo>
                  <a:pt x="33959" y="217385"/>
                </a:lnTo>
                <a:lnTo>
                  <a:pt x="27165" y="207263"/>
                </a:lnTo>
                <a:lnTo>
                  <a:pt x="10274" y="166509"/>
                </a:lnTo>
                <a:lnTo>
                  <a:pt x="3479" y="159715"/>
                </a:lnTo>
                <a:lnTo>
                  <a:pt x="0" y="152933"/>
                </a:lnTo>
                <a:lnTo>
                  <a:pt x="13589" y="115468"/>
                </a:lnTo>
                <a:lnTo>
                  <a:pt x="17056" y="105384"/>
                </a:lnTo>
                <a:lnTo>
                  <a:pt x="17056" y="88315"/>
                </a:lnTo>
                <a:lnTo>
                  <a:pt x="13589" y="78193"/>
                </a:lnTo>
                <a:lnTo>
                  <a:pt x="20370" y="67919"/>
                </a:lnTo>
                <a:lnTo>
                  <a:pt x="33959" y="54343"/>
                </a:lnTo>
                <a:lnTo>
                  <a:pt x="47548" y="37439"/>
                </a:lnTo>
                <a:lnTo>
                  <a:pt x="51015" y="30645"/>
                </a:lnTo>
                <a:lnTo>
                  <a:pt x="71399" y="0"/>
                </a:lnTo>
                <a:lnTo>
                  <a:pt x="81508" y="10274"/>
                </a:lnTo>
                <a:lnTo>
                  <a:pt x="105359" y="23863"/>
                </a:lnTo>
                <a:lnTo>
                  <a:pt x="101879" y="27165"/>
                </a:lnTo>
                <a:lnTo>
                  <a:pt x="101879" y="47561"/>
                </a:lnTo>
                <a:lnTo>
                  <a:pt x="115468" y="67919"/>
                </a:lnTo>
                <a:lnTo>
                  <a:pt x="125729" y="71412"/>
                </a:lnTo>
                <a:lnTo>
                  <a:pt x="149428" y="78193"/>
                </a:lnTo>
                <a:lnTo>
                  <a:pt x="159702" y="84988"/>
                </a:lnTo>
                <a:lnTo>
                  <a:pt x="166484" y="81521"/>
                </a:lnTo>
                <a:lnTo>
                  <a:pt x="180073" y="84988"/>
                </a:lnTo>
                <a:lnTo>
                  <a:pt x="190182" y="81521"/>
                </a:lnTo>
                <a:lnTo>
                  <a:pt x="207238" y="84988"/>
                </a:lnTo>
                <a:lnTo>
                  <a:pt x="224142" y="88315"/>
                </a:lnTo>
                <a:lnTo>
                  <a:pt x="241198" y="108686"/>
                </a:lnTo>
                <a:lnTo>
                  <a:pt x="241198" y="125742"/>
                </a:lnTo>
                <a:lnTo>
                  <a:pt x="251307" y="139331"/>
                </a:lnTo>
                <a:lnTo>
                  <a:pt x="254787" y="146126"/>
                </a:lnTo>
                <a:lnTo>
                  <a:pt x="254787" y="163029"/>
                </a:lnTo>
                <a:lnTo>
                  <a:pt x="254787" y="166509"/>
                </a:lnTo>
                <a:lnTo>
                  <a:pt x="261581" y="163029"/>
                </a:lnTo>
                <a:lnTo>
                  <a:pt x="268376" y="166509"/>
                </a:lnTo>
                <a:lnTo>
                  <a:pt x="261581" y="169824"/>
                </a:lnTo>
                <a:lnTo>
                  <a:pt x="264896" y="173291"/>
                </a:lnTo>
                <a:lnTo>
                  <a:pt x="258114" y="176631"/>
                </a:lnTo>
                <a:lnTo>
                  <a:pt x="264896" y="173291"/>
                </a:lnTo>
                <a:lnTo>
                  <a:pt x="261581" y="169824"/>
                </a:lnTo>
                <a:lnTo>
                  <a:pt x="251307" y="173291"/>
                </a:lnTo>
                <a:lnTo>
                  <a:pt x="247992" y="173291"/>
                </a:lnTo>
                <a:lnTo>
                  <a:pt x="244513" y="173291"/>
                </a:lnTo>
                <a:lnTo>
                  <a:pt x="241198" y="173291"/>
                </a:lnTo>
                <a:lnTo>
                  <a:pt x="224142" y="190207"/>
                </a:lnTo>
                <a:lnTo>
                  <a:pt x="217347" y="196989"/>
                </a:lnTo>
                <a:lnTo>
                  <a:pt x="210553" y="200469"/>
                </a:lnTo>
                <a:lnTo>
                  <a:pt x="203771" y="207263"/>
                </a:lnTo>
                <a:lnTo>
                  <a:pt x="186867" y="230962"/>
                </a:lnTo>
                <a:lnTo>
                  <a:pt x="180073" y="234441"/>
                </a:lnTo>
                <a:lnTo>
                  <a:pt x="176593" y="241236"/>
                </a:lnTo>
                <a:lnTo>
                  <a:pt x="176593" y="244538"/>
                </a:lnTo>
                <a:lnTo>
                  <a:pt x="169799" y="254812"/>
                </a:lnTo>
                <a:lnTo>
                  <a:pt x="163017" y="258140"/>
                </a:lnTo>
                <a:lnTo>
                  <a:pt x="156222" y="258140"/>
                </a:lnTo>
                <a:lnTo>
                  <a:pt x="146113" y="264934"/>
                </a:lnTo>
                <a:lnTo>
                  <a:pt x="139319" y="278511"/>
                </a:lnTo>
                <a:lnTo>
                  <a:pt x="132524" y="29210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3819804" y="5446966"/>
            <a:ext cx="139166" cy="112026"/>
          </a:xfrm>
          <a:custGeom>
            <a:avLst/>
            <a:gdLst/>
            <a:ahLst/>
            <a:cxnLst/>
            <a:rect l="l" t="t" r="r" b="b"/>
            <a:pathLst>
              <a:path w="139166" h="112026">
                <a:moveTo>
                  <a:pt x="27165" y="105232"/>
                </a:moveTo>
                <a:lnTo>
                  <a:pt x="23698" y="88315"/>
                </a:lnTo>
                <a:lnTo>
                  <a:pt x="13589" y="84836"/>
                </a:lnTo>
                <a:lnTo>
                  <a:pt x="6794" y="74726"/>
                </a:lnTo>
                <a:lnTo>
                  <a:pt x="3314" y="61137"/>
                </a:lnTo>
                <a:lnTo>
                  <a:pt x="0" y="47561"/>
                </a:lnTo>
                <a:lnTo>
                  <a:pt x="23698" y="30492"/>
                </a:lnTo>
                <a:lnTo>
                  <a:pt x="30480" y="6794"/>
                </a:lnTo>
                <a:lnTo>
                  <a:pt x="44069" y="6794"/>
                </a:lnTo>
                <a:lnTo>
                  <a:pt x="50863" y="0"/>
                </a:lnTo>
                <a:lnTo>
                  <a:pt x="64452" y="6794"/>
                </a:lnTo>
                <a:lnTo>
                  <a:pt x="74714" y="10109"/>
                </a:lnTo>
                <a:lnTo>
                  <a:pt x="84823" y="16903"/>
                </a:lnTo>
                <a:lnTo>
                  <a:pt x="91617" y="23698"/>
                </a:lnTo>
                <a:lnTo>
                  <a:pt x="81508" y="20370"/>
                </a:lnTo>
                <a:lnTo>
                  <a:pt x="81508" y="23698"/>
                </a:lnTo>
                <a:lnTo>
                  <a:pt x="84823" y="27165"/>
                </a:lnTo>
                <a:lnTo>
                  <a:pt x="95097" y="33959"/>
                </a:lnTo>
                <a:lnTo>
                  <a:pt x="101879" y="33959"/>
                </a:lnTo>
                <a:lnTo>
                  <a:pt x="125577" y="40766"/>
                </a:lnTo>
                <a:lnTo>
                  <a:pt x="129057" y="61137"/>
                </a:lnTo>
                <a:lnTo>
                  <a:pt x="139166" y="71259"/>
                </a:lnTo>
                <a:lnTo>
                  <a:pt x="122262" y="78041"/>
                </a:lnTo>
                <a:lnTo>
                  <a:pt x="101879" y="61137"/>
                </a:lnTo>
                <a:lnTo>
                  <a:pt x="88303" y="54343"/>
                </a:lnTo>
                <a:lnTo>
                  <a:pt x="74714" y="57657"/>
                </a:lnTo>
                <a:lnTo>
                  <a:pt x="64452" y="67919"/>
                </a:lnTo>
                <a:lnTo>
                  <a:pt x="57658" y="81533"/>
                </a:lnTo>
                <a:lnTo>
                  <a:pt x="64452" y="108686"/>
                </a:lnTo>
                <a:lnTo>
                  <a:pt x="47548" y="112026"/>
                </a:lnTo>
                <a:lnTo>
                  <a:pt x="27165" y="10523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4159414" y="5450270"/>
            <a:ext cx="179908" cy="149479"/>
          </a:xfrm>
          <a:custGeom>
            <a:avLst/>
            <a:gdLst/>
            <a:ahLst/>
            <a:cxnLst/>
            <a:rect l="l" t="t" r="r" b="b"/>
            <a:pathLst>
              <a:path w="179908" h="149478">
                <a:moveTo>
                  <a:pt x="0" y="57835"/>
                </a:moveTo>
                <a:lnTo>
                  <a:pt x="0" y="51041"/>
                </a:lnTo>
                <a:lnTo>
                  <a:pt x="13588" y="37465"/>
                </a:lnTo>
                <a:lnTo>
                  <a:pt x="23698" y="44259"/>
                </a:lnTo>
                <a:lnTo>
                  <a:pt x="33959" y="54356"/>
                </a:lnTo>
                <a:lnTo>
                  <a:pt x="30479" y="54356"/>
                </a:lnTo>
                <a:lnTo>
                  <a:pt x="30479" y="57835"/>
                </a:lnTo>
                <a:lnTo>
                  <a:pt x="50863" y="64617"/>
                </a:lnTo>
                <a:lnTo>
                  <a:pt x="57657" y="61163"/>
                </a:lnTo>
                <a:lnTo>
                  <a:pt x="57657" y="51041"/>
                </a:lnTo>
                <a:lnTo>
                  <a:pt x="54343" y="44259"/>
                </a:lnTo>
                <a:lnTo>
                  <a:pt x="54343" y="33972"/>
                </a:lnTo>
                <a:lnTo>
                  <a:pt x="50863" y="20396"/>
                </a:lnTo>
                <a:lnTo>
                  <a:pt x="44081" y="17068"/>
                </a:lnTo>
                <a:lnTo>
                  <a:pt x="47548" y="3492"/>
                </a:lnTo>
                <a:lnTo>
                  <a:pt x="50863" y="0"/>
                </a:lnTo>
                <a:lnTo>
                  <a:pt x="67919" y="3492"/>
                </a:lnTo>
                <a:lnTo>
                  <a:pt x="88303" y="17068"/>
                </a:lnTo>
                <a:lnTo>
                  <a:pt x="101879" y="20396"/>
                </a:lnTo>
                <a:lnTo>
                  <a:pt x="122262" y="51041"/>
                </a:lnTo>
                <a:lnTo>
                  <a:pt x="125577" y="67957"/>
                </a:lnTo>
                <a:lnTo>
                  <a:pt x="135851" y="78232"/>
                </a:lnTo>
                <a:lnTo>
                  <a:pt x="145961" y="71424"/>
                </a:lnTo>
                <a:lnTo>
                  <a:pt x="152755" y="78232"/>
                </a:lnTo>
                <a:lnTo>
                  <a:pt x="163017" y="67957"/>
                </a:lnTo>
                <a:lnTo>
                  <a:pt x="179908" y="85013"/>
                </a:lnTo>
                <a:lnTo>
                  <a:pt x="166331" y="98602"/>
                </a:lnTo>
                <a:lnTo>
                  <a:pt x="156070" y="122301"/>
                </a:lnTo>
                <a:lnTo>
                  <a:pt x="145961" y="142684"/>
                </a:lnTo>
                <a:lnTo>
                  <a:pt x="145961" y="149479"/>
                </a:lnTo>
                <a:lnTo>
                  <a:pt x="139166" y="149479"/>
                </a:lnTo>
                <a:lnTo>
                  <a:pt x="135851" y="146151"/>
                </a:lnTo>
                <a:lnTo>
                  <a:pt x="129057" y="112191"/>
                </a:lnTo>
                <a:lnTo>
                  <a:pt x="129057" y="105384"/>
                </a:lnTo>
                <a:lnTo>
                  <a:pt x="122262" y="108724"/>
                </a:lnTo>
                <a:lnTo>
                  <a:pt x="118795" y="91808"/>
                </a:lnTo>
                <a:lnTo>
                  <a:pt x="98412" y="95123"/>
                </a:lnTo>
                <a:lnTo>
                  <a:pt x="98412" y="85013"/>
                </a:lnTo>
                <a:lnTo>
                  <a:pt x="88303" y="81534"/>
                </a:lnTo>
                <a:lnTo>
                  <a:pt x="74714" y="78232"/>
                </a:lnTo>
                <a:lnTo>
                  <a:pt x="71234" y="67957"/>
                </a:lnTo>
                <a:lnTo>
                  <a:pt x="61125" y="81534"/>
                </a:lnTo>
                <a:lnTo>
                  <a:pt x="50863" y="81534"/>
                </a:lnTo>
                <a:lnTo>
                  <a:pt x="40754" y="81534"/>
                </a:lnTo>
                <a:lnTo>
                  <a:pt x="23698" y="95123"/>
                </a:lnTo>
                <a:lnTo>
                  <a:pt x="10109" y="98602"/>
                </a:lnTo>
                <a:lnTo>
                  <a:pt x="3314" y="88315"/>
                </a:lnTo>
                <a:lnTo>
                  <a:pt x="0" y="74739"/>
                </a:lnTo>
                <a:lnTo>
                  <a:pt x="0" y="5783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3500576" y="5450270"/>
            <a:ext cx="111988" cy="88315"/>
          </a:xfrm>
          <a:custGeom>
            <a:avLst/>
            <a:gdLst/>
            <a:ahLst/>
            <a:cxnLst/>
            <a:rect l="l" t="t" r="r" b="b"/>
            <a:pathLst>
              <a:path w="111988" h="88315">
                <a:moveTo>
                  <a:pt x="105194" y="6807"/>
                </a:moveTo>
                <a:lnTo>
                  <a:pt x="111988" y="13601"/>
                </a:lnTo>
                <a:lnTo>
                  <a:pt x="95084" y="67957"/>
                </a:lnTo>
                <a:lnTo>
                  <a:pt x="91605" y="78232"/>
                </a:lnTo>
                <a:lnTo>
                  <a:pt x="84810" y="88315"/>
                </a:lnTo>
                <a:lnTo>
                  <a:pt x="67919" y="88315"/>
                </a:lnTo>
                <a:lnTo>
                  <a:pt x="64439" y="71424"/>
                </a:lnTo>
                <a:lnTo>
                  <a:pt x="40741" y="54356"/>
                </a:lnTo>
                <a:lnTo>
                  <a:pt x="33959" y="44259"/>
                </a:lnTo>
                <a:lnTo>
                  <a:pt x="30632" y="47561"/>
                </a:lnTo>
                <a:lnTo>
                  <a:pt x="20370" y="47561"/>
                </a:lnTo>
                <a:lnTo>
                  <a:pt x="0" y="40767"/>
                </a:lnTo>
                <a:lnTo>
                  <a:pt x="10096" y="30657"/>
                </a:lnTo>
                <a:lnTo>
                  <a:pt x="3314" y="23863"/>
                </a:lnTo>
                <a:lnTo>
                  <a:pt x="3314" y="13601"/>
                </a:lnTo>
                <a:lnTo>
                  <a:pt x="30632" y="13601"/>
                </a:lnTo>
                <a:lnTo>
                  <a:pt x="54330" y="20396"/>
                </a:lnTo>
                <a:lnTo>
                  <a:pt x="67919" y="13601"/>
                </a:lnTo>
                <a:lnTo>
                  <a:pt x="84810" y="3492"/>
                </a:lnTo>
                <a:lnTo>
                  <a:pt x="81495" y="0"/>
                </a:lnTo>
                <a:lnTo>
                  <a:pt x="105194" y="680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3595662" y="5457077"/>
            <a:ext cx="129057" cy="129081"/>
          </a:xfrm>
          <a:custGeom>
            <a:avLst/>
            <a:gdLst/>
            <a:ahLst/>
            <a:cxnLst/>
            <a:rect l="l" t="t" r="r" b="b"/>
            <a:pathLst>
              <a:path w="129057" h="129082">
                <a:moveTo>
                  <a:pt x="10109" y="0"/>
                </a:moveTo>
                <a:lnTo>
                  <a:pt x="37274" y="3467"/>
                </a:lnTo>
                <a:lnTo>
                  <a:pt x="40754" y="10261"/>
                </a:lnTo>
                <a:lnTo>
                  <a:pt x="50863" y="13589"/>
                </a:lnTo>
                <a:lnTo>
                  <a:pt x="61125" y="17056"/>
                </a:lnTo>
                <a:lnTo>
                  <a:pt x="78028" y="27165"/>
                </a:lnTo>
                <a:lnTo>
                  <a:pt x="98412" y="44234"/>
                </a:lnTo>
                <a:lnTo>
                  <a:pt x="108673" y="33959"/>
                </a:lnTo>
                <a:lnTo>
                  <a:pt x="108673" y="17056"/>
                </a:lnTo>
                <a:lnTo>
                  <a:pt x="115468" y="17056"/>
                </a:lnTo>
                <a:lnTo>
                  <a:pt x="122262" y="23850"/>
                </a:lnTo>
                <a:lnTo>
                  <a:pt x="129057" y="51028"/>
                </a:lnTo>
                <a:lnTo>
                  <a:pt x="115468" y="57810"/>
                </a:lnTo>
                <a:lnTo>
                  <a:pt x="108673" y="57810"/>
                </a:lnTo>
                <a:lnTo>
                  <a:pt x="105194" y="54356"/>
                </a:lnTo>
                <a:lnTo>
                  <a:pt x="101879" y="57810"/>
                </a:lnTo>
                <a:lnTo>
                  <a:pt x="91617" y="78206"/>
                </a:lnTo>
                <a:lnTo>
                  <a:pt x="91617" y="81508"/>
                </a:lnTo>
                <a:lnTo>
                  <a:pt x="95097" y="81508"/>
                </a:lnTo>
                <a:lnTo>
                  <a:pt x="98412" y="85001"/>
                </a:lnTo>
                <a:lnTo>
                  <a:pt x="98412" y="95123"/>
                </a:lnTo>
                <a:lnTo>
                  <a:pt x="95097" y="108699"/>
                </a:lnTo>
                <a:lnTo>
                  <a:pt x="81508" y="118973"/>
                </a:lnTo>
                <a:lnTo>
                  <a:pt x="81508" y="125768"/>
                </a:lnTo>
                <a:lnTo>
                  <a:pt x="78028" y="129082"/>
                </a:lnTo>
                <a:lnTo>
                  <a:pt x="67919" y="129082"/>
                </a:lnTo>
                <a:lnTo>
                  <a:pt x="64439" y="125768"/>
                </a:lnTo>
                <a:lnTo>
                  <a:pt x="54343" y="118973"/>
                </a:lnTo>
                <a:lnTo>
                  <a:pt x="40754" y="112166"/>
                </a:lnTo>
                <a:lnTo>
                  <a:pt x="27165" y="95123"/>
                </a:lnTo>
                <a:lnTo>
                  <a:pt x="6794" y="81508"/>
                </a:lnTo>
                <a:lnTo>
                  <a:pt x="0" y="61150"/>
                </a:lnTo>
                <a:lnTo>
                  <a:pt x="16903" y="6794"/>
                </a:lnTo>
                <a:lnTo>
                  <a:pt x="10109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3368192" y="5457076"/>
            <a:ext cx="108686" cy="122275"/>
          </a:xfrm>
          <a:custGeom>
            <a:avLst/>
            <a:gdLst/>
            <a:ahLst/>
            <a:cxnLst/>
            <a:rect l="l" t="t" r="r" b="b"/>
            <a:pathLst>
              <a:path w="108686" h="122275">
                <a:moveTo>
                  <a:pt x="0" y="0"/>
                </a:moveTo>
                <a:lnTo>
                  <a:pt x="6794" y="17056"/>
                </a:lnTo>
                <a:lnTo>
                  <a:pt x="27178" y="17056"/>
                </a:lnTo>
                <a:lnTo>
                  <a:pt x="33972" y="13589"/>
                </a:lnTo>
                <a:lnTo>
                  <a:pt x="57670" y="20383"/>
                </a:lnTo>
                <a:lnTo>
                  <a:pt x="71247" y="20383"/>
                </a:lnTo>
                <a:lnTo>
                  <a:pt x="78041" y="20383"/>
                </a:lnTo>
                <a:lnTo>
                  <a:pt x="94945" y="23850"/>
                </a:lnTo>
                <a:lnTo>
                  <a:pt x="108686" y="33959"/>
                </a:lnTo>
                <a:lnTo>
                  <a:pt x="98412" y="71424"/>
                </a:lnTo>
                <a:lnTo>
                  <a:pt x="84823" y="98577"/>
                </a:lnTo>
                <a:lnTo>
                  <a:pt x="71247" y="105384"/>
                </a:lnTo>
                <a:lnTo>
                  <a:pt x="44068" y="115493"/>
                </a:lnTo>
                <a:lnTo>
                  <a:pt x="40754" y="122275"/>
                </a:lnTo>
                <a:lnTo>
                  <a:pt x="37287" y="88315"/>
                </a:lnTo>
                <a:lnTo>
                  <a:pt x="30492" y="74726"/>
                </a:lnTo>
                <a:lnTo>
                  <a:pt x="10109" y="54356"/>
                </a:lnTo>
                <a:lnTo>
                  <a:pt x="10109" y="44234"/>
                </a:lnTo>
                <a:lnTo>
                  <a:pt x="3314" y="30657"/>
                </a:lnTo>
                <a:lnTo>
                  <a:pt x="0" y="17056"/>
                </a:lnTo>
                <a:lnTo>
                  <a:pt x="0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2889263" y="5460544"/>
            <a:ext cx="248005" cy="271767"/>
          </a:xfrm>
          <a:custGeom>
            <a:avLst/>
            <a:gdLst/>
            <a:ahLst/>
            <a:cxnLst/>
            <a:rect l="l" t="t" r="r" b="b"/>
            <a:pathLst>
              <a:path w="248005" h="271767">
                <a:moveTo>
                  <a:pt x="98577" y="231000"/>
                </a:moveTo>
                <a:lnTo>
                  <a:pt x="33959" y="149466"/>
                </a:lnTo>
                <a:lnTo>
                  <a:pt x="13588" y="139204"/>
                </a:lnTo>
                <a:lnTo>
                  <a:pt x="0" y="145999"/>
                </a:lnTo>
                <a:lnTo>
                  <a:pt x="0" y="125615"/>
                </a:lnTo>
                <a:lnTo>
                  <a:pt x="6794" y="118808"/>
                </a:lnTo>
                <a:lnTo>
                  <a:pt x="6794" y="112026"/>
                </a:lnTo>
                <a:lnTo>
                  <a:pt x="0" y="101917"/>
                </a:lnTo>
                <a:lnTo>
                  <a:pt x="3479" y="91655"/>
                </a:lnTo>
                <a:lnTo>
                  <a:pt x="40754" y="54343"/>
                </a:lnTo>
                <a:lnTo>
                  <a:pt x="40754" y="0"/>
                </a:lnTo>
                <a:lnTo>
                  <a:pt x="71399" y="16916"/>
                </a:lnTo>
                <a:lnTo>
                  <a:pt x="101892" y="23698"/>
                </a:lnTo>
                <a:lnTo>
                  <a:pt x="105359" y="50888"/>
                </a:lnTo>
                <a:lnTo>
                  <a:pt x="149428" y="67957"/>
                </a:lnTo>
                <a:lnTo>
                  <a:pt x="166496" y="88328"/>
                </a:lnTo>
                <a:lnTo>
                  <a:pt x="190182" y="101917"/>
                </a:lnTo>
                <a:lnTo>
                  <a:pt x="186867" y="122301"/>
                </a:lnTo>
                <a:lnTo>
                  <a:pt x="200456" y="132410"/>
                </a:lnTo>
                <a:lnTo>
                  <a:pt x="241211" y="115506"/>
                </a:lnTo>
                <a:lnTo>
                  <a:pt x="248005" y="125615"/>
                </a:lnTo>
                <a:lnTo>
                  <a:pt x="244525" y="125615"/>
                </a:lnTo>
                <a:lnTo>
                  <a:pt x="210565" y="152793"/>
                </a:lnTo>
                <a:lnTo>
                  <a:pt x="196976" y="179971"/>
                </a:lnTo>
                <a:lnTo>
                  <a:pt x="169811" y="197040"/>
                </a:lnTo>
                <a:lnTo>
                  <a:pt x="152907" y="217411"/>
                </a:lnTo>
                <a:lnTo>
                  <a:pt x="156222" y="237807"/>
                </a:lnTo>
                <a:lnTo>
                  <a:pt x="163017" y="254698"/>
                </a:lnTo>
                <a:lnTo>
                  <a:pt x="156222" y="258165"/>
                </a:lnTo>
                <a:lnTo>
                  <a:pt x="149428" y="261505"/>
                </a:lnTo>
                <a:lnTo>
                  <a:pt x="146113" y="271767"/>
                </a:lnTo>
                <a:lnTo>
                  <a:pt x="135851" y="271767"/>
                </a:lnTo>
                <a:lnTo>
                  <a:pt x="122262" y="261505"/>
                </a:lnTo>
                <a:lnTo>
                  <a:pt x="108673" y="251383"/>
                </a:lnTo>
                <a:lnTo>
                  <a:pt x="98577" y="23100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3700856" y="5460545"/>
            <a:ext cx="146113" cy="91655"/>
          </a:xfrm>
          <a:custGeom>
            <a:avLst/>
            <a:gdLst/>
            <a:ahLst/>
            <a:cxnLst/>
            <a:rect l="l" t="t" r="r" b="b"/>
            <a:pathLst>
              <a:path w="146113" h="91655">
                <a:moveTo>
                  <a:pt x="78193" y="84848"/>
                </a:moveTo>
                <a:lnTo>
                  <a:pt x="54343" y="64465"/>
                </a:lnTo>
                <a:lnTo>
                  <a:pt x="30645" y="57683"/>
                </a:lnTo>
                <a:lnTo>
                  <a:pt x="23863" y="47561"/>
                </a:lnTo>
                <a:lnTo>
                  <a:pt x="17068" y="20383"/>
                </a:lnTo>
                <a:lnTo>
                  <a:pt x="10274" y="13589"/>
                </a:lnTo>
                <a:lnTo>
                  <a:pt x="3479" y="13589"/>
                </a:lnTo>
                <a:lnTo>
                  <a:pt x="0" y="3327"/>
                </a:lnTo>
                <a:lnTo>
                  <a:pt x="10274" y="0"/>
                </a:lnTo>
                <a:lnTo>
                  <a:pt x="17068" y="6794"/>
                </a:lnTo>
                <a:lnTo>
                  <a:pt x="30645" y="16916"/>
                </a:lnTo>
                <a:lnTo>
                  <a:pt x="44234" y="23698"/>
                </a:lnTo>
                <a:lnTo>
                  <a:pt x="71399" y="23698"/>
                </a:lnTo>
                <a:lnTo>
                  <a:pt x="81508" y="23698"/>
                </a:lnTo>
                <a:lnTo>
                  <a:pt x="98577" y="10121"/>
                </a:lnTo>
                <a:lnTo>
                  <a:pt x="112153" y="13589"/>
                </a:lnTo>
                <a:lnTo>
                  <a:pt x="105359" y="20383"/>
                </a:lnTo>
                <a:lnTo>
                  <a:pt x="112153" y="30492"/>
                </a:lnTo>
                <a:lnTo>
                  <a:pt x="118948" y="33985"/>
                </a:lnTo>
                <a:lnTo>
                  <a:pt x="122262" y="47561"/>
                </a:lnTo>
                <a:lnTo>
                  <a:pt x="125742" y="61150"/>
                </a:lnTo>
                <a:lnTo>
                  <a:pt x="132537" y="71259"/>
                </a:lnTo>
                <a:lnTo>
                  <a:pt x="142646" y="74739"/>
                </a:lnTo>
                <a:lnTo>
                  <a:pt x="146113" y="91655"/>
                </a:lnTo>
                <a:lnTo>
                  <a:pt x="122262" y="84848"/>
                </a:lnTo>
                <a:lnTo>
                  <a:pt x="112153" y="88328"/>
                </a:lnTo>
                <a:lnTo>
                  <a:pt x="101892" y="81534"/>
                </a:lnTo>
                <a:lnTo>
                  <a:pt x="88303" y="84848"/>
                </a:lnTo>
                <a:lnTo>
                  <a:pt x="78193" y="8484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3829914" y="5470666"/>
            <a:ext cx="203771" cy="288809"/>
          </a:xfrm>
          <a:custGeom>
            <a:avLst/>
            <a:gdLst/>
            <a:ahLst/>
            <a:cxnLst/>
            <a:rect l="l" t="t" r="r" b="b"/>
            <a:pathLst>
              <a:path w="203771" h="288810">
                <a:moveTo>
                  <a:pt x="17056" y="81534"/>
                </a:moveTo>
                <a:lnTo>
                  <a:pt x="37439" y="88328"/>
                </a:lnTo>
                <a:lnTo>
                  <a:pt x="54343" y="84988"/>
                </a:lnTo>
                <a:lnTo>
                  <a:pt x="47548" y="57835"/>
                </a:lnTo>
                <a:lnTo>
                  <a:pt x="54343" y="44221"/>
                </a:lnTo>
                <a:lnTo>
                  <a:pt x="64604" y="33959"/>
                </a:lnTo>
                <a:lnTo>
                  <a:pt x="78193" y="30645"/>
                </a:lnTo>
                <a:lnTo>
                  <a:pt x="91770" y="37439"/>
                </a:lnTo>
                <a:lnTo>
                  <a:pt x="112153" y="54343"/>
                </a:lnTo>
                <a:lnTo>
                  <a:pt x="129057" y="47561"/>
                </a:lnTo>
                <a:lnTo>
                  <a:pt x="118948" y="37439"/>
                </a:lnTo>
                <a:lnTo>
                  <a:pt x="115468" y="17068"/>
                </a:lnTo>
                <a:lnTo>
                  <a:pt x="118948" y="0"/>
                </a:lnTo>
                <a:lnTo>
                  <a:pt x="125742" y="10261"/>
                </a:lnTo>
                <a:lnTo>
                  <a:pt x="132524" y="23863"/>
                </a:lnTo>
                <a:lnTo>
                  <a:pt x="139319" y="40767"/>
                </a:lnTo>
                <a:lnTo>
                  <a:pt x="152908" y="61137"/>
                </a:lnTo>
                <a:lnTo>
                  <a:pt x="159702" y="84988"/>
                </a:lnTo>
                <a:lnTo>
                  <a:pt x="166484" y="105384"/>
                </a:lnTo>
                <a:lnTo>
                  <a:pt x="203771" y="152946"/>
                </a:lnTo>
                <a:lnTo>
                  <a:pt x="200456" y="156260"/>
                </a:lnTo>
                <a:lnTo>
                  <a:pt x="196977" y="156260"/>
                </a:lnTo>
                <a:lnTo>
                  <a:pt x="186867" y="159727"/>
                </a:lnTo>
                <a:lnTo>
                  <a:pt x="169799" y="173304"/>
                </a:lnTo>
                <a:lnTo>
                  <a:pt x="163017" y="173304"/>
                </a:lnTo>
                <a:lnTo>
                  <a:pt x="159702" y="176644"/>
                </a:lnTo>
                <a:lnTo>
                  <a:pt x="152908" y="173304"/>
                </a:lnTo>
                <a:lnTo>
                  <a:pt x="142633" y="180111"/>
                </a:lnTo>
                <a:lnTo>
                  <a:pt x="125742" y="190220"/>
                </a:lnTo>
                <a:lnTo>
                  <a:pt x="112153" y="203809"/>
                </a:lnTo>
                <a:lnTo>
                  <a:pt x="105359" y="207289"/>
                </a:lnTo>
                <a:lnTo>
                  <a:pt x="91770" y="220878"/>
                </a:lnTo>
                <a:lnTo>
                  <a:pt x="61125" y="254838"/>
                </a:lnTo>
                <a:lnTo>
                  <a:pt x="57810" y="258165"/>
                </a:lnTo>
                <a:lnTo>
                  <a:pt x="54343" y="261645"/>
                </a:lnTo>
                <a:lnTo>
                  <a:pt x="44234" y="288810"/>
                </a:lnTo>
                <a:lnTo>
                  <a:pt x="37439" y="285343"/>
                </a:lnTo>
                <a:lnTo>
                  <a:pt x="30645" y="288810"/>
                </a:lnTo>
                <a:lnTo>
                  <a:pt x="30645" y="285343"/>
                </a:lnTo>
                <a:lnTo>
                  <a:pt x="30645" y="268427"/>
                </a:lnTo>
                <a:lnTo>
                  <a:pt x="27165" y="261645"/>
                </a:lnTo>
                <a:lnTo>
                  <a:pt x="17056" y="248043"/>
                </a:lnTo>
                <a:lnTo>
                  <a:pt x="17056" y="230987"/>
                </a:lnTo>
                <a:lnTo>
                  <a:pt x="0" y="210616"/>
                </a:lnTo>
                <a:lnTo>
                  <a:pt x="23850" y="176644"/>
                </a:lnTo>
                <a:lnTo>
                  <a:pt x="27165" y="149453"/>
                </a:lnTo>
                <a:lnTo>
                  <a:pt x="20370" y="122288"/>
                </a:lnTo>
                <a:lnTo>
                  <a:pt x="10274" y="105384"/>
                </a:lnTo>
                <a:lnTo>
                  <a:pt x="17056" y="8153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3969232" y="5480928"/>
            <a:ext cx="230936" cy="142684"/>
          </a:xfrm>
          <a:custGeom>
            <a:avLst/>
            <a:gdLst/>
            <a:ahLst/>
            <a:cxnLst/>
            <a:rect l="l" t="t" r="r" b="b"/>
            <a:pathLst>
              <a:path w="230936" h="142684">
                <a:moveTo>
                  <a:pt x="169811" y="37299"/>
                </a:moveTo>
                <a:lnTo>
                  <a:pt x="190182" y="27178"/>
                </a:lnTo>
                <a:lnTo>
                  <a:pt x="190182" y="44081"/>
                </a:lnTo>
                <a:lnTo>
                  <a:pt x="193497" y="57658"/>
                </a:lnTo>
                <a:lnTo>
                  <a:pt x="200291" y="67945"/>
                </a:lnTo>
                <a:lnTo>
                  <a:pt x="207086" y="78066"/>
                </a:lnTo>
                <a:lnTo>
                  <a:pt x="227456" y="95123"/>
                </a:lnTo>
                <a:lnTo>
                  <a:pt x="230936" y="101917"/>
                </a:lnTo>
                <a:lnTo>
                  <a:pt x="210565" y="108699"/>
                </a:lnTo>
                <a:lnTo>
                  <a:pt x="186702" y="112026"/>
                </a:lnTo>
                <a:lnTo>
                  <a:pt x="173126" y="118821"/>
                </a:lnTo>
                <a:lnTo>
                  <a:pt x="169811" y="118821"/>
                </a:lnTo>
                <a:lnTo>
                  <a:pt x="163017" y="118821"/>
                </a:lnTo>
                <a:lnTo>
                  <a:pt x="152742" y="115493"/>
                </a:lnTo>
                <a:lnTo>
                  <a:pt x="142633" y="115493"/>
                </a:lnTo>
                <a:lnTo>
                  <a:pt x="139166" y="118821"/>
                </a:lnTo>
                <a:lnTo>
                  <a:pt x="139166" y="122301"/>
                </a:lnTo>
                <a:lnTo>
                  <a:pt x="132372" y="125615"/>
                </a:lnTo>
                <a:lnTo>
                  <a:pt x="135851" y="122301"/>
                </a:lnTo>
                <a:lnTo>
                  <a:pt x="135851" y="115493"/>
                </a:lnTo>
                <a:lnTo>
                  <a:pt x="132372" y="115493"/>
                </a:lnTo>
                <a:lnTo>
                  <a:pt x="125577" y="118821"/>
                </a:lnTo>
                <a:lnTo>
                  <a:pt x="129057" y="118821"/>
                </a:lnTo>
                <a:lnTo>
                  <a:pt x="129057" y="122301"/>
                </a:lnTo>
                <a:lnTo>
                  <a:pt x="125577" y="118821"/>
                </a:lnTo>
                <a:lnTo>
                  <a:pt x="118783" y="118821"/>
                </a:lnTo>
                <a:lnTo>
                  <a:pt x="115468" y="115493"/>
                </a:lnTo>
                <a:lnTo>
                  <a:pt x="111988" y="115493"/>
                </a:lnTo>
                <a:lnTo>
                  <a:pt x="101879" y="122301"/>
                </a:lnTo>
                <a:lnTo>
                  <a:pt x="101879" y="125615"/>
                </a:lnTo>
                <a:lnTo>
                  <a:pt x="98412" y="125615"/>
                </a:lnTo>
                <a:lnTo>
                  <a:pt x="95097" y="129082"/>
                </a:lnTo>
                <a:lnTo>
                  <a:pt x="91617" y="129082"/>
                </a:lnTo>
                <a:lnTo>
                  <a:pt x="88303" y="129082"/>
                </a:lnTo>
                <a:lnTo>
                  <a:pt x="84823" y="132410"/>
                </a:lnTo>
                <a:lnTo>
                  <a:pt x="84823" y="135890"/>
                </a:lnTo>
                <a:lnTo>
                  <a:pt x="78028" y="132410"/>
                </a:lnTo>
                <a:lnTo>
                  <a:pt x="78028" y="135890"/>
                </a:lnTo>
                <a:lnTo>
                  <a:pt x="74714" y="139192"/>
                </a:lnTo>
                <a:lnTo>
                  <a:pt x="71234" y="139192"/>
                </a:lnTo>
                <a:lnTo>
                  <a:pt x="67919" y="142684"/>
                </a:lnTo>
                <a:lnTo>
                  <a:pt x="64452" y="142684"/>
                </a:lnTo>
                <a:lnTo>
                  <a:pt x="27165" y="95123"/>
                </a:lnTo>
                <a:lnTo>
                  <a:pt x="20383" y="74726"/>
                </a:lnTo>
                <a:lnTo>
                  <a:pt x="13588" y="50876"/>
                </a:lnTo>
                <a:lnTo>
                  <a:pt x="0" y="30505"/>
                </a:lnTo>
                <a:lnTo>
                  <a:pt x="37274" y="23698"/>
                </a:lnTo>
                <a:lnTo>
                  <a:pt x="81508" y="0"/>
                </a:lnTo>
                <a:lnTo>
                  <a:pt x="132372" y="95123"/>
                </a:lnTo>
                <a:lnTo>
                  <a:pt x="125577" y="98425"/>
                </a:lnTo>
                <a:lnTo>
                  <a:pt x="135851" y="108699"/>
                </a:lnTo>
                <a:lnTo>
                  <a:pt x="139166" y="108699"/>
                </a:lnTo>
                <a:lnTo>
                  <a:pt x="135851" y="98425"/>
                </a:lnTo>
                <a:lnTo>
                  <a:pt x="149428" y="88315"/>
                </a:lnTo>
                <a:lnTo>
                  <a:pt x="169811" y="372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3357931" y="5491037"/>
            <a:ext cx="421119" cy="397522"/>
          </a:xfrm>
          <a:custGeom>
            <a:avLst/>
            <a:gdLst/>
            <a:ahLst/>
            <a:cxnLst/>
            <a:rect l="l" t="t" r="r" b="b"/>
            <a:pathLst>
              <a:path w="421119" h="397522">
                <a:moveTo>
                  <a:pt x="0" y="227672"/>
                </a:moveTo>
                <a:lnTo>
                  <a:pt x="30645" y="220891"/>
                </a:lnTo>
                <a:lnTo>
                  <a:pt x="40754" y="183438"/>
                </a:lnTo>
                <a:lnTo>
                  <a:pt x="54330" y="149478"/>
                </a:lnTo>
                <a:lnTo>
                  <a:pt x="37439" y="132575"/>
                </a:lnTo>
                <a:lnTo>
                  <a:pt x="30645" y="122300"/>
                </a:lnTo>
                <a:lnTo>
                  <a:pt x="44234" y="112191"/>
                </a:lnTo>
                <a:lnTo>
                  <a:pt x="30645" y="95122"/>
                </a:lnTo>
                <a:lnTo>
                  <a:pt x="40754" y="95122"/>
                </a:lnTo>
                <a:lnTo>
                  <a:pt x="44234" y="88315"/>
                </a:lnTo>
                <a:lnTo>
                  <a:pt x="51015" y="88315"/>
                </a:lnTo>
                <a:lnTo>
                  <a:pt x="54330" y="81533"/>
                </a:lnTo>
                <a:lnTo>
                  <a:pt x="81508" y="71424"/>
                </a:lnTo>
                <a:lnTo>
                  <a:pt x="95084" y="64617"/>
                </a:lnTo>
                <a:lnTo>
                  <a:pt x="108673" y="37464"/>
                </a:lnTo>
                <a:lnTo>
                  <a:pt x="118948" y="0"/>
                </a:lnTo>
                <a:lnTo>
                  <a:pt x="142646" y="0"/>
                </a:lnTo>
                <a:lnTo>
                  <a:pt x="163017" y="6794"/>
                </a:lnTo>
                <a:lnTo>
                  <a:pt x="173278" y="6794"/>
                </a:lnTo>
                <a:lnTo>
                  <a:pt x="176606" y="3492"/>
                </a:lnTo>
                <a:lnTo>
                  <a:pt x="183387" y="13588"/>
                </a:lnTo>
                <a:lnTo>
                  <a:pt x="207086" y="30657"/>
                </a:lnTo>
                <a:lnTo>
                  <a:pt x="210566" y="47548"/>
                </a:lnTo>
                <a:lnTo>
                  <a:pt x="227456" y="47548"/>
                </a:lnTo>
                <a:lnTo>
                  <a:pt x="234251" y="37464"/>
                </a:lnTo>
                <a:lnTo>
                  <a:pt x="237731" y="27190"/>
                </a:lnTo>
                <a:lnTo>
                  <a:pt x="244525" y="47548"/>
                </a:lnTo>
                <a:lnTo>
                  <a:pt x="264896" y="61163"/>
                </a:lnTo>
                <a:lnTo>
                  <a:pt x="278485" y="78206"/>
                </a:lnTo>
                <a:lnTo>
                  <a:pt x="292074" y="85013"/>
                </a:lnTo>
                <a:lnTo>
                  <a:pt x="302171" y="91808"/>
                </a:lnTo>
                <a:lnTo>
                  <a:pt x="305650" y="95122"/>
                </a:lnTo>
                <a:lnTo>
                  <a:pt x="315760" y="95122"/>
                </a:lnTo>
                <a:lnTo>
                  <a:pt x="319239" y="91808"/>
                </a:lnTo>
                <a:lnTo>
                  <a:pt x="319239" y="85013"/>
                </a:lnTo>
                <a:lnTo>
                  <a:pt x="332828" y="74739"/>
                </a:lnTo>
                <a:lnTo>
                  <a:pt x="336143" y="61163"/>
                </a:lnTo>
                <a:lnTo>
                  <a:pt x="336143" y="51041"/>
                </a:lnTo>
                <a:lnTo>
                  <a:pt x="332828" y="47548"/>
                </a:lnTo>
                <a:lnTo>
                  <a:pt x="329349" y="47548"/>
                </a:lnTo>
                <a:lnTo>
                  <a:pt x="329349" y="44246"/>
                </a:lnTo>
                <a:lnTo>
                  <a:pt x="339610" y="23850"/>
                </a:lnTo>
                <a:lnTo>
                  <a:pt x="342925" y="20396"/>
                </a:lnTo>
                <a:lnTo>
                  <a:pt x="346405" y="23850"/>
                </a:lnTo>
                <a:lnTo>
                  <a:pt x="353199" y="23850"/>
                </a:lnTo>
                <a:lnTo>
                  <a:pt x="366788" y="17068"/>
                </a:lnTo>
                <a:lnTo>
                  <a:pt x="373570" y="27190"/>
                </a:lnTo>
                <a:lnTo>
                  <a:pt x="397268" y="33972"/>
                </a:lnTo>
                <a:lnTo>
                  <a:pt x="421119" y="54355"/>
                </a:lnTo>
                <a:lnTo>
                  <a:pt x="417639" y="57835"/>
                </a:lnTo>
                <a:lnTo>
                  <a:pt x="414324" y="64617"/>
                </a:lnTo>
                <a:lnTo>
                  <a:pt x="414324" y="74739"/>
                </a:lnTo>
                <a:lnTo>
                  <a:pt x="410857" y="74739"/>
                </a:lnTo>
                <a:lnTo>
                  <a:pt x="407543" y="67957"/>
                </a:lnTo>
                <a:lnTo>
                  <a:pt x="410857" y="61163"/>
                </a:lnTo>
                <a:lnTo>
                  <a:pt x="410857" y="57835"/>
                </a:lnTo>
                <a:lnTo>
                  <a:pt x="410857" y="54355"/>
                </a:lnTo>
                <a:lnTo>
                  <a:pt x="400748" y="51041"/>
                </a:lnTo>
                <a:lnTo>
                  <a:pt x="393953" y="54355"/>
                </a:lnTo>
                <a:lnTo>
                  <a:pt x="387159" y="64617"/>
                </a:lnTo>
                <a:lnTo>
                  <a:pt x="383679" y="64617"/>
                </a:lnTo>
                <a:lnTo>
                  <a:pt x="387159" y="74739"/>
                </a:lnTo>
                <a:lnTo>
                  <a:pt x="383679" y="81533"/>
                </a:lnTo>
                <a:lnTo>
                  <a:pt x="387159" y="95122"/>
                </a:lnTo>
                <a:lnTo>
                  <a:pt x="387159" y="108711"/>
                </a:lnTo>
                <a:lnTo>
                  <a:pt x="380365" y="115506"/>
                </a:lnTo>
                <a:lnTo>
                  <a:pt x="366788" y="118973"/>
                </a:lnTo>
                <a:lnTo>
                  <a:pt x="366788" y="122300"/>
                </a:lnTo>
                <a:lnTo>
                  <a:pt x="356514" y="122300"/>
                </a:lnTo>
                <a:lnTo>
                  <a:pt x="353199" y="125780"/>
                </a:lnTo>
                <a:lnTo>
                  <a:pt x="329349" y="112191"/>
                </a:lnTo>
                <a:lnTo>
                  <a:pt x="319239" y="101917"/>
                </a:lnTo>
                <a:lnTo>
                  <a:pt x="298856" y="132575"/>
                </a:lnTo>
                <a:lnTo>
                  <a:pt x="295389" y="139357"/>
                </a:lnTo>
                <a:lnTo>
                  <a:pt x="281800" y="156273"/>
                </a:lnTo>
                <a:lnTo>
                  <a:pt x="268211" y="169849"/>
                </a:lnTo>
                <a:lnTo>
                  <a:pt x="261429" y="180124"/>
                </a:lnTo>
                <a:lnTo>
                  <a:pt x="264896" y="190245"/>
                </a:lnTo>
                <a:lnTo>
                  <a:pt x="264896" y="207314"/>
                </a:lnTo>
                <a:lnTo>
                  <a:pt x="261429" y="217398"/>
                </a:lnTo>
                <a:lnTo>
                  <a:pt x="247840" y="254863"/>
                </a:lnTo>
                <a:lnTo>
                  <a:pt x="251320" y="261658"/>
                </a:lnTo>
                <a:lnTo>
                  <a:pt x="258114" y="268439"/>
                </a:lnTo>
                <a:lnTo>
                  <a:pt x="275005" y="309206"/>
                </a:lnTo>
                <a:lnTo>
                  <a:pt x="281800" y="319328"/>
                </a:lnTo>
                <a:lnTo>
                  <a:pt x="295389" y="356755"/>
                </a:lnTo>
                <a:lnTo>
                  <a:pt x="319239" y="377151"/>
                </a:lnTo>
                <a:lnTo>
                  <a:pt x="315760" y="380453"/>
                </a:lnTo>
                <a:lnTo>
                  <a:pt x="278485" y="383946"/>
                </a:lnTo>
                <a:lnTo>
                  <a:pt x="203771" y="397522"/>
                </a:lnTo>
                <a:lnTo>
                  <a:pt x="196976" y="397522"/>
                </a:lnTo>
                <a:lnTo>
                  <a:pt x="179920" y="380453"/>
                </a:lnTo>
                <a:lnTo>
                  <a:pt x="95084" y="366877"/>
                </a:lnTo>
                <a:lnTo>
                  <a:pt x="88303" y="373672"/>
                </a:lnTo>
                <a:lnTo>
                  <a:pt x="81508" y="370357"/>
                </a:lnTo>
                <a:lnTo>
                  <a:pt x="71399" y="363550"/>
                </a:lnTo>
                <a:lnTo>
                  <a:pt x="61125" y="363550"/>
                </a:lnTo>
                <a:lnTo>
                  <a:pt x="54330" y="366877"/>
                </a:lnTo>
                <a:lnTo>
                  <a:pt x="47548" y="363550"/>
                </a:lnTo>
                <a:lnTo>
                  <a:pt x="44234" y="339699"/>
                </a:lnTo>
                <a:lnTo>
                  <a:pt x="40754" y="329590"/>
                </a:lnTo>
                <a:lnTo>
                  <a:pt x="37439" y="319328"/>
                </a:lnTo>
                <a:lnTo>
                  <a:pt x="40754" y="312521"/>
                </a:lnTo>
                <a:lnTo>
                  <a:pt x="33959" y="305739"/>
                </a:lnTo>
                <a:lnTo>
                  <a:pt x="30645" y="278561"/>
                </a:lnTo>
                <a:lnTo>
                  <a:pt x="20370" y="268439"/>
                </a:lnTo>
                <a:lnTo>
                  <a:pt x="17056" y="248056"/>
                </a:lnTo>
                <a:lnTo>
                  <a:pt x="0" y="22767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3130473" y="5514888"/>
            <a:ext cx="271691" cy="98450"/>
          </a:xfrm>
          <a:custGeom>
            <a:avLst/>
            <a:gdLst/>
            <a:ahLst/>
            <a:cxnLst/>
            <a:rect l="l" t="t" r="r" b="b"/>
            <a:pathLst>
              <a:path w="271691" h="98450">
                <a:moveTo>
                  <a:pt x="47536" y="64465"/>
                </a:moveTo>
                <a:lnTo>
                  <a:pt x="30492" y="64465"/>
                </a:lnTo>
                <a:lnTo>
                  <a:pt x="20370" y="67957"/>
                </a:lnTo>
                <a:lnTo>
                  <a:pt x="6794" y="71272"/>
                </a:lnTo>
                <a:lnTo>
                  <a:pt x="0" y="61163"/>
                </a:lnTo>
                <a:lnTo>
                  <a:pt x="10109" y="50888"/>
                </a:lnTo>
                <a:lnTo>
                  <a:pt x="23685" y="44107"/>
                </a:lnTo>
                <a:lnTo>
                  <a:pt x="33959" y="37312"/>
                </a:lnTo>
                <a:lnTo>
                  <a:pt x="44068" y="20396"/>
                </a:lnTo>
                <a:lnTo>
                  <a:pt x="57645" y="0"/>
                </a:lnTo>
                <a:lnTo>
                  <a:pt x="84823" y="16916"/>
                </a:lnTo>
                <a:lnTo>
                  <a:pt x="115468" y="30505"/>
                </a:lnTo>
                <a:lnTo>
                  <a:pt x="122262" y="33985"/>
                </a:lnTo>
                <a:lnTo>
                  <a:pt x="166319" y="30505"/>
                </a:lnTo>
                <a:lnTo>
                  <a:pt x="200291" y="37312"/>
                </a:lnTo>
                <a:lnTo>
                  <a:pt x="271691" y="64465"/>
                </a:lnTo>
                <a:lnTo>
                  <a:pt x="268211" y="71272"/>
                </a:lnTo>
                <a:lnTo>
                  <a:pt x="258102" y="71272"/>
                </a:lnTo>
                <a:lnTo>
                  <a:pt x="271691" y="88341"/>
                </a:lnTo>
                <a:lnTo>
                  <a:pt x="258102" y="98450"/>
                </a:lnTo>
                <a:lnTo>
                  <a:pt x="220675" y="91655"/>
                </a:lnTo>
                <a:lnTo>
                  <a:pt x="213867" y="91655"/>
                </a:lnTo>
                <a:lnTo>
                  <a:pt x="210553" y="88341"/>
                </a:lnTo>
                <a:lnTo>
                  <a:pt x="203758" y="98450"/>
                </a:lnTo>
                <a:lnTo>
                  <a:pt x="193497" y="95122"/>
                </a:lnTo>
                <a:lnTo>
                  <a:pt x="183387" y="81533"/>
                </a:lnTo>
                <a:lnTo>
                  <a:pt x="163004" y="78066"/>
                </a:lnTo>
                <a:lnTo>
                  <a:pt x="159537" y="71272"/>
                </a:lnTo>
                <a:lnTo>
                  <a:pt x="152742" y="61163"/>
                </a:lnTo>
                <a:lnTo>
                  <a:pt x="132359" y="54355"/>
                </a:lnTo>
                <a:lnTo>
                  <a:pt x="98412" y="50888"/>
                </a:lnTo>
                <a:lnTo>
                  <a:pt x="78028" y="54355"/>
                </a:lnTo>
                <a:lnTo>
                  <a:pt x="47536" y="6446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4169524" y="5518227"/>
            <a:ext cx="139166" cy="105384"/>
          </a:xfrm>
          <a:custGeom>
            <a:avLst/>
            <a:gdLst/>
            <a:ahLst/>
            <a:cxnLst/>
            <a:rect l="l" t="t" r="r" b="b"/>
            <a:pathLst>
              <a:path w="139166" h="105384">
                <a:moveTo>
                  <a:pt x="135851" y="81521"/>
                </a:moveTo>
                <a:lnTo>
                  <a:pt x="139166" y="85001"/>
                </a:lnTo>
                <a:lnTo>
                  <a:pt x="135851" y="91782"/>
                </a:lnTo>
                <a:lnTo>
                  <a:pt x="132524" y="91782"/>
                </a:lnTo>
                <a:lnTo>
                  <a:pt x="122262" y="105384"/>
                </a:lnTo>
                <a:lnTo>
                  <a:pt x="115468" y="105384"/>
                </a:lnTo>
                <a:lnTo>
                  <a:pt x="115468" y="101892"/>
                </a:lnTo>
                <a:lnTo>
                  <a:pt x="105359" y="105384"/>
                </a:lnTo>
                <a:lnTo>
                  <a:pt x="101892" y="101892"/>
                </a:lnTo>
                <a:lnTo>
                  <a:pt x="105359" y="101892"/>
                </a:lnTo>
                <a:lnTo>
                  <a:pt x="101892" y="95110"/>
                </a:lnTo>
                <a:lnTo>
                  <a:pt x="101892" y="91782"/>
                </a:lnTo>
                <a:lnTo>
                  <a:pt x="98564" y="91782"/>
                </a:lnTo>
                <a:lnTo>
                  <a:pt x="98564" y="85001"/>
                </a:lnTo>
                <a:lnTo>
                  <a:pt x="91770" y="81521"/>
                </a:lnTo>
                <a:lnTo>
                  <a:pt x="81508" y="81521"/>
                </a:lnTo>
                <a:lnTo>
                  <a:pt x="81508" y="74726"/>
                </a:lnTo>
                <a:lnTo>
                  <a:pt x="74714" y="71399"/>
                </a:lnTo>
                <a:lnTo>
                  <a:pt x="71399" y="64617"/>
                </a:lnTo>
                <a:lnTo>
                  <a:pt x="61125" y="61125"/>
                </a:lnTo>
                <a:lnTo>
                  <a:pt x="54343" y="61125"/>
                </a:lnTo>
                <a:lnTo>
                  <a:pt x="51015" y="61125"/>
                </a:lnTo>
                <a:lnTo>
                  <a:pt x="40754" y="61125"/>
                </a:lnTo>
                <a:lnTo>
                  <a:pt x="30645" y="64617"/>
                </a:lnTo>
                <a:lnTo>
                  <a:pt x="27165" y="57823"/>
                </a:lnTo>
                <a:lnTo>
                  <a:pt x="6794" y="40767"/>
                </a:lnTo>
                <a:lnTo>
                  <a:pt x="0" y="30645"/>
                </a:lnTo>
                <a:lnTo>
                  <a:pt x="13589" y="27165"/>
                </a:lnTo>
                <a:lnTo>
                  <a:pt x="30645" y="13576"/>
                </a:lnTo>
                <a:lnTo>
                  <a:pt x="40754" y="13576"/>
                </a:lnTo>
                <a:lnTo>
                  <a:pt x="51015" y="13576"/>
                </a:lnTo>
                <a:lnTo>
                  <a:pt x="61125" y="0"/>
                </a:lnTo>
                <a:lnTo>
                  <a:pt x="64604" y="10274"/>
                </a:lnTo>
                <a:lnTo>
                  <a:pt x="78193" y="13576"/>
                </a:lnTo>
                <a:lnTo>
                  <a:pt x="88303" y="17056"/>
                </a:lnTo>
                <a:lnTo>
                  <a:pt x="88303" y="27165"/>
                </a:lnTo>
                <a:lnTo>
                  <a:pt x="108686" y="23850"/>
                </a:lnTo>
                <a:lnTo>
                  <a:pt x="112153" y="40767"/>
                </a:lnTo>
                <a:lnTo>
                  <a:pt x="118948" y="37426"/>
                </a:lnTo>
                <a:lnTo>
                  <a:pt x="118948" y="44234"/>
                </a:lnTo>
                <a:lnTo>
                  <a:pt x="125742" y="78193"/>
                </a:lnTo>
                <a:lnTo>
                  <a:pt x="129057" y="81521"/>
                </a:lnTo>
                <a:lnTo>
                  <a:pt x="135851" y="815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2644901" y="5535284"/>
            <a:ext cx="213880" cy="159575"/>
          </a:xfrm>
          <a:custGeom>
            <a:avLst/>
            <a:gdLst/>
            <a:ahLst/>
            <a:cxnLst/>
            <a:rect l="l" t="t" r="r" b="b"/>
            <a:pathLst>
              <a:path w="213880" h="159575">
                <a:moveTo>
                  <a:pt x="213880" y="81533"/>
                </a:moveTo>
                <a:lnTo>
                  <a:pt x="200291" y="95110"/>
                </a:lnTo>
                <a:lnTo>
                  <a:pt x="200291" y="108686"/>
                </a:lnTo>
                <a:lnTo>
                  <a:pt x="196824" y="132384"/>
                </a:lnTo>
                <a:lnTo>
                  <a:pt x="203606" y="135877"/>
                </a:lnTo>
                <a:lnTo>
                  <a:pt x="196824" y="149453"/>
                </a:lnTo>
                <a:lnTo>
                  <a:pt x="200291" y="159575"/>
                </a:lnTo>
                <a:lnTo>
                  <a:pt x="190030" y="159575"/>
                </a:lnTo>
                <a:lnTo>
                  <a:pt x="166331" y="156260"/>
                </a:lnTo>
                <a:lnTo>
                  <a:pt x="149275" y="145999"/>
                </a:lnTo>
                <a:lnTo>
                  <a:pt x="125577" y="135877"/>
                </a:lnTo>
                <a:lnTo>
                  <a:pt x="105206" y="129082"/>
                </a:lnTo>
                <a:lnTo>
                  <a:pt x="105206" y="125602"/>
                </a:lnTo>
                <a:lnTo>
                  <a:pt x="94932" y="118808"/>
                </a:lnTo>
                <a:lnTo>
                  <a:pt x="88137" y="115493"/>
                </a:lnTo>
                <a:lnTo>
                  <a:pt x="81356" y="115493"/>
                </a:lnTo>
                <a:lnTo>
                  <a:pt x="64452" y="101904"/>
                </a:lnTo>
                <a:lnTo>
                  <a:pt x="54178" y="91643"/>
                </a:lnTo>
                <a:lnTo>
                  <a:pt x="50863" y="81533"/>
                </a:lnTo>
                <a:lnTo>
                  <a:pt x="47383" y="78054"/>
                </a:lnTo>
                <a:lnTo>
                  <a:pt x="44068" y="78054"/>
                </a:lnTo>
                <a:lnTo>
                  <a:pt x="44068" y="81533"/>
                </a:lnTo>
                <a:lnTo>
                  <a:pt x="44068" y="91643"/>
                </a:lnTo>
                <a:lnTo>
                  <a:pt x="40601" y="95110"/>
                </a:lnTo>
                <a:lnTo>
                  <a:pt x="37287" y="95110"/>
                </a:lnTo>
                <a:lnTo>
                  <a:pt x="23698" y="91643"/>
                </a:lnTo>
                <a:lnTo>
                  <a:pt x="20218" y="88328"/>
                </a:lnTo>
                <a:lnTo>
                  <a:pt x="20218" y="84835"/>
                </a:lnTo>
                <a:lnTo>
                  <a:pt x="23698" y="78054"/>
                </a:lnTo>
                <a:lnTo>
                  <a:pt x="27012" y="71259"/>
                </a:lnTo>
                <a:lnTo>
                  <a:pt x="27012" y="67944"/>
                </a:lnTo>
                <a:lnTo>
                  <a:pt x="23698" y="64465"/>
                </a:lnTo>
                <a:lnTo>
                  <a:pt x="20218" y="64465"/>
                </a:lnTo>
                <a:lnTo>
                  <a:pt x="13423" y="67944"/>
                </a:lnTo>
                <a:lnTo>
                  <a:pt x="6642" y="74726"/>
                </a:lnTo>
                <a:lnTo>
                  <a:pt x="0" y="74726"/>
                </a:lnTo>
                <a:lnTo>
                  <a:pt x="0" y="67944"/>
                </a:lnTo>
                <a:lnTo>
                  <a:pt x="0" y="64465"/>
                </a:lnTo>
                <a:lnTo>
                  <a:pt x="6642" y="57670"/>
                </a:lnTo>
                <a:lnTo>
                  <a:pt x="13423" y="54343"/>
                </a:lnTo>
                <a:lnTo>
                  <a:pt x="16903" y="50876"/>
                </a:lnTo>
                <a:lnTo>
                  <a:pt x="16903" y="47561"/>
                </a:lnTo>
                <a:lnTo>
                  <a:pt x="16903" y="40766"/>
                </a:lnTo>
                <a:lnTo>
                  <a:pt x="6642" y="33959"/>
                </a:lnTo>
                <a:lnTo>
                  <a:pt x="0" y="20370"/>
                </a:lnTo>
                <a:lnTo>
                  <a:pt x="6642" y="10109"/>
                </a:lnTo>
                <a:lnTo>
                  <a:pt x="6642" y="0"/>
                </a:lnTo>
                <a:lnTo>
                  <a:pt x="10109" y="0"/>
                </a:lnTo>
                <a:lnTo>
                  <a:pt x="27012" y="10109"/>
                </a:lnTo>
                <a:lnTo>
                  <a:pt x="40601" y="13588"/>
                </a:lnTo>
                <a:lnTo>
                  <a:pt x="67767" y="6794"/>
                </a:lnTo>
                <a:lnTo>
                  <a:pt x="88137" y="10109"/>
                </a:lnTo>
                <a:lnTo>
                  <a:pt x="115316" y="30492"/>
                </a:lnTo>
                <a:lnTo>
                  <a:pt x="125577" y="37287"/>
                </a:lnTo>
                <a:lnTo>
                  <a:pt x="142481" y="47561"/>
                </a:lnTo>
                <a:lnTo>
                  <a:pt x="207086" y="74726"/>
                </a:lnTo>
                <a:lnTo>
                  <a:pt x="213880" y="8153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3707651" y="5542078"/>
            <a:ext cx="149427" cy="139204"/>
          </a:xfrm>
          <a:custGeom>
            <a:avLst/>
            <a:gdLst/>
            <a:ahLst/>
            <a:cxnLst/>
            <a:rect l="l" t="t" r="r" b="b"/>
            <a:pathLst>
              <a:path w="149428" h="139204">
                <a:moveTo>
                  <a:pt x="139318" y="10121"/>
                </a:moveTo>
                <a:lnTo>
                  <a:pt x="132537" y="33972"/>
                </a:lnTo>
                <a:lnTo>
                  <a:pt x="142633" y="50876"/>
                </a:lnTo>
                <a:lnTo>
                  <a:pt x="149428" y="78041"/>
                </a:lnTo>
                <a:lnTo>
                  <a:pt x="146113" y="105232"/>
                </a:lnTo>
                <a:lnTo>
                  <a:pt x="122262" y="139204"/>
                </a:lnTo>
                <a:lnTo>
                  <a:pt x="105359" y="135877"/>
                </a:lnTo>
                <a:lnTo>
                  <a:pt x="88303" y="132397"/>
                </a:lnTo>
                <a:lnTo>
                  <a:pt x="78193" y="135877"/>
                </a:lnTo>
                <a:lnTo>
                  <a:pt x="64604" y="132397"/>
                </a:lnTo>
                <a:lnTo>
                  <a:pt x="57823" y="135877"/>
                </a:lnTo>
                <a:lnTo>
                  <a:pt x="47548" y="129082"/>
                </a:lnTo>
                <a:lnTo>
                  <a:pt x="23850" y="122288"/>
                </a:lnTo>
                <a:lnTo>
                  <a:pt x="13588" y="118808"/>
                </a:lnTo>
                <a:lnTo>
                  <a:pt x="0" y="98437"/>
                </a:lnTo>
                <a:lnTo>
                  <a:pt x="0" y="78041"/>
                </a:lnTo>
                <a:lnTo>
                  <a:pt x="3479" y="74739"/>
                </a:lnTo>
                <a:lnTo>
                  <a:pt x="6794" y="71259"/>
                </a:lnTo>
                <a:lnTo>
                  <a:pt x="17068" y="71259"/>
                </a:lnTo>
                <a:lnTo>
                  <a:pt x="17068" y="67932"/>
                </a:lnTo>
                <a:lnTo>
                  <a:pt x="30645" y="64465"/>
                </a:lnTo>
                <a:lnTo>
                  <a:pt x="37439" y="57670"/>
                </a:lnTo>
                <a:lnTo>
                  <a:pt x="37439" y="44081"/>
                </a:lnTo>
                <a:lnTo>
                  <a:pt x="33959" y="30492"/>
                </a:lnTo>
                <a:lnTo>
                  <a:pt x="37439" y="23698"/>
                </a:lnTo>
                <a:lnTo>
                  <a:pt x="33959" y="13576"/>
                </a:lnTo>
                <a:lnTo>
                  <a:pt x="37439" y="13576"/>
                </a:lnTo>
                <a:lnTo>
                  <a:pt x="44234" y="3314"/>
                </a:lnTo>
                <a:lnTo>
                  <a:pt x="51028" y="0"/>
                </a:lnTo>
                <a:lnTo>
                  <a:pt x="61137" y="3314"/>
                </a:lnTo>
                <a:lnTo>
                  <a:pt x="61137" y="6794"/>
                </a:lnTo>
                <a:lnTo>
                  <a:pt x="61137" y="10121"/>
                </a:lnTo>
                <a:lnTo>
                  <a:pt x="57823" y="16916"/>
                </a:lnTo>
                <a:lnTo>
                  <a:pt x="61137" y="23698"/>
                </a:lnTo>
                <a:lnTo>
                  <a:pt x="64604" y="23698"/>
                </a:lnTo>
                <a:lnTo>
                  <a:pt x="64604" y="13576"/>
                </a:lnTo>
                <a:lnTo>
                  <a:pt x="67919" y="6794"/>
                </a:lnTo>
                <a:lnTo>
                  <a:pt x="71399" y="3314"/>
                </a:lnTo>
                <a:lnTo>
                  <a:pt x="81508" y="3314"/>
                </a:lnTo>
                <a:lnTo>
                  <a:pt x="95097" y="0"/>
                </a:lnTo>
                <a:lnTo>
                  <a:pt x="105359" y="6794"/>
                </a:lnTo>
                <a:lnTo>
                  <a:pt x="115468" y="3314"/>
                </a:lnTo>
                <a:lnTo>
                  <a:pt x="139318" y="1012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3178010" y="5565776"/>
            <a:ext cx="169811" cy="156273"/>
          </a:xfrm>
          <a:custGeom>
            <a:avLst/>
            <a:gdLst/>
            <a:ahLst/>
            <a:cxnLst/>
            <a:rect l="l" t="t" r="r" b="b"/>
            <a:pathLst>
              <a:path w="169811" h="156273">
                <a:moveTo>
                  <a:pt x="132372" y="101892"/>
                </a:moveTo>
                <a:lnTo>
                  <a:pt x="125590" y="112179"/>
                </a:lnTo>
                <a:lnTo>
                  <a:pt x="115468" y="122300"/>
                </a:lnTo>
                <a:lnTo>
                  <a:pt x="95097" y="149466"/>
                </a:lnTo>
                <a:lnTo>
                  <a:pt x="74726" y="156273"/>
                </a:lnTo>
                <a:lnTo>
                  <a:pt x="61137" y="142659"/>
                </a:lnTo>
                <a:lnTo>
                  <a:pt x="54343" y="139357"/>
                </a:lnTo>
                <a:lnTo>
                  <a:pt x="47548" y="125768"/>
                </a:lnTo>
                <a:lnTo>
                  <a:pt x="54343" y="122300"/>
                </a:lnTo>
                <a:lnTo>
                  <a:pt x="71247" y="115506"/>
                </a:lnTo>
                <a:lnTo>
                  <a:pt x="64452" y="101892"/>
                </a:lnTo>
                <a:lnTo>
                  <a:pt x="61137" y="95110"/>
                </a:lnTo>
                <a:lnTo>
                  <a:pt x="50876" y="81533"/>
                </a:lnTo>
                <a:lnTo>
                  <a:pt x="47548" y="81533"/>
                </a:lnTo>
                <a:lnTo>
                  <a:pt x="33972" y="71412"/>
                </a:lnTo>
                <a:lnTo>
                  <a:pt x="33972" y="51041"/>
                </a:lnTo>
                <a:lnTo>
                  <a:pt x="27178" y="40766"/>
                </a:lnTo>
                <a:lnTo>
                  <a:pt x="13589" y="37452"/>
                </a:lnTo>
                <a:lnTo>
                  <a:pt x="3327" y="30645"/>
                </a:lnTo>
                <a:lnTo>
                  <a:pt x="0" y="13576"/>
                </a:lnTo>
                <a:lnTo>
                  <a:pt x="30492" y="3467"/>
                </a:lnTo>
                <a:lnTo>
                  <a:pt x="50876" y="0"/>
                </a:lnTo>
                <a:lnTo>
                  <a:pt x="84823" y="3467"/>
                </a:lnTo>
                <a:lnTo>
                  <a:pt x="105206" y="10274"/>
                </a:lnTo>
                <a:lnTo>
                  <a:pt x="112001" y="20383"/>
                </a:lnTo>
                <a:lnTo>
                  <a:pt x="115468" y="27177"/>
                </a:lnTo>
                <a:lnTo>
                  <a:pt x="135851" y="30645"/>
                </a:lnTo>
                <a:lnTo>
                  <a:pt x="145961" y="44234"/>
                </a:lnTo>
                <a:lnTo>
                  <a:pt x="156222" y="47561"/>
                </a:lnTo>
                <a:lnTo>
                  <a:pt x="163017" y="37452"/>
                </a:lnTo>
                <a:lnTo>
                  <a:pt x="166331" y="40766"/>
                </a:lnTo>
                <a:lnTo>
                  <a:pt x="169811" y="44234"/>
                </a:lnTo>
                <a:lnTo>
                  <a:pt x="166331" y="57835"/>
                </a:lnTo>
                <a:lnTo>
                  <a:pt x="156222" y="71412"/>
                </a:lnTo>
                <a:lnTo>
                  <a:pt x="159550" y="78193"/>
                </a:lnTo>
                <a:lnTo>
                  <a:pt x="156222" y="88315"/>
                </a:lnTo>
                <a:lnTo>
                  <a:pt x="135851" y="91808"/>
                </a:lnTo>
                <a:lnTo>
                  <a:pt x="132372" y="91808"/>
                </a:lnTo>
                <a:lnTo>
                  <a:pt x="129057" y="91808"/>
                </a:lnTo>
                <a:lnTo>
                  <a:pt x="129057" y="98590"/>
                </a:lnTo>
                <a:lnTo>
                  <a:pt x="132372" y="10189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3025114" y="5579352"/>
            <a:ext cx="224142" cy="197040"/>
          </a:xfrm>
          <a:custGeom>
            <a:avLst/>
            <a:gdLst/>
            <a:ahLst/>
            <a:cxnLst/>
            <a:rect l="l" t="t" r="r" b="b"/>
            <a:pathLst>
              <a:path w="224142" h="197040">
                <a:moveTo>
                  <a:pt x="23850" y="190246"/>
                </a:moveTo>
                <a:lnTo>
                  <a:pt x="13576" y="173342"/>
                </a:lnTo>
                <a:lnTo>
                  <a:pt x="0" y="152958"/>
                </a:lnTo>
                <a:lnTo>
                  <a:pt x="10261" y="152958"/>
                </a:lnTo>
                <a:lnTo>
                  <a:pt x="13576" y="142697"/>
                </a:lnTo>
                <a:lnTo>
                  <a:pt x="20370" y="139357"/>
                </a:lnTo>
                <a:lnTo>
                  <a:pt x="27165" y="135890"/>
                </a:lnTo>
                <a:lnTo>
                  <a:pt x="20370" y="118999"/>
                </a:lnTo>
                <a:lnTo>
                  <a:pt x="17056" y="98602"/>
                </a:lnTo>
                <a:lnTo>
                  <a:pt x="33959" y="78232"/>
                </a:lnTo>
                <a:lnTo>
                  <a:pt x="61125" y="61163"/>
                </a:lnTo>
                <a:lnTo>
                  <a:pt x="74714" y="33985"/>
                </a:lnTo>
                <a:lnTo>
                  <a:pt x="108673" y="6807"/>
                </a:lnTo>
                <a:lnTo>
                  <a:pt x="112153" y="6807"/>
                </a:lnTo>
                <a:lnTo>
                  <a:pt x="125730" y="3492"/>
                </a:lnTo>
                <a:lnTo>
                  <a:pt x="135851" y="0"/>
                </a:lnTo>
                <a:lnTo>
                  <a:pt x="152895" y="0"/>
                </a:lnTo>
                <a:lnTo>
                  <a:pt x="156222" y="17068"/>
                </a:lnTo>
                <a:lnTo>
                  <a:pt x="166484" y="23876"/>
                </a:lnTo>
                <a:lnTo>
                  <a:pt x="180073" y="27190"/>
                </a:lnTo>
                <a:lnTo>
                  <a:pt x="186867" y="37465"/>
                </a:lnTo>
                <a:lnTo>
                  <a:pt x="186867" y="57835"/>
                </a:lnTo>
                <a:lnTo>
                  <a:pt x="200444" y="67957"/>
                </a:lnTo>
                <a:lnTo>
                  <a:pt x="203771" y="67957"/>
                </a:lnTo>
                <a:lnTo>
                  <a:pt x="214033" y="81534"/>
                </a:lnTo>
                <a:lnTo>
                  <a:pt x="217347" y="88315"/>
                </a:lnTo>
                <a:lnTo>
                  <a:pt x="224142" y="101930"/>
                </a:lnTo>
                <a:lnTo>
                  <a:pt x="207238" y="108724"/>
                </a:lnTo>
                <a:lnTo>
                  <a:pt x="200444" y="112191"/>
                </a:lnTo>
                <a:lnTo>
                  <a:pt x="190182" y="122301"/>
                </a:lnTo>
                <a:lnTo>
                  <a:pt x="166484" y="132575"/>
                </a:lnTo>
                <a:lnTo>
                  <a:pt x="139319" y="149479"/>
                </a:lnTo>
                <a:lnTo>
                  <a:pt x="118935" y="152958"/>
                </a:lnTo>
                <a:lnTo>
                  <a:pt x="108673" y="163068"/>
                </a:lnTo>
                <a:lnTo>
                  <a:pt x="98564" y="169849"/>
                </a:lnTo>
                <a:lnTo>
                  <a:pt x="88290" y="180124"/>
                </a:lnTo>
                <a:lnTo>
                  <a:pt x="71399" y="197040"/>
                </a:lnTo>
                <a:lnTo>
                  <a:pt x="54330" y="190246"/>
                </a:lnTo>
                <a:lnTo>
                  <a:pt x="44221" y="193725"/>
                </a:lnTo>
                <a:lnTo>
                  <a:pt x="23850" y="19024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2841727" y="5599749"/>
            <a:ext cx="146113" cy="169849"/>
          </a:xfrm>
          <a:custGeom>
            <a:avLst/>
            <a:gdLst/>
            <a:ahLst/>
            <a:cxnLst/>
            <a:rect l="l" t="t" r="r" b="b"/>
            <a:pathLst>
              <a:path w="146113" h="169849">
                <a:moveTo>
                  <a:pt x="71399" y="169849"/>
                </a:moveTo>
                <a:lnTo>
                  <a:pt x="27165" y="142671"/>
                </a:lnTo>
                <a:lnTo>
                  <a:pt x="54330" y="108686"/>
                </a:lnTo>
                <a:lnTo>
                  <a:pt x="37426" y="101904"/>
                </a:lnTo>
                <a:lnTo>
                  <a:pt x="6781" y="98602"/>
                </a:lnTo>
                <a:lnTo>
                  <a:pt x="3467" y="95110"/>
                </a:lnTo>
                <a:lnTo>
                  <a:pt x="0" y="84988"/>
                </a:lnTo>
                <a:lnTo>
                  <a:pt x="6781" y="71412"/>
                </a:lnTo>
                <a:lnTo>
                  <a:pt x="0" y="67919"/>
                </a:lnTo>
                <a:lnTo>
                  <a:pt x="3467" y="44221"/>
                </a:lnTo>
                <a:lnTo>
                  <a:pt x="3467" y="30645"/>
                </a:lnTo>
                <a:lnTo>
                  <a:pt x="17056" y="17068"/>
                </a:lnTo>
                <a:lnTo>
                  <a:pt x="27165" y="17068"/>
                </a:lnTo>
                <a:lnTo>
                  <a:pt x="47536" y="6794"/>
                </a:lnTo>
                <a:lnTo>
                  <a:pt x="61125" y="0"/>
                </a:lnTo>
                <a:lnTo>
                  <a:pt x="81495" y="10261"/>
                </a:lnTo>
                <a:lnTo>
                  <a:pt x="146113" y="91795"/>
                </a:lnTo>
                <a:lnTo>
                  <a:pt x="139319" y="108686"/>
                </a:lnTo>
                <a:lnTo>
                  <a:pt x="125729" y="112179"/>
                </a:lnTo>
                <a:lnTo>
                  <a:pt x="115455" y="122301"/>
                </a:lnTo>
                <a:lnTo>
                  <a:pt x="112140" y="129082"/>
                </a:lnTo>
                <a:lnTo>
                  <a:pt x="112140" y="139344"/>
                </a:lnTo>
                <a:lnTo>
                  <a:pt x="95084" y="152946"/>
                </a:lnTo>
                <a:lnTo>
                  <a:pt x="71399" y="16984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3307067" y="5606544"/>
            <a:ext cx="105194" cy="112166"/>
          </a:xfrm>
          <a:custGeom>
            <a:avLst/>
            <a:gdLst/>
            <a:ahLst/>
            <a:cxnLst/>
            <a:rect l="l" t="t" r="r" b="b"/>
            <a:pathLst>
              <a:path w="105194" h="112166">
                <a:moveTo>
                  <a:pt x="50863" y="112166"/>
                </a:moveTo>
                <a:lnTo>
                  <a:pt x="37274" y="105384"/>
                </a:lnTo>
                <a:lnTo>
                  <a:pt x="37274" y="98590"/>
                </a:lnTo>
                <a:lnTo>
                  <a:pt x="40754" y="98590"/>
                </a:lnTo>
                <a:lnTo>
                  <a:pt x="44081" y="88315"/>
                </a:lnTo>
                <a:lnTo>
                  <a:pt x="40754" y="85001"/>
                </a:lnTo>
                <a:lnTo>
                  <a:pt x="33959" y="85001"/>
                </a:lnTo>
                <a:lnTo>
                  <a:pt x="37274" y="74739"/>
                </a:lnTo>
                <a:lnTo>
                  <a:pt x="23698" y="64617"/>
                </a:lnTo>
                <a:lnTo>
                  <a:pt x="13588" y="61125"/>
                </a:lnTo>
                <a:lnTo>
                  <a:pt x="3314" y="61125"/>
                </a:lnTo>
                <a:lnTo>
                  <a:pt x="0" y="57823"/>
                </a:lnTo>
                <a:lnTo>
                  <a:pt x="0" y="51041"/>
                </a:lnTo>
                <a:lnTo>
                  <a:pt x="3314" y="51041"/>
                </a:lnTo>
                <a:lnTo>
                  <a:pt x="6794" y="51041"/>
                </a:lnTo>
                <a:lnTo>
                  <a:pt x="27165" y="47548"/>
                </a:lnTo>
                <a:lnTo>
                  <a:pt x="30492" y="37426"/>
                </a:lnTo>
                <a:lnTo>
                  <a:pt x="27165" y="30645"/>
                </a:lnTo>
                <a:lnTo>
                  <a:pt x="37274" y="17068"/>
                </a:lnTo>
                <a:lnTo>
                  <a:pt x="40754" y="3467"/>
                </a:lnTo>
                <a:lnTo>
                  <a:pt x="37274" y="0"/>
                </a:lnTo>
                <a:lnTo>
                  <a:pt x="44081" y="0"/>
                </a:lnTo>
                <a:lnTo>
                  <a:pt x="81508" y="6794"/>
                </a:lnTo>
                <a:lnTo>
                  <a:pt x="88303" y="17068"/>
                </a:lnTo>
                <a:lnTo>
                  <a:pt x="105194" y="33972"/>
                </a:lnTo>
                <a:lnTo>
                  <a:pt x="91617" y="67932"/>
                </a:lnTo>
                <a:lnTo>
                  <a:pt x="81508" y="105384"/>
                </a:lnTo>
                <a:lnTo>
                  <a:pt x="50863" y="11216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2712668" y="5664367"/>
            <a:ext cx="200456" cy="410959"/>
          </a:xfrm>
          <a:custGeom>
            <a:avLst/>
            <a:gdLst/>
            <a:ahLst/>
            <a:cxnLst/>
            <a:rect l="l" t="t" r="r" b="b"/>
            <a:pathLst>
              <a:path w="200456" h="410959">
                <a:moveTo>
                  <a:pt x="190182" y="179959"/>
                </a:moveTo>
                <a:lnTo>
                  <a:pt x="190182" y="193548"/>
                </a:lnTo>
                <a:lnTo>
                  <a:pt x="180073" y="207124"/>
                </a:lnTo>
                <a:lnTo>
                  <a:pt x="180073" y="234315"/>
                </a:lnTo>
                <a:lnTo>
                  <a:pt x="176593" y="237782"/>
                </a:lnTo>
                <a:lnTo>
                  <a:pt x="176593" y="251383"/>
                </a:lnTo>
                <a:lnTo>
                  <a:pt x="173278" y="258165"/>
                </a:lnTo>
                <a:lnTo>
                  <a:pt x="176593" y="275081"/>
                </a:lnTo>
                <a:lnTo>
                  <a:pt x="173278" y="281876"/>
                </a:lnTo>
                <a:lnTo>
                  <a:pt x="183387" y="298932"/>
                </a:lnTo>
                <a:lnTo>
                  <a:pt x="169799" y="312508"/>
                </a:lnTo>
                <a:lnTo>
                  <a:pt x="169799" y="322630"/>
                </a:lnTo>
                <a:lnTo>
                  <a:pt x="135839" y="363397"/>
                </a:lnTo>
                <a:lnTo>
                  <a:pt x="118948" y="380466"/>
                </a:lnTo>
                <a:lnTo>
                  <a:pt x="108673" y="400837"/>
                </a:lnTo>
                <a:lnTo>
                  <a:pt x="78193" y="410959"/>
                </a:lnTo>
                <a:lnTo>
                  <a:pt x="67919" y="407631"/>
                </a:lnTo>
                <a:lnTo>
                  <a:pt x="64604" y="390575"/>
                </a:lnTo>
                <a:lnTo>
                  <a:pt x="47548" y="373672"/>
                </a:lnTo>
                <a:lnTo>
                  <a:pt x="47548" y="366864"/>
                </a:lnTo>
                <a:lnTo>
                  <a:pt x="40754" y="353275"/>
                </a:lnTo>
                <a:lnTo>
                  <a:pt x="40754" y="343001"/>
                </a:lnTo>
                <a:lnTo>
                  <a:pt x="51015" y="329425"/>
                </a:lnTo>
                <a:lnTo>
                  <a:pt x="51015" y="322630"/>
                </a:lnTo>
                <a:lnTo>
                  <a:pt x="51015" y="315849"/>
                </a:lnTo>
                <a:lnTo>
                  <a:pt x="64604" y="302247"/>
                </a:lnTo>
                <a:lnTo>
                  <a:pt x="74714" y="278549"/>
                </a:lnTo>
                <a:lnTo>
                  <a:pt x="74714" y="271741"/>
                </a:lnTo>
                <a:lnTo>
                  <a:pt x="67919" y="268274"/>
                </a:lnTo>
                <a:lnTo>
                  <a:pt x="61125" y="264960"/>
                </a:lnTo>
                <a:lnTo>
                  <a:pt x="44234" y="227533"/>
                </a:lnTo>
                <a:lnTo>
                  <a:pt x="30645" y="193548"/>
                </a:lnTo>
                <a:lnTo>
                  <a:pt x="20370" y="190220"/>
                </a:lnTo>
                <a:lnTo>
                  <a:pt x="17056" y="173151"/>
                </a:lnTo>
                <a:lnTo>
                  <a:pt x="23850" y="163068"/>
                </a:lnTo>
                <a:lnTo>
                  <a:pt x="27165" y="159575"/>
                </a:lnTo>
                <a:lnTo>
                  <a:pt x="33959" y="156260"/>
                </a:lnTo>
                <a:lnTo>
                  <a:pt x="37439" y="149453"/>
                </a:lnTo>
                <a:lnTo>
                  <a:pt x="40754" y="142671"/>
                </a:lnTo>
                <a:lnTo>
                  <a:pt x="40754" y="139192"/>
                </a:lnTo>
                <a:lnTo>
                  <a:pt x="40754" y="125603"/>
                </a:lnTo>
                <a:lnTo>
                  <a:pt x="44234" y="125603"/>
                </a:lnTo>
                <a:lnTo>
                  <a:pt x="54343" y="112026"/>
                </a:lnTo>
                <a:lnTo>
                  <a:pt x="54343" y="108712"/>
                </a:lnTo>
                <a:lnTo>
                  <a:pt x="47548" y="105232"/>
                </a:lnTo>
                <a:lnTo>
                  <a:pt x="37439" y="105232"/>
                </a:lnTo>
                <a:lnTo>
                  <a:pt x="37439" y="95110"/>
                </a:lnTo>
                <a:lnTo>
                  <a:pt x="37439" y="84836"/>
                </a:lnTo>
                <a:lnTo>
                  <a:pt x="33959" y="71259"/>
                </a:lnTo>
                <a:lnTo>
                  <a:pt x="23850" y="61137"/>
                </a:lnTo>
                <a:lnTo>
                  <a:pt x="20370" y="54343"/>
                </a:lnTo>
                <a:lnTo>
                  <a:pt x="17056" y="50876"/>
                </a:lnTo>
                <a:lnTo>
                  <a:pt x="17056" y="44069"/>
                </a:lnTo>
                <a:lnTo>
                  <a:pt x="20370" y="37287"/>
                </a:lnTo>
                <a:lnTo>
                  <a:pt x="27165" y="33985"/>
                </a:lnTo>
                <a:lnTo>
                  <a:pt x="23850" y="27178"/>
                </a:lnTo>
                <a:lnTo>
                  <a:pt x="20370" y="20370"/>
                </a:lnTo>
                <a:lnTo>
                  <a:pt x="10274" y="20370"/>
                </a:lnTo>
                <a:lnTo>
                  <a:pt x="3479" y="16916"/>
                </a:lnTo>
                <a:lnTo>
                  <a:pt x="0" y="6794"/>
                </a:lnTo>
                <a:lnTo>
                  <a:pt x="3479" y="3302"/>
                </a:lnTo>
                <a:lnTo>
                  <a:pt x="10274" y="0"/>
                </a:lnTo>
                <a:lnTo>
                  <a:pt x="13588" y="0"/>
                </a:lnTo>
                <a:lnTo>
                  <a:pt x="23850" y="0"/>
                </a:lnTo>
                <a:lnTo>
                  <a:pt x="30645" y="3302"/>
                </a:lnTo>
                <a:lnTo>
                  <a:pt x="37439" y="0"/>
                </a:lnTo>
                <a:lnTo>
                  <a:pt x="57810" y="6794"/>
                </a:lnTo>
                <a:lnTo>
                  <a:pt x="81508" y="16916"/>
                </a:lnTo>
                <a:lnTo>
                  <a:pt x="98564" y="27178"/>
                </a:lnTo>
                <a:lnTo>
                  <a:pt x="122262" y="30492"/>
                </a:lnTo>
                <a:lnTo>
                  <a:pt x="132524" y="30492"/>
                </a:lnTo>
                <a:lnTo>
                  <a:pt x="135839" y="33985"/>
                </a:lnTo>
                <a:lnTo>
                  <a:pt x="166484" y="37287"/>
                </a:lnTo>
                <a:lnTo>
                  <a:pt x="183387" y="44069"/>
                </a:lnTo>
                <a:lnTo>
                  <a:pt x="156222" y="78054"/>
                </a:lnTo>
                <a:lnTo>
                  <a:pt x="200456" y="105232"/>
                </a:lnTo>
                <a:lnTo>
                  <a:pt x="196976" y="108712"/>
                </a:lnTo>
                <a:lnTo>
                  <a:pt x="193662" y="139192"/>
                </a:lnTo>
                <a:lnTo>
                  <a:pt x="200456" y="163068"/>
                </a:lnTo>
                <a:lnTo>
                  <a:pt x="190182" y="17995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3239148" y="5667669"/>
            <a:ext cx="173113" cy="214109"/>
          </a:xfrm>
          <a:custGeom>
            <a:avLst/>
            <a:gdLst/>
            <a:ahLst/>
            <a:cxnLst/>
            <a:rect l="l" t="t" r="r" b="b"/>
            <a:pathLst>
              <a:path w="173113" h="214109">
                <a:moveTo>
                  <a:pt x="13589" y="54381"/>
                </a:moveTo>
                <a:lnTo>
                  <a:pt x="33959" y="47574"/>
                </a:lnTo>
                <a:lnTo>
                  <a:pt x="54330" y="20408"/>
                </a:lnTo>
                <a:lnTo>
                  <a:pt x="64452" y="10287"/>
                </a:lnTo>
                <a:lnTo>
                  <a:pt x="71234" y="0"/>
                </a:lnTo>
                <a:lnTo>
                  <a:pt x="81508" y="0"/>
                </a:lnTo>
                <a:lnTo>
                  <a:pt x="91617" y="3492"/>
                </a:lnTo>
                <a:lnTo>
                  <a:pt x="105194" y="13614"/>
                </a:lnTo>
                <a:lnTo>
                  <a:pt x="101879" y="23876"/>
                </a:lnTo>
                <a:lnTo>
                  <a:pt x="108673" y="23876"/>
                </a:lnTo>
                <a:lnTo>
                  <a:pt x="112001" y="27190"/>
                </a:lnTo>
                <a:lnTo>
                  <a:pt x="108673" y="37465"/>
                </a:lnTo>
                <a:lnTo>
                  <a:pt x="105194" y="37465"/>
                </a:lnTo>
                <a:lnTo>
                  <a:pt x="105194" y="44259"/>
                </a:lnTo>
                <a:lnTo>
                  <a:pt x="118783" y="51041"/>
                </a:lnTo>
                <a:lnTo>
                  <a:pt x="135839" y="71424"/>
                </a:lnTo>
                <a:lnTo>
                  <a:pt x="139153" y="91808"/>
                </a:lnTo>
                <a:lnTo>
                  <a:pt x="149428" y="101930"/>
                </a:lnTo>
                <a:lnTo>
                  <a:pt x="152742" y="129108"/>
                </a:lnTo>
                <a:lnTo>
                  <a:pt x="159537" y="135890"/>
                </a:lnTo>
                <a:lnTo>
                  <a:pt x="156222" y="142697"/>
                </a:lnTo>
                <a:lnTo>
                  <a:pt x="159537" y="152958"/>
                </a:lnTo>
                <a:lnTo>
                  <a:pt x="163017" y="163068"/>
                </a:lnTo>
                <a:lnTo>
                  <a:pt x="166331" y="186918"/>
                </a:lnTo>
                <a:lnTo>
                  <a:pt x="173113" y="190246"/>
                </a:lnTo>
                <a:lnTo>
                  <a:pt x="152742" y="190246"/>
                </a:lnTo>
                <a:lnTo>
                  <a:pt x="98412" y="207314"/>
                </a:lnTo>
                <a:lnTo>
                  <a:pt x="74714" y="214109"/>
                </a:lnTo>
                <a:lnTo>
                  <a:pt x="67919" y="207314"/>
                </a:lnTo>
                <a:lnTo>
                  <a:pt x="61125" y="203822"/>
                </a:lnTo>
                <a:lnTo>
                  <a:pt x="61125" y="193725"/>
                </a:lnTo>
                <a:lnTo>
                  <a:pt x="54330" y="193725"/>
                </a:lnTo>
                <a:lnTo>
                  <a:pt x="37274" y="193725"/>
                </a:lnTo>
                <a:lnTo>
                  <a:pt x="44068" y="173342"/>
                </a:lnTo>
                <a:lnTo>
                  <a:pt x="44068" y="163068"/>
                </a:lnTo>
                <a:lnTo>
                  <a:pt x="33959" y="156273"/>
                </a:lnTo>
                <a:lnTo>
                  <a:pt x="33959" y="139369"/>
                </a:lnTo>
                <a:lnTo>
                  <a:pt x="23685" y="129108"/>
                </a:lnTo>
                <a:lnTo>
                  <a:pt x="30492" y="112191"/>
                </a:lnTo>
                <a:lnTo>
                  <a:pt x="16903" y="108724"/>
                </a:lnTo>
                <a:lnTo>
                  <a:pt x="0" y="91808"/>
                </a:lnTo>
                <a:lnTo>
                  <a:pt x="3314" y="78232"/>
                </a:lnTo>
                <a:lnTo>
                  <a:pt x="20370" y="67957"/>
                </a:lnTo>
                <a:lnTo>
                  <a:pt x="10109" y="61163"/>
                </a:lnTo>
                <a:lnTo>
                  <a:pt x="13589" y="5438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2902853" y="5691544"/>
            <a:ext cx="146113" cy="152781"/>
          </a:xfrm>
          <a:custGeom>
            <a:avLst/>
            <a:gdLst/>
            <a:ahLst/>
            <a:cxnLst/>
            <a:rect l="l" t="t" r="r" b="b"/>
            <a:pathLst>
              <a:path w="146113" h="152781">
                <a:moveTo>
                  <a:pt x="129044" y="108699"/>
                </a:moveTo>
                <a:lnTo>
                  <a:pt x="112153" y="115493"/>
                </a:lnTo>
                <a:lnTo>
                  <a:pt x="98564" y="115493"/>
                </a:lnTo>
                <a:lnTo>
                  <a:pt x="84988" y="118821"/>
                </a:lnTo>
                <a:lnTo>
                  <a:pt x="71399" y="118821"/>
                </a:lnTo>
                <a:lnTo>
                  <a:pt x="51015" y="129082"/>
                </a:lnTo>
                <a:lnTo>
                  <a:pt x="44234" y="129082"/>
                </a:lnTo>
                <a:lnTo>
                  <a:pt x="33959" y="132397"/>
                </a:lnTo>
                <a:lnTo>
                  <a:pt x="33959" y="135890"/>
                </a:lnTo>
                <a:lnTo>
                  <a:pt x="20370" y="152781"/>
                </a:lnTo>
                <a:lnTo>
                  <a:pt x="10274" y="149466"/>
                </a:lnTo>
                <a:lnTo>
                  <a:pt x="0" y="152781"/>
                </a:lnTo>
                <a:lnTo>
                  <a:pt x="10274" y="135890"/>
                </a:lnTo>
                <a:lnTo>
                  <a:pt x="3479" y="112014"/>
                </a:lnTo>
                <a:lnTo>
                  <a:pt x="6794" y="81534"/>
                </a:lnTo>
                <a:lnTo>
                  <a:pt x="10274" y="78054"/>
                </a:lnTo>
                <a:lnTo>
                  <a:pt x="33959" y="61150"/>
                </a:lnTo>
                <a:lnTo>
                  <a:pt x="51015" y="47548"/>
                </a:lnTo>
                <a:lnTo>
                  <a:pt x="51015" y="37287"/>
                </a:lnTo>
                <a:lnTo>
                  <a:pt x="54330" y="30505"/>
                </a:lnTo>
                <a:lnTo>
                  <a:pt x="64604" y="20383"/>
                </a:lnTo>
                <a:lnTo>
                  <a:pt x="78193" y="16891"/>
                </a:lnTo>
                <a:lnTo>
                  <a:pt x="84988" y="0"/>
                </a:lnTo>
                <a:lnTo>
                  <a:pt x="95084" y="20383"/>
                </a:lnTo>
                <a:lnTo>
                  <a:pt x="108673" y="30505"/>
                </a:lnTo>
                <a:lnTo>
                  <a:pt x="122262" y="40767"/>
                </a:lnTo>
                <a:lnTo>
                  <a:pt x="135839" y="61150"/>
                </a:lnTo>
                <a:lnTo>
                  <a:pt x="146113" y="78054"/>
                </a:lnTo>
                <a:lnTo>
                  <a:pt x="129044" y="10869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3028581" y="5691544"/>
            <a:ext cx="254634" cy="200355"/>
          </a:xfrm>
          <a:custGeom>
            <a:avLst/>
            <a:gdLst/>
            <a:ahLst/>
            <a:cxnLst/>
            <a:rect l="l" t="t" r="r" b="b"/>
            <a:pathLst>
              <a:path w="254634" h="200355">
                <a:moveTo>
                  <a:pt x="224155" y="30505"/>
                </a:moveTo>
                <a:lnTo>
                  <a:pt x="220675" y="37287"/>
                </a:lnTo>
                <a:lnTo>
                  <a:pt x="230936" y="44081"/>
                </a:lnTo>
                <a:lnTo>
                  <a:pt x="213880" y="54356"/>
                </a:lnTo>
                <a:lnTo>
                  <a:pt x="210565" y="67932"/>
                </a:lnTo>
                <a:lnTo>
                  <a:pt x="227469" y="84848"/>
                </a:lnTo>
                <a:lnTo>
                  <a:pt x="241058" y="88315"/>
                </a:lnTo>
                <a:lnTo>
                  <a:pt x="234251" y="105232"/>
                </a:lnTo>
                <a:lnTo>
                  <a:pt x="244525" y="115493"/>
                </a:lnTo>
                <a:lnTo>
                  <a:pt x="244525" y="132397"/>
                </a:lnTo>
                <a:lnTo>
                  <a:pt x="254634" y="139192"/>
                </a:lnTo>
                <a:lnTo>
                  <a:pt x="254634" y="149466"/>
                </a:lnTo>
                <a:lnTo>
                  <a:pt x="247840" y="169849"/>
                </a:lnTo>
                <a:lnTo>
                  <a:pt x="237731" y="169849"/>
                </a:lnTo>
                <a:lnTo>
                  <a:pt x="210565" y="163042"/>
                </a:lnTo>
                <a:lnTo>
                  <a:pt x="196976" y="156248"/>
                </a:lnTo>
                <a:lnTo>
                  <a:pt x="169811" y="159588"/>
                </a:lnTo>
                <a:lnTo>
                  <a:pt x="149428" y="156248"/>
                </a:lnTo>
                <a:lnTo>
                  <a:pt x="145961" y="166370"/>
                </a:lnTo>
                <a:lnTo>
                  <a:pt x="115468" y="173164"/>
                </a:lnTo>
                <a:lnTo>
                  <a:pt x="84823" y="183438"/>
                </a:lnTo>
                <a:lnTo>
                  <a:pt x="84823" y="197015"/>
                </a:lnTo>
                <a:lnTo>
                  <a:pt x="81508" y="200355"/>
                </a:lnTo>
                <a:lnTo>
                  <a:pt x="74714" y="190233"/>
                </a:lnTo>
                <a:lnTo>
                  <a:pt x="81508" y="163042"/>
                </a:lnTo>
                <a:lnTo>
                  <a:pt x="40754" y="152781"/>
                </a:lnTo>
                <a:lnTo>
                  <a:pt x="23698" y="135890"/>
                </a:lnTo>
                <a:lnTo>
                  <a:pt x="6794" y="135890"/>
                </a:lnTo>
                <a:lnTo>
                  <a:pt x="0" y="132397"/>
                </a:lnTo>
                <a:lnTo>
                  <a:pt x="0" y="122275"/>
                </a:lnTo>
                <a:lnTo>
                  <a:pt x="3314" y="115493"/>
                </a:lnTo>
                <a:lnTo>
                  <a:pt x="3314" y="108699"/>
                </a:lnTo>
                <a:lnTo>
                  <a:pt x="20383" y="78054"/>
                </a:lnTo>
                <a:lnTo>
                  <a:pt x="40754" y="81534"/>
                </a:lnTo>
                <a:lnTo>
                  <a:pt x="50863" y="78054"/>
                </a:lnTo>
                <a:lnTo>
                  <a:pt x="67932" y="84848"/>
                </a:lnTo>
                <a:lnTo>
                  <a:pt x="84823" y="67932"/>
                </a:lnTo>
                <a:lnTo>
                  <a:pt x="95097" y="57658"/>
                </a:lnTo>
                <a:lnTo>
                  <a:pt x="105206" y="50876"/>
                </a:lnTo>
                <a:lnTo>
                  <a:pt x="115468" y="40767"/>
                </a:lnTo>
                <a:lnTo>
                  <a:pt x="135851" y="37287"/>
                </a:lnTo>
                <a:lnTo>
                  <a:pt x="163017" y="20383"/>
                </a:lnTo>
                <a:lnTo>
                  <a:pt x="186715" y="10109"/>
                </a:lnTo>
                <a:lnTo>
                  <a:pt x="196976" y="0"/>
                </a:lnTo>
                <a:lnTo>
                  <a:pt x="203771" y="13589"/>
                </a:lnTo>
                <a:lnTo>
                  <a:pt x="210565" y="16891"/>
                </a:lnTo>
                <a:lnTo>
                  <a:pt x="224155" y="3050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2882468" y="5800243"/>
            <a:ext cx="186867" cy="186753"/>
          </a:xfrm>
          <a:custGeom>
            <a:avLst/>
            <a:gdLst/>
            <a:ahLst/>
            <a:cxnLst/>
            <a:rect l="l" t="t" r="r" b="b"/>
            <a:pathLst>
              <a:path w="186867" h="186753">
                <a:moveTo>
                  <a:pt x="0" y="186753"/>
                </a:moveTo>
                <a:lnTo>
                  <a:pt x="0" y="176631"/>
                </a:lnTo>
                <a:lnTo>
                  <a:pt x="13588" y="163055"/>
                </a:lnTo>
                <a:lnTo>
                  <a:pt x="3479" y="145999"/>
                </a:lnTo>
                <a:lnTo>
                  <a:pt x="6794" y="139204"/>
                </a:lnTo>
                <a:lnTo>
                  <a:pt x="3479" y="122288"/>
                </a:lnTo>
                <a:lnTo>
                  <a:pt x="6794" y="115506"/>
                </a:lnTo>
                <a:lnTo>
                  <a:pt x="6794" y="101904"/>
                </a:lnTo>
                <a:lnTo>
                  <a:pt x="10274" y="98437"/>
                </a:lnTo>
                <a:lnTo>
                  <a:pt x="10274" y="71246"/>
                </a:lnTo>
                <a:lnTo>
                  <a:pt x="20383" y="57670"/>
                </a:lnTo>
                <a:lnTo>
                  <a:pt x="20383" y="44081"/>
                </a:lnTo>
                <a:lnTo>
                  <a:pt x="30657" y="40766"/>
                </a:lnTo>
                <a:lnTo>
                  <a:pt x="40754" y="44081"/>
                </a:lnTo>
                <a:lnTo>
                  <a:pt x="54343" y="27190"/>
                </a:lnTo>
                <a:lnTo>
                  <a:pt x="54343" y="23698"/>
                </a:lnTo>
                <a:lnTo>
                  <a:pt x="64617" y="20383"/>
                </a:lnTo>
                <a:lnTo>
                  <a:pt x="71399" y="20383"/>
                </a:lnTo>
                <a:lnTo>
                  <a:pt x="91782" y="10121"/>
                </a:lnTo>
                <a:lnTo>
                  <a:pt x="105371" y="10121"/>
                </a:lnTo>
                <a:lnTo>
                  <a:pt x="118948" y="6794"/>
                </a:lnTo>
                <a:lnTo>
                  <a:pt x="132537" y="6794"/>
                </a:lnTo>
                <a:lnTo>
                  <a:pt x="149428" y="0"/>
                </a:lnTo>
                <a:lnTo>
                  <a:pt x="149428" y="6794"/>
                </a:lnTo>
                <a:lnTo>
                  <a:pt x="146113" y="13576"/>
                </a:lnTo>
                <a:lnTo>
                  <a:pt x="146113" y="23698"/>
                </a:lnTo>
                <a:lnTo>
                  <a:pt x="152907" y="27190"/>
                </a:lnTo>
                <a:lnTo>
                  <a:pt x="169811" y="27190"/>
                </a:lnTo>
                <a:lnTo>
                  <a:pt x="186867" y="44081"/>
                </a:lnTo>
                <a:lnTo>
                  <a:pt x="142646" y="101904"/>
                </a:lnTo>
                <a:lnTo>
                  <a:pt x="125742" y="132397"/>
                </a:lnTo>
                <a:lnTo>
                  <a:pt x="101892" y="129082"/>
                </a:lnTo>
                <a:lnTo>
                  <a:pt x="0" y="18675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977565" y="5844326"/>
            <a:ext cx="159702" cy="186904"/>
          </a:xfrm>
          <a:custGeom>
            <a:avLst/>
            <a:gdLst/>
            <a:ahLst/>
            <a:cxnLst/>
            <a:rect l="l" t="t" r="r" b="b"/>
            <a:pathLst>
              <a:path w="159702" h="186905">
                <a:moveTo>
                  <a:pt x="47548" y="57823"/>
                </a:moveTo>
                <a:lnTo>
                  <a:pt x="91770" y="0"/>
                </a:lnTo>
                <a:lnTo>
                  <a:pt x="132524" y="10261"/>
                </a:lnTo>
                <a:lnTo>
                  <a:pt x="125729" y="37452"/>
                </a:lnTo>
                <a:lnTo>
                  <a:pt x="132524" y="47574"/>
                </a:lnTo>
                <a:lnTo>
                  <a:pt x="152907" y="81533"/>
                </a:lnTo>
                <a:lnTo>
                  <a:pt x="159702" y="91782"/>
                </a:lnTo>
                <a:lnTo>
                  <a:pt x="139319" y="95122"/>
                </a:lnTo>
                <a:lnTo>
                  <a:pt x="122262" y="105384"/>
                </a:lnTo>
                <a:lnTo>
                  <a:pt x="139319" y="122288"/>
                </a:lnTo>
                <a:lnTo>
                  <a:pt x="125729" y="122288"/>
                </a:lnTo>
                <a:lnTo>
                  <a:pt x="78193" y="152946"/>
                </a:lnTo>
                <a:lnTo>
                  <a:pt x="64604" y="166535"/>
                </a:lnTo>
                <a:lnTo>
                  <a:pt x="57810" y="180111"/>
                </a:lnTo>
                <a:lnTo>
                  <a:pt x="44234" y="186905"/>
                </a:lnTo>
                <a:lnTo>
                  <a:pt x="13588" y="186905"/>
                </a:lnTo>
                <a:lnTo>
                  <a:pt x="3479" y="186905"/>
                </a:lnTo>
                <a:lnTo>
                  <a:pt x="0" y="180111"/>
                </a:lnTo>
                <a:lnTo>
                  <a:pt x="0" y="159740"/>
                </a:lnTo>
                <a:lnTo>
                  <a:pt x="20370" y="149466"/>
                </a:lnTo>
                <a:lnTo>
                  <a:pt x="44234" y="115493"/>
                </a:lnTo>
                <a:lnTo>
                  <a:pt x="51015" y="74726"/>
                </a:lnTo>
                <a:lnTo>
                  <a:pt x="47548" y="5782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3099828" y="5847793"/>
            <a:ext cx="227622" cy="135877"/>
          </a:xfrm>
          <a:custGeom>
            <a:avLst/>
            <a:gdLst/>
            <a:ahLst/>
            <a:cxnLst/>
            <a:rect l="l" t="t" r="r" b="b"/>
            <a:pathLst>
              <a:path w="227622" h="135877">
                <a:moveTo>
                  <a:pt x="224142" y="129082"/>
                </a:moveTo>
                <a:lnTo>
                  <a:pt x="193649" y="112026"/>
                </a:lnTo>
                <a:lnTo>
                  <a:pt x="176593" y="115506"/>
                </a:lnTo>
                <a:lnTo>
                  <a:pt x="156222" y="125615"/>
                </a:lnTo>
                <a:lnTo>
                  <a:pt x="142633" y="125615"/>
                </a:lnTo>
                <a:lnTo>
                  <a:pt x="125729" y="129082"/>
                </a:lnTo>
                <a:lnTo>
                  <a:pt x="98564" y="125615"/>
                </a:lnTo>
                <a:lnTo>
                  <a:pt x="91770" y="122300"/>
                </a:lnTo>
                <a:lnTo>
                  <a:pt x="30645" y="135877"/>
                </a:lnTo>
                <a:lnTo>
                  <a:pt x="17056" y="118821"/>
                </a:lnTo>
                <a:lnTo>
                  <a:pt x="0" y="101917"/>
                </a:lnTo>
                <a:lnTo>
                  <a:pt x="17056" y="91655"/>
                </a:lnTo>
                <a:lnTo>
                  <a:pt x="37439" y="88315"/>
                </a:lnTo>
                <a:lnTo>
                  <a:pt x="30645" y="78066"/>
                </a:lnTo>
                <a:lnTo>
                  <a:pt x="10261" y="44107"/>
                </a:lnTo>
                <a:lnTo>
                  <a:pt x="13576" y="40766"/>
                </a:lnTo>
                <a:lnTo>
                  <a:pt x="13576" y="27190"/>
                </a:lnTo>
                <a:lnTo>
                  <a:pt x="44221" y="16916"/>
                </a:lnTo>
                <a:lnTo>
                  <a:pt x="74714" y="10121"/>
                </a:lnTo>
                <a:lnTo>
                  <a:pt x="78181" y="0"/>
                </a:lnTo>
                <a:lnTo>
                  <a:pt x="98564" y="3340"/>
                </a:lnTo>
                <a:lnTo>
                  <a:pt x="125729" y="0"/>
                </a:lnTo>
                <a:lnTo>
                  <a:pt x="139318" y="6794"/>
                </a:lnTo>
                <a:lnTo>
                  <a:pt x="166484" y="13601"/>
                </a:lnTo>
                <a:lnTo>
                  <a:pt x="176593" y="13601"/>
                </a:lnTo>
                <a:lnTo>
                  <a:pt x="193649" y="13601"/>
                </a:lnTo>
                <a:lnTo>
                  <a:pt x="193649" y="16916"/>
                </a:lnTo>
                <a:lnTo>
                  <a:pt x="196964" y="37299"/>
                </a:lnTo>
                <a:lnTo>
                  <a:pt x="203771" y="44107"/>
                </a:lnTo>
                <a:lnTo>
                  <a:pt x="207238" y="50888"/>
                </a:lnTo>
                <a:lnTo>
                  <a:pt x="217347" y="50888"/>
                </a:lnTo>
                <a:lnTo>
                  <a:pt x="214033" y="84848"/>
                </a:lnTo>
                <a:lnTo>
                  <a:pt x="227622" y="115506"/>
                </a:lnTo>
                <a:lnTo>
                  <a:pt x="224142" y="12908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2668599" y="5854587"/>
            <a:ext cx="122262" cy="275069"/>
          </a:xfrm>
          <a:custGeom>
            <a:avLst/>
            <a:gdLst/>
            <a:ahLst/>
            <a:cxnLst/>
            <a:rect l="l" t="t" r="r" b="b"/>
            <a:pathLst>
              <a:path w="122262" h="275069">
                <a:moveTo>
                  <a:pt x="122262" y="220738"/>
                </a:moveTo>
                <a:lnTo>
                  <a:pt x="88303" y="275069"/>
                </a:lnTo>
                <a:lnTo>
                  <a:pt x="54343" y="268287"/>
                </a:lnTo>
                <a:lnTo>
                  <a:pt x="57657" y="264972"/>
                </a:lnTo>
                <a:lnTo>
                  <a:pt x="61125" y="264972"/>
                </a:lnTo>
                <a:lnTo>
                  <a:pt x="64439" y="261492"/>
                </a:lnTo>
                <a:lnTo>
                  <a:pt x="61125" y="254711"/>
                </a:lnTo>
                <a:lnTo>
                  <a:pt x="50863" y="244589"/>
                </a:lnTo>
                <a:lnTo>
                  <a:pt x="37274" y="227520"/>
                </a:lnTo>
                <a:lnTo>
                  <a:pt x="27165" y="190245"/>
                </a:lnTo>
                <a:lnTo>
                  <a:pt x="23685" y="183451"/>
                </a:lnTo>
                <a:lnTo>
                  <a:pt x="23685" y="173177"/>
                </a:lnTo>
                <a:lnTo>
                  <a:pt x="20370" y="166395"/>
                </a:lnTo>
                <a:lnTo>
                  <a:pt x="27165" y="149478"/>
                </a:lnTo>
                <a:lnTo>
                  <a:pt x="27165" y="139204"/>
                </a:lnTo>
                <a:lnTo>
                  <a:pt x="20370" y="129082"/>
                </a:lnTo>
                <a:lnTo>
                  <a:pt x="13588" y="125628"/>
                </a:lnTo>
                <a:lnTo>
                  <a:pt x="3314" y="118821"/>
                </a:lnTo>
                <a:lnTo>
                  <a:pt x="0" y="115506"/>
                </a:lnTo>
                <a:lnTo>
                  <a:pt x="3314" y="112026"/>
                </a:lnTo>
                <a:lnTo>
                  <a:pt x="13588" y="108711"/>
                </a:lnTo>
                <a:lnTo>
                  <a:pt x="13588" y="98437"/>
                </a:lnTo>
                <a:lnTo>
                  <a:pt x="20370" y="91655"/>
                </a:lnTo>
                <a:lnTo>
                  <a:pt x="20370" y="74739"/>
                </a:lnTo>
                <a:lnTo>
                  <a:pt x="27165" y="71272"/>
                </a:lnTo>
                <a:lnTo>
                  <a:pt x="20370" y="61163"/>
                </a:lnTo>
                <a:lnTo>
                  <a:pt x="20370" y="57670"/>
                </a:lnTo>
                <a:lnTo>
                  <a:pt x="23685" y="54355"/>
                </a:lnTo>
                <a:lnTo>
                  <a:pt x="30480" y="54355"/>
                </a:lnTo>
                <a:lnTo>
                  <a:pt x="30480" y="30505"/>
                </a:lnTo>
                <a:lnTo>
                  <a:pt x="44068" y="16903"/>
                </a:lnTo>
                <a:lnTo>
                  <a:pt x="50863" y="16903"/>
                </a:lnTo>
                <a:lnTo>
                  <a:pt x="64439" y="0"/>
                </a:lnTo>
                <a:lnTo>
                  <a:pt x="74714" y="3327"/>
                </a:lnTo>
                <a:lnTo>
                  <a:pt x="88303" y="37312"/>
                </a:lnTo>
                <a:lnTo>
                  <a:pt x="105194" y="74739"/>
                </a:lnTo>
                <a:lnTo>
                  <a:pt x="111988" y="78054"/>
                </a:lnTo>
                <a:lnTo>
                  <a:pt x="118783" y="81521"/>
                </a:lnTo>
                <a:lnTo>
                  <a:pt x="118783" y="88328"/>
                </a:lnTo>
                <a:lnTo>
                  <a:pt x="108673" y="112026"/>
                </a:lnTo>
                <a:lnTo>
                  <a:pt x="95084" y="125628"/>
                </a:lnTo>
                <a:lnTo>
                  <a:pt x="95084" y="132410"/>
                </a:lnTo>
                <a:lnTo>
                  <a:pt x="95084" y="139204"/>
                </a:lnTo>
                <a:lnTo>
                  <a:pt x="84823" y="152781"/>
                </a:lnTo>
                <a:lnTo>
                  <a:pt x="84823" y="163055"/>
                </a:lnTo>
                <a:lnTo>
                  <a:pt x="91617" y="176644"/>
                </a:lnTo>
                <a:lnTo>
                  <a:pt x="91617" y="183451"/>
                </a:lnTo>
                <a:lnTo>
                  <a:pt x="108673" y="200355"/>
                </a:lnTo>
                <a:lnTo>
                  <a:pt x="111988" y="217411"/>
                </a:lnTo>
                <a:lnTo>
                  <a:pt x="122262" y="22073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3293478" y="5854587"/>
            <a:ext cx="261429" cy="281876"/>
          </a:xfrm>
          <a:custGeom>
            <a:avLst/>
            <a:gdLst/>
            <a:ahLst/>
            <a:cxnLst/>
            <a:rect l="l" t="t" r="r" b="b"/>
            <a:pathLst>
              <a:path w="261429" h="281876">
                <a:moveTo>
                  <a:pt x="230936" y="278561"/>
                </a:moveTo>
                <a:lnTo>
                  <a:pt x="217195" y="258178"/>
                </a:lnTo>
                <a:lnTo>
                  <a:pt x="210413" y="244589"/>
                </a:lnTo>
                <a:lnTo>
                  <a:pt x="203619" y="234314"/>
                </a:lnTo>
                <a:lnTo>
                  <a:pt x="193497" y="227520"/>
                </a:lnTo>
                <a:lnTo>
                  <a:pt x="190182" y="231012"/>
                </a:lnTo>
                <a:lnTo>
                  <a:pt x="183400" y="224205"/>
                </a:lnTo>
                <a:lnTo>
                  <a:pt x="166344" y="220738"/>
                </a:lnTo>
                <a:lnTo>
                  <a:pt x="156222" y="217411"/>
                </a:lnTo>
                <a:lnTo>
                  <a:pt x="142646" y="234314"/>
                </a:lnTo>
                <a:lnTo>
                  <a:pt x="135851" y="241109"/>
                </a:lnTo>
                <a:lnTo>
                  <a:pt x="125577" y="251371"/>
                </a:lnTo>
                <a:lnTo>
                  <a:pt x="115468" y="258178"/>
                </a:lnTo>
                <a:lnTo>
                  <a:pt x="105206" y="271779"/>
                </a:lnTo>
                <a:lnTo>
                  <a:pt x="91630" y="278561"/>
                </a:lnTo>
                <a:lnTo>
                  <a:pt x="81508" y="275069"/>
                </a:lnTo>
                <a:lnTo>
                  <a:pt x="74714" y="278561"/>
                </a:lnTo>
                <a:lnTo>
                  <a:pt x="67932" y="261492"/>
                </a:lnTo>
                <a:lnTo>
                  <a:pt x="61137" y="237794"/>
                </a:lnTo>
                <a:lnTo>
                  <a:pt x="74714" y="217411"/>
                </a:lnTo>
                <a:lnTo>
                  <a:pt x="88303" y="207149"/>
                </a:lnTo>
                <a:lnTo>
                  <a:pt x="95097" y="186753"/>
                </a:lnTo>
                <a:lnTo>
                  <a:pt x="108686" y="173177"/>
                </a:lnTo>
                <a:lnTo>
                  <a:pt x="95097" y="142684"/>
                </a:lnTo>
                <a:lnTo>
                  <a:pt x="88303" y="135889"/>
                </a:lnTo>
                <a:lnTo>
                  <a:pt x="84823" y="122288"/>
                </a:lnTo>
                <a:lnTo>
                  <a:pt x="88303" y="115506"/>
                </a:lnTo>
                <a:lnTo>
                  <a:pt x="84823" y="112026"/>
                </a:lnTo>
                <a:lnTo>
                  <a:pt x="40754" y="122288"/>
                </a:lnTo>
                <a:lnTo>
                  <a:pt x="30492" y="122288"/>
                </a:lnTo>
                <a:lnTo>
                  <a:pt x="33972" y="108711"/>
                </a:lnTo>
                <a:lnTo>
                  <a:pt x="20383" y="78054"/>
                </a:lnTo>
                <a:lnTo>
                  <a:pt x="23698" y="44094"/>
                </a:lnTo>
                <a:lnTo>
                  <a:pt x="13588" y="44094"/>
                </a:lnTo>
                <a:lnTo>
                  <a:pt x="10121" y="37312"/>
                </a:lnTo>
                <a:lnTo>
                  <a:pt x="3314" y="30505"/>
                </a:lnTo>
                <a:lnTo>
                  <a:pt x="0" y="10121"/>
                </a:lnTo>
                <a:lnTo>
                  <a:pt x="0" y="6807"/>
                </a:lnTo>
                <a:lnTo>
                  <a:pt x="6794" y="6807"/>
                </a:lnTo>
                <a:lnTo>
                  <a:pt x="6794" y="16903"/>
                </a:lnTo>
                <a:lnTo>
                  <a:pt x="13588" y="20396"/>
                </a:lnTo>
                <a:lnTo>
                  <a:pt x="20383" y="27190"/>
                </a:lnTo>
                <a:lnTo>
                  <a:pt x="44081" y="20396"/>
                </a:lnTo>
                <a:lnTo>
                  <a:pt x="98412" y="3327"/>
                </a:lnTo>
                <a:lnTo>
                  <a:pt x="118783" y="3327"/>
                </a:lnTo>
                <a:lnTo>
                  <a:pt x="125577" y="0"/>
                </a:lnTo>
                <a:lnTo>
                  <a:pt x="135851" y="0"/>
                </a:lnTo>
                <a:lnTo>
                  <a:pt x="145961" y="6807"/>
                </a:lnTo>
                <a:lnTo>
                  <a:pt x="152755" y="10121"/>
                </a:lnTo>
                <a:lnTo>
                  <a:pt x="163017" y="16903"/>
                </a:lnTo>
                <a:lnTo>
                  <a:pt x="166344" y="23698"/>
                </a:lnTo>
                <a:lnTo>
                  <a:pt x="169659" y="33972"/>
                </a:lnTo>
                <a:lnTo>
                  <a:pt x="176453" y="40766"/>
                </a:lnTo>
                <a:lnTo>
                  <a:pt x="190182" y="50888"/>
                </a:lnTo>
                <a:lnTo>
                  <a:pt x="200304" y="64465"/>
                </a:lnTo>
                <a:lnTo>
                  <a:pt x="237731" y="71272"/>
                </a:lnTo>
                <a:lnTo>
                  <a:pt x="261429" y="125628"/>
                </a:lnTo>
                <a:lnTo>
                  <a:pt x="257949" y="139204"/>
                </a:lnTo>
                <a:lnTo>
                  <a:pt x="254634" y="163055"/>
                </a:lnTo>
                <a:lnTo>
                  <a:pt x="247840" y="193547"/>
                </a:lnTo>
                <a:lnTo>
                  <a:pt x="247840" y="220738"/>
                </a:lnTo>
                <a:lnTo>
                  <a:pt x="251167" y="224205"/>
                </a:lnTo>
                <a:lnTo>
                  <a:pt x="261429" y="227520"/>
                </a:lnTo>
                <a:lnTo>
                  <a:pt x="254634" y="234314"/>
                </a:lnTo>
                <a:lnTo>
                  <a:pt x="254634" y="241109"/>
                </a:lnTo>
                <a:lnTo>
                  <a:pt x="251167" y="244589"/>
                </a:lnTo>
                <a:lnTo>
                  <a:pt x="247840" y="244589"/>
                </a:lnTo>
                <a:lnTo>
                  <a:pt x="247840" y="247903"/>
                </a:lnTo>
                <a:lnTo>
                  <a:pt x="241058" y="264972"/>
                </a:lnTo>
                <a:lnTo>
                  <a:pt x="241058" y="268287"/>
                </a:lnTo>
                <a:lnTo>
                  <a:pt x="244373" y="271779"/>
                </a:lnTo>
                <a:lnTo>
                  <a:pt x="241058" y="278561"/>
                </a:lnTo>
                <a:lnTo>
                  <a:pt x="237731" y="281876"/>
                </a:lnTo>
                <a:lnTo>
                  <a:pt x="237731" y="278561"/>
                </a:lnTo>
                <a:lnTo>
                  <a:pt x="230936" y="27856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2699080" y="5902149"/>
            <a:ext cx="329501" cy="264972"/>
          </a:xfrm>
          <a:custGeom>
            <a:avLst/>
            <a:gdLst/>
            <a:ahLst/>
            <a:cxnLst/>
            <a:rect l="l" t="t" r="r" b="b"/>
            <a:pathLst>
              <a:path w="329501" h="264972">
                <a:moveTo>
                  <a:pt x="118948" y="254698"/>
                </a:moveTo>
                <a:lnTo>
                  <a:pt x="105359" y="237794"/>
                </a:lnTo>
                <a:lnTo>
                  <a:pt x="88303" y="224218"/>
                </a:lnTo>
                <a:lnTo>
                  <a:pt x="61137" y="237794"/>
                </a:lnTo>
                <a:lnTo>
                  <a:pt x="44234" y="241109"/>
                </a:lnTo>
                <a:lnTo>
                  <a:pt x="20383" y="251371"/>
                </a:lnTo>
                <a:lnTo>
                  <a:pt x="20383" y="261492"/>
                </a:lnTo>
                <a:lnTo>
                  <a:pt x="6794" y="264972"/>
                </a:lnTo>
                <a:lnTo>
                  <a:pt x="0" y="261492"/>
                </a:lnTo>
                <a:lnTo>
                  <a:pt x="13588" y="227507"/>
                </a:lnTo>
                <a:lnTo>
                  <a:pt x="23863" y="220725"/>
                </a:lnTo>
                <a:lnTo>
                  <a:pt x="57823" y="227507"/>
                </a:lnTo>
                <a:lnTo>
                  <a:pt x="91782" y="173177"/>
                </a:lnTo>
                <a:lnTo>
                  <a:pt x="122262" y="163055"/>
                </a:lnTo>
                <a:lnTo>
                  <a:pt x="132537" y="142684"/>
                </a:lnTo>
                <a:lnTo>
                  <a:pt x="149428" y="125615"/>
                </a:lnTo>
                <a:lnTo>
                  <a:pt x="183387" y="84848"/>
                </a:lnTo>
                <a:lnTo>
                  <a:pt x="285280" y="27177"/>
                </a:lnTo>
                <a:lnTo>
                  <a:pt x="309130" y="30492"/>
                </a:lnTo>
                <a:lnTo>
                  <a:pt x="326034" y="0"/>
                </a:lnTo>
                <a:lnTo>
                  <a:pt x="329501" y="16903"/>
                </a:lnTo>
                <a:lnTo>
                  <a:pt x="322719" y="57670"/>
                </a:lnTo>
                <a:lnTo>
                  <a:pt x="298856" y="91643"/>
                </a:lnTo>
                <a:lnTo>
                  <a:pt x="278485" y="101917"/>
                </a:lnTo>
                <a:lnTo>
                  <a:pt x="278485" y="122288"/>
                </a:lnTo>
                <a:lnTo>
                  <a:pt x="281965" y="129082"/>
                </a:lnTo>
                <a:lnTo>
                  <a:pt x="278485" y="145986"/>
                </a:lnTo>
                <a:lnTo>
                  <a:pt x="278485" y="166382"/>
                </a:lnTo>
                <a:lnTo>
                  <a:pt x="180073" y="207149"/>
                </a:lnTo>
                <a:lnTo>
                  <a:pt x="183387" y="217411"/>
                </a:lnTo>
                <a:lnTo>
                  <a:pt x="173291" y="220725"/>
                </a:lnTo>
                <a:lnTo>
                  <a:pt x="159702" y="234314"/>
                </a:lnTo>
                <a:lnTo>
                  <a:pt x="139319" y="244576"/>
                </a:lnTo>
                <a:lnTo>
                  <a:pt x="132537" y="251371"/>
                </a:lnTo>
                <a:lnTo>
                  <a:pt x="118948" y="25469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2655011" y="6126366"/>
            <a:ext cx="149427" cy="101892"/>
          </a:xfrm>
          <a:custGeom>
            <a:avLst/>
            <a:gdLst/>
            <a:ahLst/>
            <a:cxnLst/>
            <a:rect l="l" t="t" r="r" b="b"/>
            <a:pathLst>
              <a:path w="149428" h="101892">
                <a:moveTo>
                  <a:pt x="44068" y="37274"/>
                </a:moveTo>
                <a:lnTo>
                  <a:pt x="50863" y="40754"/>
                </a:lnTo>
                <a:lnTo>
                  <a:pt x="64452" y="37274"/>
                </a:lnTo>
                <a:lnTo>
                  <a:pt x="64452" y="27152"/>
                </a:lnTo>
                <a:lnTo>
                  <a:pt x="88303" y="16891"/>
                </a:lnTo>
                <a:lnTo>
                  <a:pt x="105206" y="13576"/>
                </a:lnTo>
                <a:lnTo>
                  <a:pt x="132372" y="0"/>
                </a:lnTo>
                <a:lnTo>
                  <a:pt x="149428" y="13576"/>
                </a:lnTo>
                <a:lnTo>
                  <a:pt x="139166" y="23698"/>
                </a:lnTo>
                <a:lnTo>
                  <a:pt x="132372" y="23698"/>
                </a:lnTo>
                <a:lnTo>
                  <a:pt x="125577" y="27152"/>
                </a:lnTo>
                <a:lnTo>
                  <a:pt x="122262" y="33959"/>
                </a:lnTo>
                <a:lnTo>
                  <a:pt x="108673" y="33959"/>
                </a:lnTo>
                <a:lnTo>
                  <a:pt x="98412" y="37274"/>
                </a:lnTo>
                <a:lnTo>
                  <a:pt x="88303" y="37274"/>
                </a:lnTo>
                <a:lnTo>
                  <a:pt x="84823" y="40754"/>
                </a:lnTo>
                <a:lnTo>
                  <a:pt x="88303" y="50850"/>
                </a:lnTo>
                <a:lnTo>
                  <a:pt x="108673" y="67919"/>
                </a:lnTo>
                <a:lnTo>
                  <a:pt x="118783" y="84823"/>
                </a:lnTo>
                <a:lnTo>
                  <a:pt x="112001" y="88315"/>
                </a:lnTo>
                <a:lnTo>
                  <a:pt x="74714" y="101892"/>
                </a:lnTo>
                <a:lnTo>
                  <a:pt x="67932" y="84823"/>
                </a:lnTo>
                <a:lnTo>
                  <a:pt x="57657" y="81521"/>
                </a:lnTo>
                <a:lnTo>
                  <a:pt x="33959" y="78028"/>
                </a:lnTo>
                <a:lnTo>
                  <a:pt x="0" y="81521"/>
                </a:lnTo>
                <a:lnTo>
                  <a:pt x="0" y="64452"/>
                </a:lnTo>
                <a:lnTo>
                  <a:pt x="16903" y="54330"/>
                </a:lnTo>
                <a:lnTo>
                  <a:pt x="27177" y="40754"/>
                </a:lnTo>
                <a:lnTo>
                  <a:pt x="44068" y="3727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2818029" y="6068531"/>
            <a:ext cx="159537" cy="98591"/>
          </a:xfrm>
          <a:custGeom>
            <a:avLst/>
            <a:gdLst/>
            <a:ahLst/>
            <a:cxnLst/>
            <a:rect l="l" t="t" r="r" b="b"/>
            <a:pathLst>
              <a:path w="159537" h="98590">
                <a:moveTo>
                  <a:pt x="0" y="88315"/>
                </a:moveTo>
                <a:lnTo>
                  <a:pt x="13588" y="84988"/>
                </a:lnTo>
                <a:lnTo>
                  <a:pt x="20370" y="78193"/>
                </a:lnTo>
                <a:lnTo>
                  <a:pt x="40754" y="67932"/>
                </a:lnTo>
                <a:lnTo>
                  <a:pt x="54343" y="54343"/>
                </a:lnTo>
                <a:lnTo>
                  <a:pt x="64439" y="51028"/>
                </a:lnTo>
                <a:lnTo>
                  <a:pt x="61125" y="40766"/>
                </a:lnTo>
                <a:lnTo>
                  <a:pt x="159537" y="0"/>
                </a:lnTo>
                <a:lnTo>
                  <a:pt x="156222" y="10261"/>
                </a:lnTo>
                <a:lnTo>
                  <a:pt x="139153" y="44234"/>
                </a:lnTo>
                <a:lnTo>
                  <a:pt x="111988" y="54343"/>
                </a:lnTo>
                <a:lnTo>
                  <a:pt x="64439" y="61125"/>
                </a:lnTo>
                <a:lnTo>
                  <a:pt x="57657" y="61125"/>
                </a:lnTo>
                <a:lnTo>
                  <a:pt x="10109" y="98590"/>
                </a:lnTo>
                <a:lnTo>
                  <a:pt x="0" y="883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2977566" y="5959820"/>
            <a:ext cx="424599" cy="373659"/>
          </a:xfrm>
          <a:custGeom>
            <a:avLst/>
            <a:gdLst/>
            <a:ahLst/>
            <a:cxnLst/>
            <a:rect l="l" t="t" r="r" b="b"/>
            <a:pathLst>
              <a:path w="424599" h="373659">
                <a:moveTo>
                  <a:pt x="261581" y="373659"/>
                </a:moveTo>
                <a:lnTo>
                  <a:pt x="247992" y="332905"/>
                </a:lnTo>
                <a:lnTo>
                  <a:pt x="241198" y="329590"/>
                </a:lnTo>
                <a:lnTo>
                  <a:pt x="224142" y="346494"/>
                </a:lnTo>
                <a:lnTo>
                  <a:pt x="207238" y="343179"/>
                </a:lnTo>
                <a:lnTo>
                  <a:pt x="196976" y="336384"/>
                </a:lnTo>
                <a:lnTo>
                  <a:pt x="190182" y="343179"/>
                </a:lnTo>
                <a:lnTo>
                  <a:pt x="176593" y="339686"/>
                </a:lnTo>
                <a:lnTo>
                  <a:pt x="169799" y="346494"/>
                </a:lnTo>
                <a:lnTo>
                  <a:pt x="142633" y="356755"/>
                </a:lnTo>
                <a:lnTo>
                  <a:pt x="132524" y="356755"/>
                </a:lnTo>
                <a:lnTo>
                  <a:pt x="115468" y="356755"/>
                </a:lnTo>
                <a:lnTo>
                  <a:pt x="91770" y="360083"/>
                </a:lnTo>
                <a:lnTo>
                  <a:pt x="78193" y="356755"/>
                </a:lnTo>
                <a:lnTo>
                  <a:pt x="74714" y="343179"/>
                </a:lnTo>
                <a:lnTo>
                  <a:pt x="81508" y="336384"/>
                </a:lnTo>
                <a:lnTo>
                  <a:pt x="91770" y="315988"/>
                </a:lnTo>
                <a:lnTo>
                  <a:pt x="95084" y="271767"/>
                </a:lnTo>
                <a:lnTo>
                  <a:pt x="98564" y="251371"/>
                </a:lnTo>
                <a:lnTo>
                  <a:pt x="115468" y="244576"/>
                </a:lnTo>
                <a:lnTo>
                  <a:pt x="122262" y="241261"/>
                </a:lnTo>
                <a:lnTo>
                  <a:pt x="129057" y="231000"/>
                </a:lnTo>
                <a:lnTo>
                  <a:pt x="132524" y="231000"/>
                </a:lnTo>
                <a:lnTo>
                  <a:pt x="152907" y="197027"/>
                </a:lnTo>
                <a:lnTo>
                  <a:pt x="149428" y="193700"/>
                </a:lnTo>
                <a:lnTo>
                  <a:pt x="156222" y="173329"/>
                </a:lnTo>
                <a:lnTo>
                  <a:pt x="139319" y="156260"/>
                </a:lnTo>
                <a:lnTo>
                  <a:pt x="125729" y="156260"/>
                </a:lnTo>
                <a:lnTo>
                  <a:pt x="98564" y="152946"/>
                </a:lnTo>
                <a:lnTo>
                  <a:pt x="64604" y="139357"/>
                </a:lnTo>
                <a:lnTo>
                  <a:pt x="47548" y="132562"/>
                </a:lnTo>
                <a:lnTo>
                  <a:pt x="0" y="108711"/>
                </a:lnTo>
                <a:lnTo>
                  <a:pt x="0" y="88315"/>
                </a:lnTo>
                <a:lnTo>
                  <a:pt x="30645" y="95122"/>
                </a:lnTo>
                <a:lnTo>
                  <a:pt x="61125" y="98590"/>
                </a:lnTo>
                <a:lnTo>
                  <a:pt x="84988" y="105384"/>
                </a:lnTo>
                <a:lnTo>
                  <a:pt x="91770" y="95122"/>
                </a:lnTo>
                <a:lnTo>
                  <a:pt x="129057" y="91795"/>
                </a:lnTo>
                <a:lnTo>
                  <a:pt x="146113" y="85013"/>
                </a:lnTo>
                <a:lnTo>
                  <a:pt x="163017" y="85013"/>
                </a:lnTo>
                <a:lnTo>
                  <a:pt x="156222" y="51041"/>
                </a:lnTo>
                <a:lnTo>
                  <a:pt x="152907" y="23850"/>
                </a:lnTo>
                <a:lnTo>
                  <a:pt x="214033" y="10274"/>
                </a:lnTo>
                <a:lnTo>
                  <a:pt x="220827" y="13588"/>
                </a:lnTo>
                <a:lnTo>
                  <a:pt x="247992" y="17056"/>
                </a:lnTo>
                <a:lnTo>
                  <a:pt x="264896" y="13588"/>
                </a:lnTo>
                <a:lnTo>
                  <a:pt x="278485" y="13588"/>
                </a:lnTo>
                <a:lnTo>
                  <a:pt x="298856" y="3479"/>
                </a:lnTo>
                <a:lnTo>
                  <a:pt x="315912" y="0"/>
                </a:lnTo>
                <a:lnTo>
                  <a:pt x="346405" y="17056"/>
                </a:lnTo>
                <a:lnTo>
                  <a:pt x="356666" y="17056"/>
                </a:lnTo>
                <a:lnTo>
                  <a:pt x="400735" y="6794"/>
                </a:lnTo>
                <a:lnTo>
                  <a:pt x="404215" y="10274"/>
                </a:lnTo>
                <a:lnTo>
                  <a:pt x="400735" y="17056"/>
                </a:lnTo>
                <a:lnTo>
                  <a:pt x="404215" y="30657"/>
                </a:lnTo>
                <a:lnTo>
                  <a:pt x="411010" y="37452"/>
                </a:lnTo>
                <a:lnTo>
                  <a:pt x="424599" y="67944"/>
                </a:lnTo>
                <a:lnTo>
                  <a:pt x="411010" y="81521"/>
                </a:lnTo>
                <a:lnTo>
                  <a:pt x="404215" y="101917"/>
                </a:lnTo>
                <a:lnTo>
                  <a:pt x="390626" y="112179"/>
                </a:lnTo>
                <a:lnTo>
                  <a:pt x="377050" y="132562"/>
                </a:lnTo>
                <a:lnTo>
                  <a:pt x="383844" y="156260"/>
                </a:lnTo>
                <a:lnTo>
                  <a:pt x="390626" y="173329"/>
                </a:lnTo>
                <a:lnTo>
                  <a:pt x="359994" y="190245"/>
                </a:lnTo>
                <a:lnTo>
                  <a:pt x="346405" y="190245"/>
                </a:lnTo>
                <a:lnTo>
                  <a:pt x="326034" y="203822"/>
                </a:lnTo>
                <a:lnTo>
                  <a:pt x="326034" y="227672"/>
                </a:lnTo>
                <a:lnTo>
                  <a:pt x="326034" y="254863"/>
                </a:lnTo>
                <a:lnTo>
                  <a:pt x="315912" y="271767"/>
                </a:lnTo>
                <a:lnTo>
                  <a:pt x="322706" y="285343"/>
                </a:lnTo>
                <a:lnTo>
                  <a:pt x="319227" y="305727"/>
                </a:lnTo>
                <a:lnTo>
                  <a:pt x="302336" y="319328"/>
                </a:lnTo>
                <a:lnTo>
                  <a:pt x="295541" y="319328"/>
                </a:lnTo>
                <a:lnTo>
                  <a:pt x="285267" y="329590"/>
                </a:lnTo>
                <a:lnTo>
                  <a:pt x="281952" y="363537"/>
                </a:lnTo>
                <a:lnTo>
                  <a:pt x="261581" y="37365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2977565" y="5966613"/>
            <a:ext cx="163017" cy="98591"/>
          </a:xfrm>
          <a:custGeom>
            <a:avLst/>
            <a:gdLst/>
            <a:ahLst/>
            <a:cxnLst/>
            <a:rect l="l" t="t" r="r" b="b"/>
            <a:pathLst>
              <a:path w="163017" h="98590">
                <a:moveTo>
                  <a:pt x="3479" y="64617"/>
                </a:moveTo>
                <a:lnTo>
                  <a:pt x="13588" y="64617"/>
                </a:lnTo>
                <a:lnTo>
                  <a:pt x="44234" y="64617"/>
                </a:lnTo>
                <a:lnTo>
                  <a:pt x="57810" y="57823"/>
                </a:lnTo>
                <a:lnTo>
                  <a:pt x="64604" y="44246"/>
                </a:lnTo>
                <a:lnTo>
                  <a:pt x="78193" y="30657"/>
                </a:lnTo>
                <a:lnTo>
                  <a:pt x="125729" y="0"/>
                </a:lnTo>
                <a:lnTo>
                  <a:pt x="139319" y="0"/>
                </a:lnTo>
                <a:lnTo>
                  <a:pt x="152907" y="17056"/>
                </a:lnTo>
                <a:lnTo>
                  <a:pt x="156222" y="44246"/>
                </a:lnTo>
                <a:lnTo>
                  <a:pt x="163017" y="78219"/>
                </a:lnTo>
                <a:lnTo>
                  <a:pt x="146113" y="78219"/>
                </a:lnTo>
                <a:lnTo>
                  <a:pt x="129057" y="85001"/>
                </a:lnTo>
                <a:lnTo>
                  <a:pt x="91770" y="88328"/>
                </a:lnTo>
                <a:lnTo>
                  <a:pt x="84988" y="98590"/>
                </a:lnTo>
                <a:lnTo>
                  <a:pt x="61125" y="91795"/>
                </a:lnTo>
                <a:lnTo>
                  <a:pt x="30645" y="88328"/>
                </a:lnTo>
                <a:lnTo>
                  <a:pt x="0" y="81521"/>
                </a:lnTo>
                <a:lnTo>
                  <a:pt x="3479" y="6461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2719464" y="6068532"/>
            <a:ext cx="414324" cy="248043"/>
          </a:xfrm>
          <a:custGeom>
            <a:avLst/>
            <a:gdLst/>
            <a:ahLst/>
            <a:cxnLst/>
            <a:rect l="l" t="t" r="r" b="b"/>
            <a:pathLst>
              <a:path w="414324" h="248043">
                <a:moveTo>
                  <a:pt x="258102" y="0"/>
                </a:moveTo>
                <a:lnTo>
                  <a:pt x="305650" y="23850"/>
                </a:lnTo>
                <a:lnTo>
                  <a:pt x="322706" y="30645"/>
                </a:lnTo>
                <a:lnTo>
                  <a:pt x="356666" y="44234"/>
                </a:lnTo>
                <a:lnTo>
                  <a:pt x="383832" y="47548"/>
                </a:lnTo>
                <a:lnTo>
                  <a:pt x="397421" y="47548"/>
                </a:lnTo>
                <a:lnTo>
                  <a:pt x="414324" y="64617"/>
                </a:lnTo>
                <a:lnTo>
                  <a:pt x="407530" y="84988"/>
                </a:lnTo>
                <a:lnTo>
                  <a:pt x="411010" y="88315"/>
                </a:lnTo>
                <a:lnTo>
                  <a:pt x="390626" y="122288"/>
                </a:lnTo>
                <a:lnTo>
                  <a:pt x="387159" y="122288"/>
                </a:lnTo>
                <a:lnTo>
                  <a:pt x="380364" y="132549"/>
                </a:lnTo>
                <a:lnTo>
                  <a:pt x="373570" y="135864"/>
                </a:lnTo>
                <a:lnTo>
                  <a:pt x="356666" y="142659"/>
                </a:lnTo>
                <a:lnTo>
                  <a:pt x="353187" y="163055"/>
                </a:lnTo>
                <a:lnTo>
                  <a:pt x="349872" y="207276"/>
                </a:lnTo>
                <a:lnTo>
                  <a:pt x="339610" y="227672"/>
                </a:lnTo>
                <a:lnTo>
                  <a:pt x="332816" y="234467"/>
                </a:lnTo>
                <a:lnTo>
                  <a:pt x="336295" y="248043"/>
                </a:lnTo>
                <a:lnTo>
                  <a:pt x="292061" y="248043"/>
                </a:lnTo>
                <a:lnTo>
                  <a:pt x="275158" y="244576"/>
                </a:lnTo>
                <a:lnTo>
                  <a:pt x="241198" y="237782"/>
                </a:lnTo>
                <a:lnTo>
                  <a:pt x="190182" y="193700"/>
                </a:lnTo>
                <a:lnTo>
                  <a:pt x="190182" y="190207"/>
                </a:lnTo>
                <a:lnTo>
                  <a:pt x="122262" y="197015"/>
                </a:lnTo>
                <a:lnTo>
                  <a:pt x="101879" y="186905"/>
                </a:lnTo>
                <a:lnTo>
                  <a:pt x="95084" y="210616"/>
                </a:lnTo>
                <a:lnTo>
                  <a:pt x="84975" y="210616"/>
                </a:lnTo>
                <a:lnTo>
                  <a:pt x="71399" y="224193"/>
                </a:lnTo>
                <a:lnTo>
                  <a:pt x="47548" y="210616"/>
                </a:lnTo>
                <a:lnTo>
                  <a:pt x="33959" y="210616"/>
                </a:lnTo>
                <a:lnTo>
                  <a:pt x="30645" y="200494"/>
                </a:lnTo>
                <a:lnTo>
                  <a:pt x="27165" y="193700"/>
                </a:lnTo>
                <a:lnTo>
                  <a:pt x="27165" y="169849"/>
                </a:lnTo>
                <a:lnTo>
                  <a:pt x="13576" y="173316"/>
                </a:lnTo>
                <a:lnTo>
                  <a:pt x="10261" y="180111"/>
                </a:lnTo>
                <a:lnTo>
                  <a:pt x="6794" y="176631"/>
                </a:lnTo>
                <a:lnTo>
                  <a:pt x="3479" y="169849"/>
                </a:lnTo>
                <a:lnTo>
                  <a:pt x="0" y="163055"/>
                </a:lnTo>
                <a:lnTo>
                  <a:pt x="10261" y="159727"/>
                </a:lnTo>
                <a:lnTo>
                  <a:pt x="47548" y="146151"/>
                </a:lnTo>
                <a:lnTo>
                  <a:pt x="54330" y="142659"/>
                </a:lnTo>
                <a:lnTo>
                  <a:pt x="44221" y="125755"/>
                </a:lnTo>
                <a:lnTo>
                  <a:pt x="23850" y="108686"/>
                </a:lnTo>
                <a:lnTo>
                  <a:pt x="20370" y="98590"/>
                </a:lnTo>
                <a:lnTo>
                  <a:pt x="23850" y="95110"/>
                </a:lnTo>
                <a:lnTo>
                  <a:pt x="33959" y="95110"/>
                </a:lnTo>
                <a:lnTo>
                  <a:pt x="44221" y="91795"/>
                </a:lnTo>
                <a:lnTo>
                  <a:pt x="57810" y="91795"/>
                </a:lnTo>
                <a:lnTo>
                  <a:pt x="61125" y="84988"/>
                </a:lnTo>
                <a:lnTo>
                  <a:pt x="67919" y="81533"/>
                </a:lnTo>
                <a:lnTo>
                  <a:pt x="74714" y="81533"/>
                </a:lnTo>
                <a:lnTo>
                  <a:pt x="84975" y="71412"/>
                </a:lnTo>
                <a:lnTo>
                  <a:pt x="98564" y="88315"/>
                </a:lnTo>
                <a:lnTo>
                  <a:pt x="108673" y="98590"/>
                </a:lnTo>
                <a:lnTo>
                  <a:pt x="156222" y="61125"/>
                </a:lnTo>
                <a:lnTo>
                  <a:pt x="163004" y="61125"/>
                </a:lnTo>
                <a:lnTo>
                  <a:pt x="210553" y="54343"/>
                </a:lnTo>
                <a:lnTo>
                  <a:pt x="237718" y="44234"/>
                </a:lnTo>
                <a:lnTo>
                  <a:pt x="254787" y="10261"/>
                </a:lnTo>
                <a:lnTo>
                  <a:pt x="258102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3303599" y="6133148"/>
            <a:ext cx="159537" cy="183426"/>
          </a:xfrm>
          <a:custGeom>
            <a:avLst/>
            <a:gdLst/>
            <a:ahLst/>
            <a:cxnLst/>
            <a:rect l="l" t="t" r="r" b="b"/>
            <a:pathLst>
              <a:path w="159537" h="183426">
                <a:moveTo>
                  <a:pt x="71386" y="183426"/>
                </a:moveTo>
                <a:lnTo>
                  <a:pt x="74701" y="152781"/>
                </a:lnTo>
                <a:lnTo>
                  <a:pt x="47548" y="115493"/>
                </a:lnTo>
                <a:lnTo>
                  <a:pt x="40741" y="88315"/>
                </a:lnTo>
                <a:lnTo>
                  <a:pt x="37426" y="71247"/>
                </a:lnTo>
                <a:lnTo>
                  <a:pt x="23850" y="54343"/>
                </a:lnTo>
                <a:lnTo>
                  <a:pt x="10261" y="37274"/>
                </a:lnTo>
                <a:lnTo>
                  <a:pt x="0" y="30492"/>
                </a:lnTo>
                <a:lnTo>
                  <a:pt x="20370" y="16916"/>
                </a:lnTo>
                <a:lnTo>
                  <a:pt x="33959" y="16916"/>
                </a:lnTo>
                <a:lnTo>
                  <a:pt x="64592" y="0"/>
                </a:lnTo>
                <a:lnTo>
                  <a:pt x="84975" y="50876"/>
                </a:lnTo>
                <a:lnTo>
                  <a:pt x="112141" y="91630"/>
                </a:lnTo>
                <a:lnTo>
                  <a:pt x="125730" y="98437"/>
                </a:lnTo>
                <a:lnTo>
                  <a:pt x="159537" y="122288"/>
                </a:lnTo>
                <a:lnTo>
                  <a:pt x="71386" y="18342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3239148" y="6163641"/>
            <a:ext cx="139153" cy="227672"/>
          </a:xfrm>
          <a:custGeom>
            <a:avLst/>
            <a:gdLst/>
            <a:ahLst/>
            <a:cxnLst/>
            <a:rect l="l" t="t" r="r" b="b"/>
            <a:pathLst>
              <a:path w="139153" h="227672">
                <a:moveTo>
                  <a:pt x="40754" y="227672"/>
                </a:moveTo>
                <a:lnTo>
                  <a:pt x="6794" y="207289"/>
                </a:lnTo>
                <a:lnTo>
                  <a:pt x="0" y="169837"/>
                </a:lnTo>
                <a:lnTo>
                  <a:pt x="20370" y="159715"/>
                </a:lnTo>
                <a:lnTo>
                  <a:pt x="23685" y="125768"/>
                </a:lnTo>
                <a:lnTo>
                  <a:pt x="33959" y="115506"/>
                </a:lnTo>
                <a:lnTo>
                  <a:pt x="40754" y="115506"/>
                </a:lnTo>
                <a:lnTo>
                  <a:pt x="57645" y="101904"/>
                </a:lnTo>
                <a:lnTo>
                  <a:pt x="61125" y="81521"/>
                </a:lnTo>
                <a:lnTo>
                  <a:pt x="54330" y="67945"/>
                </a:lnTo>
                <a:lnTo>
                  <a:pt x="64452" y="51041"/>
                </a:lnTo>
                <a:lnTo>
                  <a:pt x="64452" y="23850"/>
                </a:lnTo>
                <a:lnTo>
                  <a:pt x="64452" y="0"/>
                </a:lnTo>
                <a:lnTo>
                  <a:pt x="74714" y="6781"/>
                </a:lnTo>
                <a:lnTo>
                  <a:pt x="88303" y="23850"/>
                </a:lnTo>
                <a:lnTo>
                  <a:pt x="101879" y="40754"/>
                </a:lnTo>
                <a:lnTo>
                  <a:pt x="105194" y="57823"/>
                </a:lnTo>
                <a:lnTo>
                  <a:pt x="112001" y="85001"/>
                </a:lnTo>
                <a:lnTo>
                  <a:pt x="139153" y="122288"/>
                </a:lnTo>
                <a:lnTo>
                  <a:pt x="135839" y="152933"/>
                </a:lnTo>
                <a:lnTo>
                  <a:pt x="67919" y="203822"/>
                </a:lnTo>
                <a:lnTo>
                  <a:pt x="67919" y="220878"/>
                </a:lnTo>
                <a:lnTo>
                  <a:pt x="44068" y="217398"/>
                </a:lnTo>
                <a:lnTo>
                  <a:pt x="40754" y="22767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2525966" y="6204395"/>
            <a:ext cx="332816" cy="394042"/>
          </a:xfrm>
          <a:custGeom>
            <a:avLst/>
            <a:gdLst/>
            <a:ahLst/>
            <a:cxnLst/>
            <a:rect l="l" t="t" r="r" b="b"/>
            <a:pathLst>
              <a:path w="332816" h="394042">
                <a:moveTo>
                  <a:pt x="281787" y="394042"/>
                </a:moveTo>
                <a:lnTo>
                  <a:pt x="251307" y="380466"/>
                </a:lnTo>
                <a:lnTo>
                  <a:pt x="230936" y="366890"/>
                </a:lnTo>
                <a:lnTo>
                  <a:pt x="227456" y="360083"/>
                </a:lnTo>
                <a:lnTo>
                  <a:pt x="224142" y="360083"/>
                </a:lnTo>
                <a:lnTo>
                  <a:pt x="217347" y="363550"/>
                </a:lnTo>
                <a:lnTo>
                  <a:pt x="213867" y="363550"/>
                </a:lnTo>
                <a:lnTo>
                  <a:pt x="196976" y="353275"/>
                </a:lnTo>
                <a:lnTo>
                  <a:pt x="193497" y="343192"/>
                </a:lnTo>
                <a:lnTo>
                  <a:pt x="190182" y="332917"/>
                </a:lnTo>
                <a:lnTo>
                  <a:pt x="186702" y="332917"/>
                </a:lnTo>
                <a:lnTo>
                  <a:pt x="179908" y="326123"/>
                </a:lnTo>
                <a:lnTo>
                  <a:pt x="179908" y="322795"/>
                </a:lnTo>
                <a:lnTo>
                  <a:pt x="176593" y="309206"/>
                </a:lnTo>
                <a:lnTo>
                  <a:pt x="179908" y="305727"/>
                </a:lnTo>
                <a:lnTo>
                  <a:pt x="179908" y="302425"/>
                </a:lnTo>
                <a:lnTo>
                  <a:pt x="179908" y="282028"/>
                </a:lnTo>
                <a:lnTo>
                  <a:pt x="190182" y="254850"/>
                </a:lnTo>
                <a:lnTo>
                  <a:pt x="193497" y="254850"/>
                </a:lnTo>
                <a:lnTo>
                  <a:pt x="203758" y="251383"/>
                </a:lnTo>
                <a:lnTo>
                  <a:pt x="207073" y="244589"/>
                </a:lnTo>
                <a:lnTo>
                  <a:pt x="220662" y="224193"/>
                </a:lnTo>
                <a:lnTo>
                  <a:pt x="217347" y="214083"/>
                </a:lnTo>
                <a:lnTo>
                  <a:pt x="196976" y="203835"/>
                </a:lnTo>
                <a:lnTo>
                  <a:pt x="186702" y="183426"/>
                </a:lnTo>
                <a:lnTo>
                  <a:pt x="179908" y="180124"/>
                </a:lnTo>
                <a:lnTo>
                  <a:pt x="169798" y="173342"/>
                </a:lnTo>
                <a:lnTo>
                  <a:pt x="163004" y="173342"/>
                </a:lnTo>
                <a:lnTo>
                  <a:pt x="149428" y="180124"/>
                </a:lnTo>
                <a:lnTo>
                  <a:pt x="135839" y="186918"/>
                </a:lnTo>
                <a:lnTo>
                  <a:pt x="125577" y="183426"/>
                </a:lnTo>
                <a:lnTo>
                  <a:pt x="108673" y="132575"/>
                </a:lnTo>
                <a:lnTo>
                  <a:pt x="112140" y="112179"/>
                </a:lnTo>
                <a:lnTo>
                  <a:pt x="95084" y="112179"/>
                </a:lnTo>
                <a:lnTo>
                  <a:pt x="88290" y="115506"/>
                </a:lnTo>
                <a:lnTo>
                  <a:pt x="78193" y="118960"/>
                </a:lnTo>
                <a:lnTo>
                  <a:pt x="74714" y="125768"/>
                </a:lnTo>
                <a:lnTo>
                  <a:pt x="57810" y="129082"/>
                </a:lnTo>
                <a:lnTo>
                  <a:pt x="51015" y="112179"/>
                </a:lnTo>
                <a:lnTo>
                  <a:pt x="40754" y="122301"/>
                </a:lnTo>
                <a:lnTo>
                  <a:pt x="13576" y="108712"/>
                </a:lnTo>
                <a:lnTo>
                  <a:pt x="6794" y="88328"/>
                </a:lnTo>
                <a:lnTo>
                  <a:pt x="6794" y="81534"/>
                </a:lnTo>
                <a:lnTo>
                  <a:pt x="0" y="71412"/>
                </a:lnTo>
                <a:lnTo>
                  <a:pt x="0" y="67945"/>
                </a:lnTo>
                <a:lnTo>
                  <a:pt x="3467" y="67945"/>
                </a:lnTo>
                <a:lnTo>
                  <a:pt x="10261" y="74752"/>
                </a:lnTo>
                <a:lnTo>
                  <a:pt x="17056" y="85013"/>
                </a:lnTo>
                <a:lnTo>
                  <a:pt x="23850" y="88328"/>
                </a:lnTo>
                <a:lnTo>
                  <a:pt x="23850" y="81534"/>
                </a:lnTo>
                <a:lnTo>
                  <a:pt x="23850" y="74752"/>
                </a:lnTo>
                <a:lnTo>
                  <a:pt x="27165" y="57835"/>
                </a:lnTo>
                <a:lnTo>
                  <a:pt x="37426" y="61150"/>
                </a:lnTo>
                <a:lnTo>
                  <a:pt x="40754" y="57835"/>
                </a:lnTo>
                <a:lnTo>
                  <a:pt x="44221" y="64630"/>
                </a:lnTo>
                <a:lnTo>
                  <a:pt x="47548" y="67945"/>
                </a:lnTo>
                <a:lnTo>
                  <a:pt x="51015" y="67945"/>
                </a:lnTo>
                <a:lnTo>
                  <a:pt x="57810" y="57835"/>
                </a:lnTo>
                <a:lnTo>
                  <a:pt x="61125" y="51041"/>
                </a:lnTo>
                <a:lnTo>
                  <a:pt x="64592" y="51041"/>
                </a:lnTo>
                <a:lnTo>
                  <a:pt x="67919" y="54343"/>
                </a:lnTo>
                <a:lnTo>
                  <a:pt x="88290" y="30645"/>
                </a:lnTo>
                <a:lnTo>
                  <a:pt x="108673" y="33985"/>
                </a:lnTo>
                <a:lnTo>
                  <a:pt x="115468" y="33985"/>
                </a:lnTo>
                <a:lnTo>
                  <a:pt x="122262" y="30645"/>
                </a:lnTo>
                <a:lnTo>
                  <a:pt x="129044" y="10287"/>
                </a:lnTo>
                <a:lnTo>
                  <a:pt x="129044" y="3492"/>
                </a:lnTo>
                <a:lnTo>
                  <a:pt x="163004" y="0"/>
                </a:lnTo>
                <a:lnTo>
                  <a:pt x="186702" y="3492"/>
                </a:lnTo>
                <a:lnTo>
                  <a:pt x="196976" y="6794"/>
                </a:lnTo>
                <a:lnTo>
                  <a:pt x="203758" y="23863"/>
                </a:lnTo>
                <a:lnTo>
                  <a:pt x="193497" y="27190"/>
                </a:lnTo>
                <a:lnTo>
                  <a:pt x="196976" y="33985"/>
                </a:lnTo>
                <a:lnTo>
                  <a:pt x="200291" y="40767"/>
                </a:lnTo>
                <a:lnTo>
                  <a:pt x="203758" y="44246"/>
                </a:lnTo>
                <a:lnTo>
                  <a:pt x="207073" y="37452"/>
                </a:lnTo>
                <a:lnTo>
                  <a:pt x="220662" y="33985"/>
                </a:lnTo>
                <a:lnTo>
                  <a:pt x="220662" y="57835"/>
                </a:lnTo>
                <a:lnTo>
                  <a:pt x="224142" y="64630"/>
                </a:lnTo>
                <a:lnTo>
                  <a:pt x="227456" y="74752"/>
                </a:lnTo>
                <a:lnTo>
                  <a:pt x="213867" y="88328"/>
                </a:lnTo>
                <a:lnTo>
                  <a:pt x="200291" y="112179"/>
                </a:lnTo>
                <a:lnTo>
                  <a:pt x="207073" y="125768"/>
                </a:lnTo>
                <a:lnTo>
                  <a:pt x="217347" y="132575"/>
                </a:lnTo>
                <a:lnTo>
                  <a:pt x="227456" y="149466"/>
                </a:lnTo>
                <a:lnTo>
                  <a:pt x="247827" y="159727"/>
                </a:lnTo>
                <a:lnTo>
                  <a:pt x="244513" y="186918"/>
                </a:lnTo>
                <a:lnTo>
                  <a:pt x="251307" y="186918"/>
                </a:lnTo>
                <a:lnTo>
                  <a:pt x="258102" y="193713"/>
                </a:lnTo>
                <a:lnTo>
                  <a:pt x="268211" y="207302"/>
                </a:lnTo>
                <a:lnTo>
                  <a:pt x="281787" y="214083"/>
                </a:lnTo>
                <a:lnTo>
                  <a:pt x="302171" y="231000"/>
                </a:lnTo>
                <a:lnTo>
                  <a:pt x="298856" y="244589"/>
                </a:lnTo>
                <a:lnTo>
                  <a:pt x="302171" y="254850"/>
                </a:lnTo>
                <a:lnTo>
                  <a:pt x="315760" y="264960"/>
                </a:lnTo>
                <a:lnTo>
                  <a:pt x="326021" y="285356"/>
                </a:lnTo>
                <a:lnTo>
                  <a:pt x="332816" y="312508"/>
                </a:lnTo>
                <a:lnTo>
                  <a:pt x="322541" y="332917"/>
                </a:lnTo>
                <a:lnTo>
                  <a:pt x="305650" y="356768"/>
                </a:lnTo>
                <a:lnTo>
                  <a:pt x="281787" y="39404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2726258" y="6255438"/>
            <a:ext cx="285267" cy="234315"/>
          </a:xfrm>
          <a:custGeom>
            <a:avLst/>
            <a:gdLst/>
            <a:ahLst/>
            <a:cxnLst/>
            <a:rect l="l" t="t" r="r" b="b"/>
            <a:pathLst>
              <a:path w="285267" h="234314">
                <a:moveTo>
                  <a:pt x="125730" y="234315"/>
                </a:moveTo>
                <a:lnTo>
                  <a:pt x="115468" y="213918"/>
                </a:lnTo>
                <a:lnTo>
                  <a:pt x="101879" y="203809"/>
                </a:lnTo>
                <a:lnTo>
                  <a:pt x="98564" y="193548"/>
                </a:lnTo>
                <a:lnTo>
                  <a:pt x="101879" y="179959"/>
                </a:lnTo>
                <a:lnTo>
                  <a:pt x="81495" y="163042"/>
                </a:lnTo>
                <a:lnTo>
                  <a:pt x="67919" y="156260"/>
                </a:lnTo>
                <a:lnTo>
                  <a:pt x="57810" y="142671"/>
                </a:lnTo>
                <a:lnTo>
                  <a:pt x="51015" y="135877"/>
                </a:lnTo>
                <a:lnTo>
                  <a:pt x="44221" y="135877"/>
                </a:lnTo>
                <a:lnTo>
                  <a:pt x="47536" y="108686"/>
                </a:lnTo>
                <a:lnTo>
                  <a:pt x="27165" y="98425"/>
                </a:lnTo>
                <a:lnTo>
                  <a:pt x="17056" y="81534"/>
                </a:lnTo>
                <a:lnTo>
                  <a:pt x="6781" y="74726"/>
                </a:lnTo>
                <a:lnTo>
                  <a:pt x="0" y="61137"/>
                </a:lnTo>
                <a:lnTo>
                  <a:pt x="13576" y="37287"/>
                </a:lnTo>
                <a:lnTo>
                  <a:pt x="27165" y="23710"/>
                </a:lnTo>
                <a:lnTo>
                  <a:pt x="40754" y="23710"/>
                </a:lnTo>
                <a:lnTo>
                  <a:pt x="64604" y="37287"/>
                </a:lnTo>
                <a:lnTo>
                  <a:pt x="78181" y="23710"/>
                </a:lnTo>
                <a:lnTo>
                  <a:pt x="88290" y="23710"/>
                </a:lnTo>
                <a:lnTo>
                  <a:pt x="95084" y="0"/>
                </a:lnTo>
                <a:lnTo>
                  <a:pt x="115468" y="10109"/>
                </a:lnTo>
                <a:lnTo>
                  <a:pt x="183387" y="3302"/>
                </a:lnTo>
                <a:lnTo>
                  <a:pt x="183387" y="6794"/>
                </a:lnTo>
                <a:lnTo>
                  <a:pt x="234403" y="50876"/>
                </a:lnTo>
                <a:lnTo>
                  <a:pt x="268363" y="57670"/>
                </a:lnTo>
                <a:lnTo>
                  <a:pt x="285267" y="61137"/>
                </a:lnTo>
                <a:lnTo>
                  <a:pt x="271678" y="84836"/>
                </a:lnTo>
                <a:lnTo>
                  <a:pt x="258102" y="95110"/>
                </a:lnTo>
                <a:lnTo>
                  <a:pt x="237718" y="108686"/>
                </a:lnTo>
                <a:lnTo>
                  <a:pt x="203758" y="135877"/>
                </a:lnTo>
                <a:lnTo>
                  <a:pt x="183387" y="156260"/>
                </a:lnTo>
                <a:lnTo>
                  <a:pt x="125730" y="2343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3164433" y="6289409"/>
            <a:ext cx="451612" cy="288658"/>
          </a:xfrm>
          <a:custGeom>
            <a:avLst/>
            <a:gdLst/>
            <a:ahLst/>
            <a:cxnLst/>
            <a:rect l="l" t="t" r="r" b="b"/>
            <a:pathLst>
              <a:path w="451612" h="288658">
                <a:moveTo>
                  <a:pt x="373418" y="275069"/>
                </a:moveTo>
                <a:lnTo>
                  <a:pt x="363308" y="268262"/>
                </a:lnTo>
                <a:lnTo>
                  <a:pt x="346240" y="264960"/>
                </a:lnTo>
                <a:lnTo>
                  <a:pt x="342925" y="264960"/>
                </a:lnTo>
                <a:lnTo>
                  <a:pt x="315760" y="264960"/>
                </a:lnTo>
                <a:lnTo>
                  <a:pt x="271691" y="268262"/>
                </a:lnTo>
                <a:lnTo>
                  <a:pt x="251307" y="275069"/>
                </a:lnTo>
                <a:lnTo>
                  <a:pt x="237731" y="285330"/>
                </a:lnTo>
                <a:lnTo>
                  <a:pt x="220675" y="288658"/>
                </a:lnTo>
                <a:lnTo>
                  <a:pt x="217347" y="278536"/>
                </a:lnTo>
                <a:lnTo>
                  <a:pt x="163017" y="227495"/>
                </a:lnTo>
                <a:lnTo>
                  <a:pt x="118783" y="251371"/>
                </a:lnTo>
                <a:lnTo>
                  <a:pt x="67919" y="237782"/>
                </a:lnTo>
                <a:lnTo>
                  <a:pt x="50863" y="247903"/>
                </a:lnTo>
                <a:lnTo>
                  <a:pt x="37274" y="241109"/>
                </a:lnTo>
                <a:lnTo>
                  <a:pt x="10109" y="237782"/>
                </a:lnTo>
                <a:lnTo>
                  <a:pt x="13576" y="210604"/>
                </a:lnTo>
                <a:lnTo>
                  <a:pt x="0" y="163055"/>
                </a:lnTo>
                <a:lnTo>
                  <a:pt x="3314" y="142671"/>
                </a:lnTo>
                <a:lnTo>
                  <a:pt x="3314" y="125603"/>
                </a:lnTo>
                <a:lnTo>
                  <a:pt x="27165" y="91630"/>
                </a:lnTo>
                <a:lnTo>
                  <a:pt x="23685" y="67932"/>
                </a:lnTo>
                <a:lnTo>
                  <a:pt x="37274" y="40754"/>
                </a:lnTo>
                <a:lnTo>
                  <a:pt x="37274" y="16903"/>
                </a:lnTo>
                <a:lnTo>
                  <a:pt x="54330" y="0"/>
                </a:lnTo>
                <a:lnTo>
                  <a:pt x="61125" y="3314"/>
                </a:lnTo>
                <a:lnTo>
                  <a:pt x="74714" y="44068"/>
                </a:lnTo>
                <a:lnTo>
                  <a:pt x="81508" y="81521"/>
                </a:lnTo>
                <a:lnTo>
                  <a:pt x="115468" y="101904"/>
                </a:lnTo>
                <a:lnTo>
                  <a:pt x="139166" y="108699"/>
                </a:lnTo>
                <a:lnTo>
                  <a:pt x="190182" y="88328"/>
                </a:lnTo>
                <a:lnTo>
                  <a:pt x="220675" y="81521"/>
                </a:lnTo>
                <a:lnTo>
                  <a:pt x="247827" y="74714"/>
                </a:lnTo>
                <a:lnTo>
                  <a:pt x="254622" y="91630"/>
                </a:lnTo>
                <a:lnTo>
                  <a:pt x="261429" y="95110"/>
                </a:lnTo>
                <a:lnTo>
                  <a:pt x="264896" y="101904"/>
                </a:lnTo>
                <a:lnTo>
                  <a:pt x="258102" y="122288"/>
                </a:lnTo>
                <a:lnTo>
                  <a:pt x="261429" y="132397"/>
                </a:lnTo>
                <a:lnTo>
                  <a:pt x="281800" y="152781"/>
                </a:lnTo>
                <a:lnTo>
                  <a:pt x="302171" y="156248"/>
                </a:lnTo>
                <a:lnTo>
                  <a:pt x="380212" y="200342"/>
                </a:lnTo>
                <a:lnTo>
                  <a:pt x="410857" y="207137"/>
                </a:lnTo>
                <a:lnTo>
                  <a:pt x="444817" y="213918"/>
                </a:lnTo>
                <a:lnTo>
                  <a:pt x="451612" y="224193"/>
                </a:lnTo>
                <a:lnTo>
                  <a:pt x="427748" y="234302"/>
                </a:lnTo>
                <a:lnTo>
                  <a:pt x="397268" y="251371"/>
                </a:lnTo>
                <a:lnTo>
                  <a:pt x="383679" y="264960"/>
                </a:lnTo>
                <a:lnTo>
                  <a:pt x="373418" y="27506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2984360" y="6296204"/>
            <a:ext cx="200444" cy="108686"/>
          </a:xfrm>
          <a:custGeom>
            <a:avLst/>
            <a:gdLst/>
            <a:ahLst/>
            <a:cxnLst/>
            <a:rect l="l" t="t" r="r" b="b"/>
            <a:pathLst>
              <a:path w="200444" h="108686">
                <a:moveTo>
                  <a:pt x="132524" y="101904"/>
                </a:moveTo>
                <a:lnTo>
                  <a:pt x="122262" y="98424"/>
                </a:lnTo>
                <a:lnTo>
                  <a:pt x="105359" y="108686"/>
                </a:lnTo>
                <a:lnTo>
                  <a:pt x="101879" y="105232"/>
                </a:lnTo>
                <a:lnTo>
                  <a:pt x="98564" y="105232"/>
                </a:lnTo>
                <a:lnTo>
                  <a:pt x="95084" y="101904"/>
                </a:lnTo>
                <a:lnTo>
                  <a:pt x="91770" y="105232"/>
                </a:lnTo>
                <a:lnTo>
                  <a:pt x="64604" y="98424"/>
                </a:lnTo>
                <a:lnTo>
                  <a:pt x="47536" y="95110"/>
                </a:lnTo>
                <a:lnTo>
                  <a:pt x="37439" y="95110"/>
                </a:lnTo>
                <a:lnTo>
                  <a:pt x="37439" y="88315"/>
                </a:lnTo>
                <a:lnTo>
                  <a:pt x="30645" y="88315"/>
                </a:lnTo>
                <a:lnTo>
                  <a:pt x="23850" y="81533"/>
                </a:lnTo>
                <a:lnTo>
                  <a:pt x="13576" y="71259"/>
                </a:lnTo>
                <a:lnTo>
                  <a:pt x="6794" y="57657"/>
                </a:lnTo>
                <a:lnTo>
                  <a:pt x="3479" y="57657"/>
                </a:lnTo>
                <a:lnTo>
                  <a:pt x="0" y="54343"/>
                </a:lnTo>
                <a:lnTo>
                  <a:pt x="13576" y="44068"/>
                </a:lnTo>
                <a:lnTo>
                  <a:pt x="27165" y="20370"/>
                </a:lnTo>
                <a:lnTo>
                  <a:pt x="71399" y="20370"/>
                </a:lnTo>
                <a:lnTo>
                  <a:pt x="84975" y="23698"/>
                </a:lnTo>
                <a:lnTo>
                  <a:pt x="108673" y="20370"/>
                </a:lnTo>
                <a:lnTo>
                  <a:pt x="125730" y="20370"/>
                </a:lnTo>
                <a:lnTo>
                  <a:pt x="135839" y="20370"/>
                </a:lnTo>
                <a:lnTo>
                  <a:pt x="163004" y="10109"/>
                </a:lnTo>
                <a:lnTo>
                  <a:pt x="169799" y="3301"/>
                </a:lnTo>
                <a:lnTo>
                  <a:pt x="183387" y="6794"/>
                </a:lnTo>
                <a:lnTo>
                  <a:pt x="190182" y="0"/>
                </a:lnTo>
                <a:lnTo>
                  <a:pt x="200444" y="6794"/>
                </a:lnTo>
                <a:lnTo>
                  <a:pt x="193649" y="16903"/>
                </a:lnTo>
                <a:lnTo>
                  <a:pt x="186867" y="16903"/>
                </a:lnTo>
                <a:lnTo>
                  <a:pt x="166484" y="50863"/>
                </a:lnTo>
                <a:lnTo>
                  <a:pt x="129044" y="91617"/>
                </a:lnTo>
                <a:lnTo>
                  <a:pt x="132524" y="10190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3113405" y="6302998"/>
            <a:ext cx="88303" cy="149466"/>
          </a:xfrm>
          <a:custGeom>
            <a:avLst/>
            <a:gdLst/>
            <a:ahLst/>
            <a:cxnLst/>
            <a:rect l="l" t="t" r="r" b="b"/>
            <a:pathLst>
              <a:path w="88303" h="149466">
                <a:moveTo>
                  <a:pt x="6794" y="105232"/>
                </a:moveTo>
                <a:lnTo>
                  <a:pt x="3479" y="95110"/>
                </a:lnTo>
                <a:lnTo>
                  <a:pt x="0" y="84823"/>
                </a:lnTo>
                <a:lnTo>
                  <a:pt x="37439" y="44068"/>
                </a:lnTo>
                <a:lnTo>
                  <a:pt x="57823" y="10109"/>
                </a:lnTo>
                <a:lnTo>
                  <a:pt x="64604" y="10109"/>
                </a:lnTo>
                <a:lnTo>
                  <a:pt x="71399" y="0"/>
                </a:lnTo>
                <a:lnTo>
                  <a:pt x="88303" y="3314"/>
                </a:lnTo>
                <a:lnTo>
                  <a:pt x="88303" y="27165"/>
                </a:lnTo>
                <a:lnTo>
                  <a:pt x="74714" y="54343"/>
                </a:lnTo>
                <a:lnTo>
                  <a:pt x="78193" y="78041"/>
                </a:lnTo>
                <a:lnTo>
                  <a:pt x="54343" y="112014"/>
                </a:lnTo>
                <a:lnTo>
                  <a:pt x="54343" y="129082"/>
                </a:lnTo>
                <a:lnTo>
                  <a:pt x="51028" y="149466"/>
                </a:lnTo>
                <a:lnTo>
                  <a:pt x="23863" y="142659"/>
                </a:lnTo>
                <a:lnTo>
                  <a:pt x="27178" y="132397"/>
                </a:lnTo>
                <a:lnTo>
                  <a:pt x="23863" y="129082"/>
                </a:lnTo>
                <a:lnTo>
                  <a:pt x="33959" y="105232"/>
                </a:lnTo>
                <a:lnTo>
                  <a:pt x="27178" y="101892"/>
                </a:lnTo>
                <a:lnTo>
                  <a:pt x="6794" y="105232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2909646" y="6350547"/>
            <a:ext cx="210553" cy="115506"/>
          </a:xfrm>
          <a:custGeom>
            <a:avLst/>
            <a:gdLst/>
            <a:ahLst/>
            <a:cxnLst/>
            <a:rect l="l" t="t" r="r" b="b"/>
            <a:pathLst>
              <a:path w="210553" h="115506">
                <a:moveTo>
                  <a:pt x="33959" y="88315"/>
                </a:moveTo>
                <a:lnTo>
                  <a:pt x="0" y="61150"/>
                </a:lnTo>
                <a:lnTo>
                  <a:pt x="20370" y="40766"/>
                </a:lnTo>
                <a:lnTo>
                  <a:pt x="54330" y="13576"/>
                </a:lnTo>
                <a:lnTo>
                  <a:pt x="74714" y="0"/>
                </a:lnTo>
                <a:lnTo>
                  <a:pt x="78193" y="3314"/>
                </a:lnTo>
                <a:lnTo>
                  <a:pt x="81508" y="3314"/>
                </a:lnTo>
                <a:lnTo>
                  <a:pt x="88290" y="16916"/>
                </a:lnTo>
                <a:lnTo>
                  <a:pt x="98564" y="27190"/>
                </a:lnTo>
                <a:lnTo>
                  <a:pt x="105359" y="33972"/>
                </a:lnTo>
                <a:lnTo>
                  <a:pt x="112153" y="33972"/>
                </a:lnTo>
                <a:lnTo>
                  <a:pt x="112153" y="40766"/>
                </a:lnTo>
                <a:lnTo>
                  <a:pt x="122250" y="40766"/>
                </a:lnTo>
                <a:lnTo>
                  <a:pt x="139319" y="44081"/>
                </a:lnTo>
                <a:lnTo>
                  <a:pt x="166484" y="50888"/>
                </a:lnTo>
                <a:lnTo>
                  <a:pt x="169799" y="47561"/>
                </a:lnTo>
                <a:lnTo>
                  <a:pt x="173278" y="50888"/>
                </a:lnTo>
                <a:lnTo>
                  <a:pt x="176593" y="50888"/>
                </a:lnTo>
                <a:lnTo>
                  <a:pt x="180073" y="54343"/>
                </a:lnTo>
                <a:lnTo>
                  <a:pt x="196976" y="44081"/>
                </a:lnTo>
                <a:lnTo>
                  <a:pt x="207238" y="47561"/>
                </a:lnTo>
                <a:lnTo>
                  <a:pt x="210553" y="57683"/>
                </a:lnTo>
                <a:lnTo>
                  <a:pt x="186867" y="74739"/>
                </a:lnTo>
                <a:lnTo>
                  <a:pt x="149428" y="91643"/>
                </a:lnTo>
                <a:lnTo>
                  <a:pt x="135839" y="105232"/>
                </a:lnTo>
                <a:lnTo>
                  <a:pt x="129044" y="115506"/>
                </a:lnTo>
                <a:lnTo>
                  <a:pt x="98564" y="101917"/>
                </a:lnTo>
                <a:lnTo>
                  <a:pt x="84975" y="101917"/>
                </a:lnTo>
                <a:lnTo>
                  <a:pt x="71399" y="95110"/>
                </a:lnTo>
                <a:lnTo>
                  <a:pt x="64604" y="105232"/>
                </a:lnTo>
                <a:lnTo>
                  <a:pt x="33959" y="8831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2936811" y="6404891"/>
            <a:ext cx="210553" cy="166395"/>
          </a:xfrm>
          <a:custGeom>
            <a:avLst/>
            <a:gdLst/>
            <a:ahLst/>
            <a:cxnLst/>
            <a:rect l="l" t="t" r="r" b="b"/>
            <a:pathLst>
              <a:path w="210553" h="166395">
                <a:moveTo>
                  <a:pt x="149428" y="108711"/>
                </a:moveTo>
                <a:lnTo>
                  <a:pt x="135839" y="135889"/>
                </a:lnTo>
                <a:lnTo>
                  <a:pt x="118948" y="145999"/>
                </a:lnTo>
                <a:lnTo>
                  <a:pt x="98564" y="163055"/>
                </a:lnTo>
                <a:lnTo>
                  <a:pt x="71399" y="166395"/>
                </a:lnTo>
                <a:lnTo>
                  <a:pt x="67919" y="149478"/>
                </a:lnTo>
                <a:lnTo>
                  <a:pt x="37439" y="135889"/>
                </a:lnTo>
                <a:lnTo>
                  <a:pt x="61125" y="105232"/>
                </a:lnTo>
                <a:lnTo>
                  <a:pt x="61125" y="95122"/>
                </a:lnTo>
                <a:lnTo>
                  <a:pt x="51028" y="88315"/>
                </a:lnTo>
                <a:lnTo>
                  <a:pt x="47548" y="81533"/>
                </a:lnTo>
                <a:lnTo>
                  <a:pt x="33959" y="74739"/>
                </a:lnTo>
                <a:lnTo>
                  <a:pt x="20370" y="61163"/>
                </a:lnTo>
                <a:lnTo>
                  <a:pt x="10274" y="57683"/>
                </a:lnTo>
                <a:lnTo>
                  <a:pt x="0" y="54355"/>
                </a:lnTo>
                <a:lnTo>
                  <a:pt x="0" y="50888"/>
                </a:lnTo>
                <a:lnTo>
                  <a:pt x="0" y="40766"/>
                </a:lnTo>
                <a:lnTo>
                  <a:pt x="6794" y="33972"/>
                </a:lnTo>
                <a:lnTo>
                  <a:pt x="37439" y="50888"/>
                </a:lnTo>
                <a:lnTo>
                  <a:pt x="44234" y="40766"/>
                </a:lnTo>
                <a:lnTo>
                  <a:pt x="57810" y="47574"/>
                </a:lnTo>
                <a:lnTo>
                  <a:pt x="71399" y="47574"/>
                </a:lnTo>
                <a:lnTo>
                  <a:pt x="101879" y="61163"/>
                </a:lnTo>
                <a:lnTo>
                  <a:pt x="108673" y="50888"/>
                </a:lnTo>
                <a:lnTo>
                  <a:pt x="122262" y="37299"/>
                </a:lnTo>
                <a:lnTo>
                  <a:pt x="159702" y="20396"/>
                </a:lnTo>
                <a:lnTo>
                  <a:pt x="183387" y="3340"/>
                </a:lnTo>
                <a:lnTo>
                  <a:pt x="203771" y="0"/>
                </a:lnTo>
                <a:lnTo>
                  <a:pt x="210553" y="3340"/>
                </a:lnTo>
                <a:lnTo>
                  <a:pt x="200456" y="27190"/>
                </a:lnTo>
                <a:lnTo>
                  <a:pt x="203771" y="30505"/>
                </a:lnTo>
                <a:lnTo>
                  <a:pt x="173278" y="57683"/>
                </a:lnTo>
                <a:lnTo>
                  <a:pt x="156222" y="91655"/>
                </a:lnTo>
                <a:lnTo>
                  <a:pt x="149428" y="108711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2807753" y="6411697"/>
            <a:ext cx="370255" cy="336219"/>
          </a:xfrm>
          <a:custGeom>
            <a:avLst/>
            <a:gdLst/>
            <a:ahLst/>
            <a:cxnLst/>
            <a:rect l="l" t="t" r="r" b="b"/>
            <a:pathLst>
              <a:path w="370255" h="336219">
                <a:moveTo>
                  <a:pt x="0" y="186740"/>
                </a:moveTo>
                <a:lnTo>
                  <a:pt x="23863" y="149466"/>
                </a:lnTo>
                <a:lnTo>
                  <a:pt x="40754" y="125615"/>
                </a:lnTo>
                <a:lnTo>
                  <a:pt x="51028" y="105206"/>
                </a:lnTo>
                <a:lnTo>
                  <a:pt x="44234" y="78054"/>
                </a:lnTo>
                <a:lnTo>
                  <a:pt x="101892" y="0"/>
                </a:lnTo>
                <a:lnTo>
                  <a:pt x="135851" y="27165"/>
                </a:lnTo>
                <a:lnTo>
                  <a:pt x="129057" y="33959"/>
                </a:lnTo>
                <a:lnTo>
                  <a:pt x="129057" y="44081"/>
                </a:lnTo>
                <a:lnTo>
                  <a:pt x="129057" y="47548"/>
                </a:lnTo>
                <a:lnTo>
                  <a:pt x="139331" y="50876"/>
                </a:lnTo>
                <a:lnTo>
                  <a:pt x="149428" y="54356"/>
                </a:lnTo>
                <a:lnTo>
                  <a:pt x="163017" y="67932"/>
                </a:lnTo>
                <a:lnTo>
                  <a:pt x="176606" y="74726"/>
                </a:lnTo>
                <a:lnTo>
                  <a:pt x="180086" y="81508"/>
                </a:lnTo>
                <a:lnTo>
                  <a:pt x="190182" y="88315"/>
                </a:lnTo>
                <a:lnTo>
                  <a:pt x="190182" y="98425"/>
                </a:lnTo>
                <a:lnTo>
                  <a:pt x="166497" y="129082"/>
                </a:lnTo>
                <a:lnTo>
                  <a:pt x="196976" y="142671"/>
                </a:lnTo>
                <a:lnTo>
                  <a:pt x="200456" y="159588"/>
                </a:lnTo>
                <a:lnTo>
                  <a:pt x="227622" y="156248"/>
                </a:lnTo>
                <a:lnTo>
                  <a:pt x="248005" y="139192"/>
                </a:lnTo>
                <a:lnTo>
                  <a:pt x="264896" y="129082"/>
                </a:lnTo>
                <a:lnTo>
                  <a:pt x="278485" y="101904"/>
                </a:lnTo>
                <a:lnTo>
                  <a:pt x="295541" y="118821"/>
                </a:lnTo>
                <a:lnTo>
                  <a:pt x="326034" y="135890"/>
                </a:lnTo>
                <a:lnTo>
                  <a:pt x="359994" y="145973"/>
                </a:lnTo>
                <a:lnTo>
                  <a:pt x="370255" y="149466"/>
                </a:lnTo>
                <a:lnTo>
                  <a:pt x="366788" y="152781"/>
                </a:lnTo>
                <a:lnTo>
                  <a:pt x="339610" y="200329"/>
                </a:lnTo>
                <a:lnTo>
                  <a:pt x="329514" y="227507"/>
                </a:lnTo>
                <a:lnTo>
                  <a:pt x="329514" y="247904"/>
                </a:lnTo>
                <a:lnTo>
                  <a:pt x="329514" y="264972"/>
                </a:lnTo>
                <a:lnTo>
                  <a:pt x="322719" y="281863"/>
                </a:lnTo>
                <a:lnTo>
                  <a:pt x="312445" y="295452"/>
                </a:lnTo>
                <a:lnTo>
                  <a:pt x="312445" y="302247"/>
                </a:lnTo>
                <a:lnTo>
                  <a:pt x="309130" y="305727"/>
                </a:lnTo>
                <a:lnTo>
                  <a:pt x="305650" y="305727"/>
                </a:lnTo>
                <a:lnTo>
                  <a:pt x="298869" y="298932"/>
                </a:lnTo>
                <a:lnTo>
                  <a:pt x="292074" y="298932"/>
                </a:lnTo>
                <a:lnTo>
                  <a:pt x="285280" y="295452"/>
                </a:lnTo>
                <a:lnTo>
                  <a:pt x="281965" y="295452"/>
                </a:lnTo>
                <a:lnTo>
                  <a:pt x="271691" y="292125"/>
                </a:lnTo>
                <a:lnTo>
                  <a:pt x="261581" y="295452"/>
                </a:lnTo>
                <a:lnTo>
                  <a:pt x="261581" y="302247"/>
                </a:lnTo>
                <a:lnTo>
                  <a:pt x="254800" y="305727"/>
                </a:lnTo>
                <a:lnTo>
                  <a:pt x="251320" y="309029"/>
                </a:lnTo>
                <a:lnTo>
                  <a:pt x="251320" y="315823"/>
                </a:lnTo>
                <a:lnTo>
                  <a:pt x="244525" y="322630"/>
                </a:lnTo>
                <a:lnTo>
                  <a:pt x="237731" y="322630"/>
                </a:lnTo>
                <a:lnTo>
                  <a:pt x="214045" y="322630"/>
                </a:lnTo>
                <a:lnTo>
                  <a:pt x="193662" y="329438"/>
                </a:lnTo>
                <a:lnTo>
                  <a:pt x="183400" y="336219"/>
                </a:lnTo>
                <a:lnTo>
                  <a:pt x="183400" y="312521"/>
                </a:lnTo>
                <a:lnTo>
                  <a:pt x="180086" y="295452"/>
                </a:lnTo>
                <a:lnTo>
                  <a:pt x="183400" y="281863"/>
                </a:lnTo>
                <a:lnTo>
                  <a:pt x="186867" y="275056"/>
                </a:lnTo>
                <a:lnTo>
                  <a:pt x="190182" y="271754"/>
                </a:lnTo>
                <a:lnTo>
                  <a:pt x="193662" y="268274"/>
                </a:lnTo>
                <a:lnTo>
                  <a:pt x="193662" y="264972"/>
                </a:lnTo>
                <a:lnTo>
                  <a:pt x="173291" y="264972"/>
                </a:lnTo>
                <a:lnTo>
                  <a:pt x="156222" y="247904"/>
                </a:lnTo>
                <a:lnTo>
                  <a:pt x="132537" y="230987"/>
                </a:lnTo>
                <a:lnTo>
                  <a:pt x="129057" y="220713"/>
                </a:lnTo>
                <a:lnTo>
                  <a:pt x="122262" y="210616"/>
                </a:lnTo>
                <a:lnTo>
                  <a:pt x="105371" y="203809"/>
                </a:lnTo>
                <a:lnTo>
                  <a:pt x="98577" y="200329"/>
                </a:lnTo>
                <a:lnTo>
                  <a:pt x="81508" y="200329"/>
                </a:lnTo>
                <a:lnTo>
                  <a:pt x="27178" y="197015"/>
                </a:lnTo>
                <a:lnTo>
                  <a:pt x="0" y="18674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3086240" y="6435397"/>
            <a:ext cx="95097" cy="125768"/>
          </a:xfrm>
          <a:custGeom>
            <a:avLst/>
            <a:gdLst/>
            <a:ahLst/>
            <a:cxnLst/>
            <a:rect l="l" t="t" r="r" b="b"/>
            <a:pathLst>
              <a:path w="95097" h="125768">
                <a:moveTo>
                  <a:pt x="95097" y="125768"/>
                </a:moveTo>
                <a:lnTo>
                  <a:pt x="91770" y="125768"/>
                </a:lnTo>
                <a:lnTo>
                  <a:pt x="81508" y="122275"/>
                </a:lnTo>
                <a:lnTo>
                  <a:pt x="47548" y="112191"/>
                </a:lnTo>
                <a:lnTo>
                  <a:pt x="17056" y="95122"/>
                </a:lnTo>
                <a:lnTo>
                  <a:pt x="0" y="78206"/>
                </a:lnTo>
                <a:lnTo>
                  <a:pt x="6794" y="61150"/>
                </a:lnTo>
                <a:lnTo>
                  <a:pt x="23850" y="27177"/>
                </a:lnTo>
                <a:lnTo>
                  <a:pt x="54343" y="0"/>
                </a:lnTo>
                <a:lnTo>
                  <a:pt x="51028" y="10261"/>
                </a:lnTo>
                <a:lnTo>
                  <a:pt x="78193" y="17068"/>
                </a:lnTo>
                <a:lnTo>
                  <a:pt x="91770" y="64617"/>
                </a:lnTo>
                <a:lnTo>
                  <a:pt x="88303" y="91795"/>
                </a:lnTo>
                <a:lnTo>
                  <a:pt x="78193" y="101917"/>
                </a:lnTo>
                <a:lnTo>
                  <a:pt x="84988" y="108699"/>
                </a:lnTo>
                <a:lnTo>
                  <a:pt x="95097" y="12576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991155" y="6561165"/>
            <a:ext cx="254787" cy="247891"/>
          </a:xfrm>
          <a:custGeom>
            <a:avLst/>
            <a:gdLst/>
            <a:ahLst/>
            <a:cxnLst/>
            <a:rect l="l" t="t" r="r" b="b"/>
            <a:pathLst>
              <a:path w="254787" h="247891">
                <a:moveTo>
                  <a:pt x="254787" y="64465"/>
                </a:moveTo>
                <a:lnTo>
                  <a:pt x="217347" y="108699"/>
                </a:lnTo>
                <a:lnTo>
                  <a:pt x="193649" y="132397"/>
                </a:lnTo>
                <a:lnTo>
                  <a:pt x="200444" y="142659"/>
                </a:lnTo>
                <a:lnTo>
                  <a:pt x="207238" y="139204"/>
                </a:lnTo>
                <a:lnTo>
                  <a:pt x="200444" y="142659"/>
                </a:lnTo>
                <a:lnTo>
                  <a:pt x="193649" y="135864"/>
                </a:lnTo>
                <a:lnTo>
                  <a:pt x="190182" y="135864"/>
                </a:lnTo>
                <a:lnTo>
                  <a:pt x="176593" y="145986"/>
                </a:lnTo>
                <a:lnTo>
                  <a:pt x="166484" y="173164"/>
                </a:lnTo>
                <a:lnTo>
                  <a:pt x="163004" y="179971"/>
                </a:lnTo>
                <a:lnTo>
                  <a:pt x="146113" y="203669"/>
                </a:lnTo>
                <a:lnTo>
                  <a:pt x="146113" y="207124"/>
                </a:lnTo>
                <a:lnTo>
                  <a:pt x="146113" y="210604"/>
                </a:lnTo>
                <a:lnTo>
                  <a:pt x="135839" y="234315"/>
                </a:lnTo>
                <a:lnTo>
                  <a:pt x="132524" y="247891"/>
                </a:lnTo>
                <a:lnTo>
                  <a:pt x="125730" y="244589"/>
                </a:lnTo>
                <a:lnTo>
                  <a:pt x="108673" y="241096"/>
                </a:lnTo>
                <a:lnTo>
                  <a:pt x="91770" y="234315"/>
                </a:lnTo>
                <a:lnTo>
                  <a:pt x="67919" y="224180"/>
                </a:lnTo>
                <a:lnTo>
                  <a:pt x="37426" y="207124"/>
                </a:lnTo>
                <a:lnTo>
                  <a:pt x="17056" y="200329"/>
                </a:lnTo>
                <a:lnTo>
                  <a:pt x="0" y="186753"/>
                </a:lnTo>
                <a:lnTo>
                  <a:pt x="10261" y="179971"/>
                </a:lnTo>
                <a:lnTo>
                  <a:pt x="30645" y="173164"/>
                </a:lnTo>
                <a:lnTo>
                  <a:pt x="54330" y="173164"/>
                </a:lnTo>
                <a:lnTo>
                  <a:pt x="61125" y="173164"/>
                </a:lnTo>
                <a:lnTo>
                  <a:pt x="67919" y="166357"/>
                </a:lnTo>
                <a:lnTo>
                  <a:pt x="67919" y="159562"/>
                </a:lnTo>
                <a:lnTo>
                  <a:pt x="71399" y="156260"/>
                </a:lnTo>
                <a:lnTo>
                  <a:pt x="78181" y="152781"/>
                </a:lnTo>
                <a:lnTo>
                  <a:pt x="78181" y="145986"/>
                </a:lnTo>
                <a:lnTo>
                  <a:pt x="88290" y="142659"/>
                </a:lnTo>
                <a:lnTo>
                  <a:pt x="98564" y="145986"/>
                </a:lnTo>
                <a:lnTo>
                  <a:pt x="101879" y="145986"/>
                </a:lnTo>
                <a:lnTo>
                  <a:pt x="108673" y="149466"/>
                </a:lnTo>
                <a:lnTo>
                  <a:pt x="115468" y="149466"/>
                </a:lnTo>
                <a:lnTo>
                  <a:pt x="122250" y="156260"/>
                </a:lnTo>
                <a:lnTo>
                  <a:pt x="125730" y="156260"/>
                </a:lnTo>
                <a:lnTo>
                  <a:pt x="129044" y="152781"/>
                </a:lnTo>
                <a:lnTo>
                  <a:pt x="129044" y="145986"/>
                </a:lnTo>
                <a:lnTo>
                  <a:pt x="139319" y="132397"/>
                </a:lnTo>
                <a:lnTo>
                  <a:pt x="146113" y="115506"/>
                </a:lnTo>
                <a:lnTo>
                  <a:pt x="146113" y="98437"/>
                </a:lnTo>
                <a:lnTo>
                  <a:pt x="146113" y="78041"/>
                </a:lnTo>
                <a:lnTo>
                  <a:pt x="156210" y="50863"/>
                </a:lnTo>
                <a:lnTo>
                  <a:pt x="183387" y="3314"/>
                </a:lnTo>
                <a:lnTo>
                  <a:pt x="186855" y="0"/>
                </a:lnTo>
                <a:lnTo>
                  <a:pt x="190182" y="0"/>
                </a:lnTo>
                <a:lnTo>
                  <a:pt x="227609" y="20383"/>
                </a:lnTo>
                <a:lnTo>
                  <a:pt x="234403" y="20383"/>
                </a:lnTo>
                <a:lnTo>
                  <a:pt x="237731" y="20383"/>
                </a:lnTo>
                <a:lnTo>
                  <a:pt x="241198" y="37274"/>
                </a:lnTo>
                <a:lnTo>
                  <a:pt x="230924" y="40767"/>
                </a:lnTo>
                <a:lnTo>
                  <a:pt x="247992" y="50863"/>
                </a:lnTo>
                <a:lnTo>
                  <a:pt x="244525" y="57670"/>
                </a:lnTo>
                <a:lnTo>
                  <a:pt x="254787" y="6446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7402310" y="3955785"/>
            <a:ext cx="129057" cy="95109"/>
          </a:xfrm>
          <a:custGeom>
            <a:avLst/>
            <a:gdLst/>
            <a:ahLst/>
            <a:cxnLst/>
            <a:rect l="l" t="t" r="r" b="b"/>
            <a:pathLst>
              <a:path w="129057" h="95110">
                <a:moveTo>
                  <a:pt x="13588" y="95110"/>
                </a:moveTo>
                <a:lnTo>
                  <a:pt x="10274" y="61137"/>
                </a:lnTo>
                <a:lnTo>
                  <a:pt x="0" y="47548"/>
                </a:lnTo>
                <a:lnTo>
                  <a:pt x="13588" y="27178"/>
                </a:lnTo>
                <a:lnTo>
                  <a:pt x="10274" y="23698"/>
                </a:lnTo>
                <a:lnTo>
                  <a:pt x="85001" y="0"/>
                </a:lnTo>
                <a:lnTo>
                  <a:pt x="91782" y="6794"/>
                </a:lnTo>
                <a:lnTo>
                  <a:pt x="101904" y="3314"/>
                </a:lnTo>
                <a:lnTo>
                  <a:pt x="105359" y="6794"/>
                </a:lnTo>
                <a:lnTo>
                  <a:pt x="112166" y="10109"/>
                </a:lnTo>
                <a:lnTo>
                  <a:pt x="118960" y="16903"/>
                </a:lnTo>
                <a:lnTo>
                  <a:pt x="125755" y="10109"/>
                </a:lnTo>
                <a:lnTo>
                  <a:pt x="129057" y="27178"/>
                </a:lnTo>
                <a:lnTo>
                  <a:pt x="122262" y="27178"/>
                </a:lnTo>
                <a:lnTo>
                  <a:pt x="118960" y="30492"/>
                </a:lnTo>
                <a:lnTo>
                  <a:pt x="118960" y="33972"/>
                </a:lnTo>
                <a:lnTo>
                  <a:pt x="122262" y="40754"/>
                </a:lnTo>
                <a:lnTo>
                  <a:pt x="122262" y="44081"/>
                </a:lnTo>
                <a:lnTo>
                  <a:pt x="118960" y="47548"/>
                </a:lnTo>
                <a:lnTo>
                  <a:pt x="115481" y="47548"/>
                </a:lnTo>
                <a:lnTo>
                  <a:pt x="115481" y="50876"/>
                </a:lnTo>
                <a:lnTo>
                  <a:pt x="108686" y="54356"/>
                </a:lnTo>
                <a:lnTo>
                  <a:pt x="105359" y="54356"/>
                </a:lnTo>
                <a:lnTo>
                  <a:pt x="98564" y="57670"/>
                </a:lnTo>
                <a:lnTo>
                  <a:pt x="95097" y="57670"/>
                </a:lnTo>
                <a:lnTo>
                  <a:pt x="105359" y="54356"/>
                </a:lnTo>
                <a:lnTo>
                  <a:pt x="101904" y="50876"/>
                </a:lnTo>
                <a:lnTo>
                  <a:pt x="98564" y="50876"/>
                </a:lnTo>
                <a:lnTo>
                  <a:pt x="91782" y="50876"/>
                </a:lnTo>
                <a:lnTo>
                  <a:pt x="88303" y="50876"/>
                </a:lnTo>
                <a:lnTo>
                  <a:pt x="91782" y="64452"/>
                </a:lnTo>
                <a:lnTo>
                  <a:pt x="95097" y="67932"/>
                </a:lnTo>
                <a:lnTo>
                  <a:pt x="91782" y="67932"/>
                </a:lnTo>
                <a:lnTo>
                  <a:pt x="91782" y="71259"/>
                </a:lnTo>
                <a:lnTo>
                  <a:pt x="88303" y="67932"/>
                </a:lnTo>
                <a:lnTo>
                  <a:pt x="85001" y="64452"/>
                </a:lnTo>
                <a:lnTo>
                  <a:pt x="81508" y="64452"/>
                </a:lnTo>
                <a:lnTo>
                  <a:pt x="71412" y="64452"/>
                </a:lnTo>
                <a:lnTo>
                  <a:pt x="54343" y="71259"/>
                </a:lnTo>
                <a:lnTo>
                  <a:pt x="44246" y="78054"/>
                </a:lnTo>
                <a:lnTo>
                  <a:pt x="40754" y="81521"/>
                </a:lnTo>
                <a:lnTo>
                  <a:pt x="37452" y="84835"/>
                </a:lnTo>
                <a:lnTo>
                  <a:pt x="33972" y="88315"/>
                </a:lnTo>
                <a:lnTo>
                  <a:pt x="30657" y="88315"/>
                </a:lnTo>
                <a:lnTo>
                  <a:pt x="27177" y="91630"/>
                </a:lnTo>
                <a:lnTo>
                  <a:pt x="13588" y="9511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4892814" y="3463152"/>
            <a:ext cx="6794" cy="10261"/>
          </a:xfrm>
          <a:custGeom>
            <a:avLst/>
            <a:gdLst/>
            <a:ahLst/>
            <a:cxnLst/>
            <a:rect l="l" t="t" r="r" b="b"/>
            <a:pathLst>
              <a:path w="6794" h="10261">
                <a:moveTo>
                  <a:pt x="0" y="6794"/>
                </a:moveTo>
                <a:lnTo>
                  <a:pt x="3479" y="10261"/>
                </a:lnTo>
                <a:lnTo>
                  <a:pt x="6794" y="6794"/>
                </a:lnTo>
                <a:lnTo>
                  <a:pt x="6794" y="0"/>
                </a:lnTo>
                <a:lnTo>
                  <a:pt x="0" y="3467"/>
                </a:lnTo>
                <a:lnTo>
                  <a:pt x="0" y="679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4865649" y="3432646"/>
            <a:ext cx="115467" cy="122300"/>
          </a:xfrm>
          <a:custGeom>
            <a:avLst/>
            <a:gdLst/>
            <a:ahLst/>
            <a:cxnLst/>
            <a:rect l="l" t="t" r="r" b="b"/>
            <a:pathLst>
              <a:path w="115468" h="122300">
                <a:moveTo>
                  <a:pt x="13588" y="27178"/>
                </a:moveTo>
                <a:lnTo>
                  <a:pt x="20383" y="23863"/>
                </a:lnTo>
                <a:lnTo>
                  <a:pt x="27165" y="16916"/>
                </a:lnTo>
                <a:lnTo>
                  <a:pt x="30645" y="23863"/>
                </a:lnTo>
                <a:lnTo>
                  <a:pt x="30645" y="13601"/>
                </a:lnTo>
                <a:lnTo>
                  <a:pt x="44234" y="13601"/>
                </a:lnTo>
                <a:lnTo>
                  <a:pt x="51028" y="13601"/>
                </a:lnTo>
                <a:lnTo>
                  <a:pt x="71399" y="6794"/>
                </a:lnTo>
                <a:lnTo>
                  <a:pt x="78193" y="0"/>
                </a:lnTo>
                <a:lnTo>
                  <a:pt x="78193" y="20383"/>
                </a:lnTo>
                <a:lnTo>
                  <a:pt x="84988" y="23863"/>
                </a:lnTo>
                <a:lnTo>
                  <a:pt x="91782" y="30505"/>
                </a:lnTo>
                <a:lnTo>
                  <a:pt x="84988" y="40767"/>
                </a:lnTo>
                <a:lnTo>
                  <a:pt x="115468" y="84848"/>
                </a:lnTo>
                <a:lnTo>
                  <a:pt x="108673" y="95123"/>
                </a:lnTo>
                <a:lnTo>
                  <a:pt x="101879" y="101917"/>
                </a:lnTo>
                <a:lnTo>
                  <a:pt x="88303" y="101917"/>
                </a:lnTo>
                <a:lnTo>
                  <a:pt x="67919" y="105232"/>
                </a:lnTo>
                <a:lnTo>
                  <a:pt x="57810" y="115506"/>
                </a:lnTo>
                <a:lnTo>
                  <a:pt x="33959" y="122300"/>
                </a:lnTo>
                <a:lnTo>
                  <a:pt x="13588" y="115506"/>
                </a:lnTo>
                <a:lnTo>
                  <a:pt x="6794" y="98437"/>
                </a:lnTo>
                <a:lnTo>
                  <a:pt x="0" y="88328"/>
                </a:lnTo>
                <a:lnTo>
                  <a:pt x="23850" y="81534"/>
                </a:lnTo>
                <a:lnTo>
                  <a:pt x="13588" y="98437"/>
                </a:lnTo>
                <a:lnTo>
                  <a:pt x="17068" y="101917"/>
                </a:lnTo>
                <a:lnTo>
                  <a:pt x="33959" y="78054"/>
                </a:lnTo>
                <a:lnTo>
                  <a:pt x="30645" y="71259"/>
                </a:lnTo>
                <a:lnTo>
                  <a:pt x="23850" y="78054"/>
                </a:lnTo>
                <a:lnTo>
                  <a:pt x="23850" y="67945"/>
                </a:lnTo>
                <a:lnTo>
                  <a:pt x="37439" y="61150"/>
                </a:lnTo>
                <a:lnTo>
                  <a:pt x="27165" y="47561"/>
                </a:lnTo>
                <a:lnTo>
                  <a:pt x="20383" y="50876"/>
                </a:lnTo>
                <a:lnTo>
                  <a:pt x="23850" y="44081"/>
                </a:lnTo>
                <a:lnTo>
                  <a:pt x="20383" y="37299"/>
                </a:lnTo>
                <a:lnTo>
                  <a:pt x="13588" y="2717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6067881" y="3711207"/>
            <a:ext cx="13436" cy="23698"/>
          </a:xfrm>
          <a:custGeom>
            <a:avLst/>
            <a:gdLst/>
            <a:ahLst/>
            <a:cxnLst/>
            <a:rect l="l" t="t" r="r" b="b"/>
            <a:pathLst>
              <a:path w="13436" h="23698">
                <a:moveTo>
                  <a:pt x="6794" y="23698"/>
                </a:moveTo>
                <a:lnTo>
                  <a:pt x="10096" y="16903"/>
                </a:lnTo>
                <a:lnTo>
                  <a:pt x="10096" y="10109"/>
                </a:lnTo>
                <a:lnTo>
                  <a:pt x="13436" y="3314"/>
                </a:lnTo>
                <a:lnTo>
                  <a:pt x="0" y="0"/>
                </a:lnTo>
                <a:lnTo>
                  <a:pt x="3314" y="3314"/>
                </a:lnTo>
                <a:lnTo>
                  <a:pt x="0" y="3314"/>
                </a:lnTo>
                <a:lnTo>
                  <a:pt x="3314" y="10109"/>
                </a:lnTo>
                <a:lnTo>
                  <a:pt x="6794" y="2369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976113" y="3650058"/>
            <a:ext cx="135839" cy="88315"/>
          </a:xfrm>
          <a:custGeom>
            <a:avLst/>
            <a:gdLst/>
            <a:ahLst/>
            <a:cxnLst/>
            <a:rect l="l" t="t" r="r" b="b"/>
            <a:pathLst>
              <a:path w="135839" h="88315">
                <a:moveTo>
                  <a:pt x="98564" y="84848"/>
                </a:moveTo>
                <a:lnTo>
                  <a:pt x="91770" y="84848"/>
                </a:lnTo>
                <a:lnTo>
                  <a:pt x="91770" y="78054"/>
                </a:lnTo>
                <a:lnTo>
                  <a:pt x="88290" y="78054"/>
                </a:lnTo>
                <a:lnTo>
                  <a:pt x="84962" y="78054"/>
                </a:lnTo>
                <a:lnTo>
                  <a:pt x="78028" y="74739"/>
                </a:lnTo>
                <a:lnTo>
                  <a:pt x="54330" y="71259"/>
                </a:lnTo>
                <a:lnTo>
                  <a:pt x="30479" y="81534"/>
                </a:lnTo>
                <a:lnTo>
                  <a:pt x="17056" y="78054"/>
                </a:lnTo>
                <a:lnTo>
                  <a:pt x="10261" y="74739"/>
                </a:lnTo>
                <a:lnTo>
                  <a:pt x="0" y="54356"/>
                </a:lnTo>
                <a:lnTo>
                  <a:pt x="6781" y="40767"/>
                </a:lnTo>
                <a:lnTo>
                  <a:pt x="13576" y="33972"/>
                </a:lnTo>
                <a:lnTo>
                  <a:pt x="33947" y="13589"/>
                </a:lnTo>
                <a:lnTo>
                  <a:pt x="30479" y="3314"/>
                </a:lnTo>
                <a:lnTo>
                  <a:pt x="37426" y="6794"/>
                </a:lnTo>
                <a:lnTo>
                  <a:pt x="47536" y="0"/>
                </a:lnTo>
                <a:lnTo>
                  <a:pt x="47536" y="6794"/>
                </a:lnTo>
                <a:lnTo>
                  <a:pt x="51015" y="13589"/>
                </a:lnTo>
                <a:lnTo>
                  <a:pt x="74701" y="20383"/>
                </a:lnTo>
                <a:lnTo>
                  <a:pt x="67919" y="40767"/>
                </a:lnTo>
                <a:lnTo>
                  <a:pt x="95084" y="37287"/>
                </a:lnTo>
                <a:lnTo>
                  <a:pt x="111988" y="13589"/>
                </a:lnTo>
                <a:lnTo>
                  <a:pt x="125564" y="20383"/>
                </a:lnTo>
                <a:lnTo>
                  <a:pt x="129057" y="13589"/>
                </a:lnTo>
                <a:lnTo>
                  <a:pt x="135839" y="23698"/>
                </a:lnTo>
                <a:lnTo>
                  <a:pt x="115455" y="37287"/>
                </a:lnTo>
                <a:lnTo>
                  <a:pt x="108661" y="40767"/>
                </a:lnTo>
                <a:lnTo>
                  <a:pt x="101866" y="40767"/>
                </a:lnTo>
                <a:lnTo>
                  <a:pt x="108661" y="54356"/>
                </a:lnTo>
                <a:lnTo>
                  <a:pt x="108661" y="64465"/>
                </a:lnTo>
                <a:lnTo>
                  <a:pt x="111988" y="88315"/>
                </a:lnTo>
                <a:lnTo>
                  <a:pt x="101866" y="88315"/>
                </a:lnTo>
                <a:lnTo>
                  <a:pt x="98564" y="8484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948933" y="3721318"/>
            <a:ext cx="183388" cy="112179"/>
          </a:xfrm>
          <a:custGeom>
            <a:avLst/>
            <a:gdLst/>
            <a:ahLst/>
            <a:cxnLst/>
            <a:rect l="l" t="t" r="r" b="b"/>
            <a:pathLst>
              <a:path w="183387" h="112179">
                <a:moveTo>
                  <a:pt x="183387" y="61137"/>
                </a:moveTo>
                <a:lnTo>
                  <a:pt x="176593" y="67932"/>
                </a:lnTo>
                <a:lnTo>
                  <a:pt x="159702" y="74726"/>
                </a:lnTo>
                <a:lnTo>
                  <a:pt x="142633" y="78206"/>
                </a:lnTo>
                <a:lnTo>
                  <a:pt x="135839" y="71412"/>
                </a:lnTo>
                <a:lnTo>
                  <a:pt x="112140" y="88315"/>
                </a:lnTo>
                <a:lnTo>
                  <a:pt x="108686" y="91795"/>
                </a:lnTo>
                <a:lnTo>
                  <a:pt x="105206" y="98590"/>
                </a:lnTo>
                <a:lnTo>
                  <a:pt x="95097" y="112179"/>
                </a:lnTo>
                <a:lnTo>
                  <a:pt x="71399" y="105371"/>
                </a:lnTo>
                <a:lnTo>
                  <a:pt x="61125" y="101904"/>
                </a:lnTo>
                <a:lnTo>
                  <a:pt x="54343" y="108699"/>
                </a:lnTo>
                <a:lnTo>
                  <a:pt x="40754" y="108699"/>
                </a:lnTo>
                <a:lnTo>
                  <a:pt x="30645" y="95110"/>
                </a:lnTo>
                <a:lnTo>
                  <a:pt x="20396" y="91795"/>
                </a:lnTo>
                <a:lnTo>
                  <a:pt x="10274" y="71412"/>
                </a:lnTo>
                <a:lnTo>
                  <a:pt x="17056" y="54343"/>
                </a:lnTo>
                <a:lnTo>
                  <a:pt x="10274" y="47561"/>
                </a:lnTo>
                <a:lnTo>
                  <a:pt x="3479" y="47561"/>
                </a:lnTo>
                <a:lnTo>
                  <a:pt x="0" y="37439"/>
                </a:lnTo>
                <a:lnTo>
                  <a:pt x="17056" y="33972"/>
                </a:lnTo>
                <a:lnTo>
                  <a:pt x="27177" y="30645"/>
                </a:lnTo>
                <a:lnTo>
                  <a:pt x="30645" y="3479"/>
                </a:lnTo>
                <a:lnTo>
                  <a:pt x="37439" y="3479"/>
                </a:lnTo>
                <a:lnTo>
                  <a:pt x="44234" y="6794"/>
                </a:lnTo>
                <a:lnTo>
                  <a:pt x="57657" y="10274"/>
                </a:lnTo>
                <a:lnTo>
                  <a:pt x="81508" y="0"/>
                </a:lnTo>
                <a:lnTo>
                  <a:pt x="105206" y="3479"/>
                </a:lnTo>
                <a:lnTo>
                  <a:pt x="112140" y="6794"/>
                </a:lnTo>
                <a:lnTo>
                  <a:pt x="115468" y="6794"/>
                </a:lnTo>
                <a:lnTo>
                  <a:pt x="118948" y="6794"/>
                </a:lnTo>
                <a:lnTo>
                  <a:pt x="118948" y="13588"/>
                </a:lnTo>
                <a:lnTo>
                  <a:pt x="125742" y="13588"/>
                </a:lnTo>
                <a:lnTo>
                  <a:pt x="122262" y="33972"/>
                </a:lnTo>
                <a:lnTo>
                  <a:pt x="125742" y="47561"/>
                </a:lnTo>
                <a:lnTo>
                  <a:pt x="149440" y="30645"/>
                </a:lnTo>
                <a:lnTo>
                  <a:pt x="156235" y="30645"/>
                </a:lnTo>
                <a:lnTo>
                  <a:pt x="176593" y="47561"/>
                </a:lnTo>
                <a:lnTo>
                  <a:pt x="179920" y="47561"/>
                </a:lnTo>
                <a:lnTo>
                  <a:pt x="183387" y="6113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6067881" y="3711207"/>
            <a:ext cx="13436" cy="23698"/>
          </a:xfrm>
          <a:custGeom>
            <a:avLst/>
            <a:gdLst/>
            <a:ahLst/>
            <a:cxnLst/>
            <a:rect l="l" t="t" r="r" b="b"/>
            <a:pathLst>
              <a:path w="13436" h="23698">
                <a:moveTo>
                  <a:pt x="6794" y="23698"/>
                </a:moveTo>
                <a:lnTo>
                  <a:pt x="3314" y="10109"/>
                </a:lnTo>
                <a:lnTo>
                  <a:pt x="0" y="3314"/>
                </a:lnTo>
                <a:lnTo>
                  <a:pt x="3314" y="3314"/>
                </a:lnTo>
                <a:lnTo>
                  <a:pt x="0" y="0"/>
                </a:lnTo>
                <a:lnTo>
                  <a:pt x="13436" y="3314"/>
                </a:lnTo>
                <a:lnTo>
                  <a:pt x="10096" y="10109"/>
                </a:lnTo>
                <a:lnTo>
                  <a:pt x="10096" y="16903"/>
                </a:lnTo>
                <a:lnTo>
                  <a:pt x="6794" y="2369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894604" y="3622880"/>
            <a:ext cx="84975" cy="91643"/>
          </a:xfrm>
          <a:custGeom>
            <a:avLst/>
            <a:gdLst/>
            <a:ahLst/>
            <a:cxnLst/>
            <a:rect l="l" t="t" r="r" b="b"/>
            <a:pathLst>
              <a:path w="84975" h="91643">
                <a:moveTo>
                  <a:pt x="0" y="81534"/>
                </a:moveTo>
                <a:lnTo>
                  <a:pt x="0" y="67945"/>
                </a:lnTo>
                <a:lnTo>
                  <a:pt x="13576" y="50876"/>
                </a:lnTo>
                <a:lnTo>
                  <a:pt x="20358" y="54356"/>
                </a:lnTo>
                <a:lnTo>
                  <a:pt x="37426" y="33972"/>
                </a:lnTo>
                <a:lnTo>
                  <a:pt x="47536" y="16916"/>
                </a:lnTo>
                <a:lnTo>
                  <a:pt x="57810" y="3314"/>
                </a:lnTo>
                <a:lnTo>
                  <a:pt x="84975" y="0"/>
                </a:lnTo>
                <a:lnTo>
                  <a:pt x="64604" y="27178"/>
                </a:lnTo>
                <a:lnTo>
                  <a:pt x="71386" y="40767"/>
                </a:lnTo>
                <a:lnTo>
                  <a:pt x="78181" y="71259"/>
                </a:lnTo>
                <a:lnTo>
                  <a:pt x="67919" y="78054"/>
                </a:lnTo>
                <a:lnTo>
                  <a:pt x="33959" y="91643"/>
                </a:lnTo>
                <a:lnTo>
                  <a:pt x="6781" y="91643"/>
                </a:lnTo>
                <a:lnTo>
                  <a:pt x="0" y="81534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948933" y="3561741"/>
            <a:ext cx="27178" cy="37288"/>
          </a:xfrm>
          <a:custGeom>
            <a:avLst/>
            <a:gdLst/>
            <a:ahLst/>
            <a:cxnLst/>
            <a:rect l="l" t="t" r="r" b="b"/>
            <a:pathLst>
              <a:path w="27177" h="37287">
                <a:moveTo>
                  <a:pt x="23850" y="37287"/>
                </a:moveTo>
                <a:lnTo>
                  <a:pt x="17056" y="33959"/>
                </a:lnTo>
                <a:lnTo>
                  <a:pt x="10274" y="23698"/>
                </a:lnTo>
                <a:lnTo>
                  <a:pt x="13588" y="16903"/>
                </a:lnTo>
                <a:lnTo>
                  <a:pt x="0" y="10109"/>
                </a:lnTo>
                <a:lnTo>
                  <a:pt x="13588" y="0"/>
                </a:lnTo>
                <a:lnTo>
                  <a:pt x="17056" y="3314"/>
                </a:lnTo>
                <a:lnTo>
                  <a:pt x="27177" y="10109"/>
                </a:lnTo>
                <a:lnTo>
                  <a:pt x="27177" y="16903"/>
                </a:lnTo>
                <a:lnTo>
                  <a:pt x="23850" y="3728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6020334" y="4944214"/>
            <a:ext cx="20383" cy="67945"/>
          </a:xfrm>
          <a:custGeom>
            <a:avLst/>
            <a:gdLst/>
            <a:ahLst/>
            <a:cxnLst/>
            <a:rect l="l" t="t" r="r" b="b"/>
            <a:pathLst>
              <a:path w="20383" h="67945">
                <a:moveTo>
                  <a:pt x="0" y="57835"/>
                </a:moveTo>
                <a:lnTo>
                  <a:pt x="0" y="54343"/>
                </a:lnTo>
                <a:lnTo>
                  <a:pt x="0" y="47561"/>
                </a:lnTo>
                <a:lnTo>
                  <a:pt x="0" y="37439"/>
                </a:lnTo>
                <a:lnTo>
                  <a:pt x="6794" y="27177"/>
                </a:lnTo>
                <a:lnTo>
                  <a:pt x="13588" y="13588"/>
                </a:lnTo>
                <a:lnTo>
                  <a:pt x="20383" y="0"/>
                </a:lnTo>
                <a:lnTo>
                  <a:pt x="20383" y="3479"/>
                </a:lnTo>
                <a:lnTo>
                  <a:pt x="13588" y="20370"/>
                </a:lnTo>
                <a:lnTo>
                  <a:pt x="6794" y="33985"/>
                </a:lnTo>
                <a:lnTo>
                  <a:pt x="3314" y="50876"/>
                </a:lnTo>
                <a:lnTo>
                  <a:pt x="0" y="67944"/>
                </a:lnTo>
                <a:lnTo>
                  <a:pt x="0" y="61137"/>
                </a:lnTo>
                <a:lnTo>
                  <a:pt x="0" y="5783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847055" y="4825417"/>
            <a:ext cx="10261" cy="10083"/>
          </a:xfrm>
          <a:custGeom>
            <a:avLst/>
            <a:gdLst/>
            <a:ahLst/>
            <a:cxnLst/>
            <a:rect l="l" t="t" r="r" b="b"/>
            <a:pathLst>
              <a:path w="10261" h="10083">
                <a:moveTo>
                  <a:pt x="10261" y="0"/>
                </a:moveTo>
                <a:lnTo>
                  <a:pt x="0" y="10083"/>
                </a:lnTo>
                <a:lnTo>
                  <a:pt x="0" y="3302"/>
                </a:lnTo>
                <a:lnTo>
                  <a:pt x="6794" y="0"/>
                </a:lnTo>
                <a:lnTo>
                  <a:pt x="10261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819876" y="4784651"/>
            <a:ext cx="30657" cy="54343"/>
          </a:xfrm>
          <a:custGeom>
            <a:avLst/>
            <a:gdLst/>
            <a:ahLst/>
            <a:cxnLst/>
            <a:rect l="l" t="t" r="r" b="b"/>
            <a:pathLst>
              <a:path w="30657" h="54343">
                <a:moveTo>
                  <a:pt x="10274" y="0"/>
                </a:moveTo>
                <a:lnTo>
                  <a:pt x="17068" y="10083"/>
                </a:lnTo>
                <a:lnTo>
                  <a:pt x="23850" y="13576"/>
                </a:lnTo>
                <a:lnTo>
                  <a:pt x="27178" y="20358"/>
                </a:lnTo>
                <a:lnTo>
                  <a:pt x="30657" y="33959"/>
                </a:lnTo>
                <a:lnTo>
                  <a:pt x="20383" y="40767"/>
                </a:lnTo>
                <a:lnTo>
                  <a:pt x="10274" y="47548"/>
                </a:lnTo>
                <a:lnTo>
                  <a:pt x="6794" y="54343"/>
                </a:lnTo>
                <a:lnTo>
                  <a:pt x="3492" y="47548"/>
                </a:lnTo>
                <a:lnTo>
                  <a:pt x="3492" y="44069"/>
                </a:lnTo>
                <a:lnTo>
                  <a:pt x="6794" y="40767"/>
                </a:lnTo>
                <a:lnTo>
                  <a:pt x="0" y="23698"/>
                </a:lnTo>
                <a:lnTo>
                  <a:pt x="6794" y="20358"/>
                </a:lnTo>
                <a:lnTo>
                  <a:pt x="6794" y="0"/>
                </a:lnTo>
                <a:lnTo>
                  <a:pt x="10274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850534" y="4709911"/>
            <a:ext cx="268198" cy="336207"/>
          </a:xfrm>
          <a:custGeom>
            <a:avLst/>
            <a:gdLst/>
            <a:ahLst/>
            <a:cxnLst/>
            <a:rect l="l" t="t" r="r" b="b"/>
            <a:pathLst>
              <a:path w="268198" h="336207">
                <a:moveTo>
                  <a:pt x="44068" y="166357"/>
                </a:moveTo>
                <a:lnTo>
                  <a:pt x="54343" y="152781"/>
                </a:lnTo>
                <a:lnTo>
                  <a:pt x="50850" y="142659"/>
                </a:lnTo>
                <a:lnTo>
                  <a:pt x="47536" y="132397"/>
                </a:lnTo>
                <a:lnTo>
                  <a:pt x="20370" y="132397"/>
                </a:lnTo>
                <a:lnTo>
                  <a:pt x="10096" y="145986"/>
                </a:lnTo>
                <a:lnTo>
                  <a:pt x="0" y="139204"/>
                </a:lnTo>
                <a:lnTo>
                  <a:pt x="0" y="129082"/>
                </a:lnTo>
                <a:lnTo>
                  <a:pt x="13588" y="122288"/>
                </a:lnTo>
                <a:lnTo>
                  <a:pt x="13588" y="118808"/>
                </a:lnTo>
                <a:lnTo>
                  <a:pt x="10096" y="112014"/>
                </a:lnTo>
                <a:lnTo>
                  <a:pt x="10096" y="101892"/>
                </a:lnTo>
                <a:lnTo>
                  <a:pt x="13588" y="98437"/>
                </a:lnTo>
                <a:lnTo>
                  <a:pt x="3314" y="91630"/>
                </a:lnTo>
                <a:lnTo>
                  <a:pt x="6781" y="84823"/>
                </a:lnTo>
                <a:lnTo>
                  <a:pt x="0" y="71247"/>
                </a:lnTo>
                <a:lnTo>
                  <a:pt x="16890" y="81521"/>
                </a:lnTo>
                <a:lnTo>
                  <a:pt x="20370" y="81521"/>
                </a:lnTo>
                <a:lnTo>
                  <a:pt x="33947" y="88315"/>
                </a:lnTo>
                <a:lnTo>
                  <a:pt x="44068" y="78041"/>
                </a:lnTo>
                <a:lnTo>
                  <a:pt x="54343" y="84823"/>
                </a:lnTo>
                <a:lnTo>
                  <a:pt x="78028" y="95097"/>
                </a:lnTo>
                <a:lnTo>
                  <a:pt x="95097" y="81521"/>
                </a:lnTo>
                <a:lnTo>
                  <a:pt x="101879" y="54343"/>
                </a:lnTo>
                <a:lnTo>
                  <a:pt x="108673" y="47548"/>
                </a:lnTo>
                <a:lnTo>
                  <a:pt x="139153" y="47548"/>
                </a:lnTo>
                <a:lnTo>
                  <a:pt x="145935" y="40754"/>
                </a:lnTo>
                <a:lnTo>
                  <a:pt x="159524" y="33972"/>
                </a:lnTo>
                <a:lnTo>
                  <a:pt x="166331" y="16903"/>
                </a:lnTo>
                <a:lnTo>
                  <a:pt x="179908" y="10096"/>
                </a:lnTo>
                <a:lnTo>
                  <a:pt x="186689" y="0"/>
                </a:lnTo>
                <a:lnTo>
                  <a:pt x="196811" y="0"/>
                </a:lnTo>
                <a:lnTo>
                  <a:pt x="200278" y="0"/>
                </a:lnTo>
                <a:lnTo>
                  <a:pt x="200278" y="6781"/>
                </a:lnTo>
                <a:lnTo>
                  <a:pt x="224142" y="44081"/>
                </a:lnTo>
                <a:lnTo>
                  <a:pt x="241033" y="78041"/>
                </a:lnTo>
                <a:lnTo>
                  <a:pt x="230784" y="81521"/>
                </a:lnTo>
                <a:lnTo>
                  <a:pt x="230784" y="98437"/>
                </a:lnTo>
                <a:lnTo>
                  <a:pt x="268198" y="129082"/>
                </a:lnTo>
                <a:lnTo>
                  <a:pt x="264896" y="139204"/>
                </a:lnTo>
                <a:lnTo>
                  <a:pt x="261416" y="135864"/>
                </a:lnTo>
                <a:lnTo>
                  <a:pt x="261416" y="139204"/>
                </a:lnTo>
                <a:lnTo>
                  <a:pt x="247840" y="149466"/>
                </a:lnTo>
                <a:lnTo>
                  <a:pt x="247840" y="152781"/>
                </a:lnTo>
                <a:lnTo>
                  <a:pt x="244360" y="156248"/>
                </a:lnTo>
                <a:lnTo>
                  <a:pt x="241033" y="159562"/>
                </a:lnTo>
                <a:lnTo>
                  <a:pt x="234238" y="166357"/>
                </a:lnTo>
                <a:lnTo>
                  <a:pt x="224142" y="179946"/>
                </a:lnTo>
                <a:lnTo>
                  <a:pt x="224142" y="183261"/>
                </a:lnTo>
                <a:lnTo>
                  <a:pt x="227444" y="183261"/>
                </a:lnTo>
                <a:lnTo>
                  <a:pt x="224142" y="186753"/>
                </a:lnTo>
                <a:lnTo>
                  <a:pt x="220662" y="193547"/>
                </a:lnTo>
                <a:lnTo>
                  <a:pt x="220662" y="190220"/>
                </a:lnTo>
                <a:lnTo>
                  <a:pt x="224142" y="186753"/>
                </a:lnTo>
                <a:lnTo>
                  <a:pt x="224142" y="183261"/>
                </a:lnTo>
                <a:lnTo>
                  <a:pt x="220662" y="183261"/>
                </a:lnTo>
                <a:lnTo>
                  <a:pt x="217347" y="183261"/>
                </a:lnTo>
                <a:lnTo>
                  <a:pt x="217347" y="186753"/>
                </a:lnTo>
                <a:lnTo>
                  <a:pt x="217347" y="190220"/>
                </a:lnTo>
                <a:lnTo>
                  <a:pt x="213867" y="193547"/>
                </a:lnTo>
                <a:lnTo>
                  <a:pt x="210540" y="200329"/>
                </a:lnTo>
                <a:lnTo>
                  <a:pt x="207086" y="203822"/>
                </a:lnTo>
                <a:lnTo>
                  <a:pt x="200278" y="220713"/>
                </a:lnTo>
                <a:lnTo>
                  <a:pt x="200278" y="224180"/>
                </a:lnTo>
                <a:lnTo>
                  <a:pt x="203606" y="224180"/>
                </a:lnTo>
                <a:lnTo>
                  <a:pt x="200278" y="237782"/>
                </a:lnTo>
                <a:lnTo>
                  <a:pt x="196811" y="241096"/>
                </a:lnTo>
                <a:lnTo>
                  <a:pt x="193497" y="251218"/>
                </a:lnTo>
                <a:lnTo>
                  <a:pt x="196811" y="237782"/>
                </a:lnTo>
                <a:lnTo>
                  <a:pt x="200278" y="230974"/>
                </a:lnTo>
                <a:lnTo>
                  <a:pt x="196811" y="230974"/>
                </a:lnTo>
                <a:lnTo>
                  <a:pt x="196811" y="234302"/>
                </a:lnTo>
                <a:lnTo>
                  <a:pt x="193497" y="234302"/>
                </a:lnTo>
                <a:lnTo>
                  <a:pt x="196811" y="230974"/>
                </a:lnTo>
                <a:lnTo>
                  <a:pt x="196811" y="227520"/>
                </a:lnTo>
                <a:lnTo>
                  <a:pt x="196811" y="224180"/>
                </a:lnTo>
                <a:lnTo>
                  <a:pt x="196811" y="227520"/>
                </a:lnTo>
                <a:lnTo>
                  <a:pt x="193497" y="227520"/>
                </a:lnTo>
                <a:lnTo>
                  <a:pt x="193497" y="220713"/>
                </a:lnTo>
                <a:lnTo>
                  <a:pt x="196811" y="217246"/>
                </a:lnTo>
                <a:lnTo>
                  <a:pt x="196811" y="213918"/>
                </a:lnTo>
                <a:lnTo>
                  <a:pt x="193497" y="217246"/>
                </a:lnTo>
                <a:lnTo>
                  <a:pt x="193497" y="210604"/>
                </a:lnTo>
                <a:lnTo>
                  <a:pt x="196811" y="210604"/>
                </a:lnTo>
                <a:lnTo>
                  <a:pt x="196811" y="207124"/>
                </a:lnTo>
                <a:lnTo>
                  <a:pt x="196811" y="203822"/>
                </a:lnTo>
                <a:lnTo>
                  <a:pt x="196811" y="200329"/>
                </a:lnTo>
                <a:lnTo>
                  <a:pt x="193497" y="200329"/>
                </a:lnTo>
                <a:lnTo>
                  <a:pt x="190182" y="200329"/>
                </a:lnTo>
                <a:lnTo>
                  <a:pt x="193497" y="207124"/>
                </a:lnTo>
                <a:lnTo>
                  <a:pt x="190182" y="213918"/>
                </a:lnTo>
                <a:lnTo>
                  <a:pt x="186689" y="210604"/>
                </a:lnTo>
                <a:lnTo>
                  <a:pt x="190182" y="207124"/>
                </a:lnTo>
                <a:lnTo>
                  <a:pt x="190182" y="203822"/>
                </a:lnTo>
                <a:lnTo>
                  <a:pt x="183387" y="213918"/>
                </a:lnTo>
                <a:lnTo>
                  <a:pt x="190182" y="220713"/>
                </a:lnTo>
                <a:lnTo>
                  <a:pt x="186689" y="220713"/>
                </a:lnTo>
                <a:lnTo>
                  <a:pt x="183387" y="217246"/>
                </a:lnTo>
                <a:lnTo>
                  <a:pt x="179908" y="217246"/>
                </a:lnTo>
                <a:lnTo>
                  <a:pt x="179908" y="227520"/>
                </a:lnTo>
                <a:lnTo>
                  <a:pt x="186689" y="230974"/>
                </a:lnTo>
                <a:lnTo>
                  <a:pt x="183387" y="237782"/>
                </a:lnTo>
                <a:lnTo>
                  <a:pt x="176593" y="234302"/>
                </a:lnTo>
                <a:lnTo>
                  <a:pt x="173113" y="241096"/>
                </a:lnTo>
                <a:lnTo>
                  <a:pt x="176593" y="241096"/>
                </a:lnTo>
                <a:lnTo>
                  <a:pt x="179908" y="244576"/>
                </a:lnTo>
                <a:lnTo>
                  <a:pt x="176593" y="247891"/>
                </a:lnTo>
                <a:lnTo>
                  <a:pt x="169798" y="244576"/>
                </a:lnTo>
                <a:lnTo>
                  <a:pt x="166331" y="247891"/>
                </a:lnTo>
                <a:lnTo>
                  <a:pt x="173113" y="254673"/>
                </a:lnTo>
                <a:lnTo>
                  <a:pt x="163004" y="275069"/>
                </a:lnTo>
                <a:lnTo>
                  <a:pt x="163004" y="271741"/>
                </a:lnTo>
                <a:lnTo>
                  <a:pt x="156057" y="264947"/>
                </a:lnTo>
                <a:lnTo>
                  <a:pt x="152742" y="264947"/>
                </a:lnTo>
                <a:lnTo>
                  <a:pt x="149428" y="271741"/>
                </a:lnTo>
                <a:lnTo>
                  <a:pt x="152742" y="275069"/>
                </a:lnTo>
                <a:lnTo>
                  <a:pt x="139153" y="285178"/>
                </a:lnTo>
                <a:lnTo>
                  <a:pt x="139153" y="281863"/>
                </a:lnTo>
                <a:lnTo>
                  <a:pt x="135839" y="275069"/>
                </a:lnTo>
                <a:lnTo>
                  <a:pt x="132359" y="298767"/>
                </a:lnTo>
                <a:lnTo>
                  <a:pt x="125577" y="298767"/>
                </a:lnTo>
                <a:lnTo>
                  <a:pt x="122250" y="302247"/>
                </a:lnTo>
                <a:lnTo>
                  <a:pt x="129044" y="305714"/>
                </a:lnTo>
                <a:lnTo>
                  <a:pt x="125577" y="312508"/>
                </a:lnTo>
                <a:lnTo>
                  <a:pt x="132359" y="312508"/>
                </a:lnTo>
                <a:lnTo>
                  <a:pt x="135839" y="302247"/>
                </a:lnTo>
                <a:lnTo>
                  <a:pt x="142633" y="288645"/>
                </a:lnTo>
                <a:lnTo>
                  <a:pt x="145935" y="285178"/>
                </a:lnTo>
                <a:lnTo>
                  <a:pt x="149428" y="285178"/>
                </a:lnTo>
                <a:lnTo>
                  <a:pt x="156057" y="285178"/>
                </a:lnTo>
                <a:lnTo>
                  <a:pt x="159524" y="288645"/>
                </a:lnTo>
                <a:lnTo>
                  <a:pt x="152742" y="305714"/>
                </a:lnTo>
                <a:lnTo>
                  <a:pt x="149428" y="315836"/>
                </a:lnTo>
                <a:lnTo>
                  <a:pt x="149428" y="319138"/>
                </a:lnTo>
                <a:lnTo>
                  <a:pt x="139153" y="319138"/>
                </a:lnTo>
                <a:lnTo>
                  <a:pt x="135839" y="329412"/>
                </a:lnTo>
                <a:lnTo>
                  <a:pt x="135839" y="332752"/>
                </a:lnTo>
                <a:lnTo>
                  <a:pt x="132359" y="332752"/>
                </a:lnTo>
                <a:lnTo>
                  <a:pt x="129044" y="336207"/>
                </a:lnTo>
                <a:lnTo>
                  <a:pt x="125577" y="336207"/>
                </a:lnTo>
                <a:lnTo>
                  <a:pt x="95097" y="332752"/>
                </a:lnTo>
                <a:lnTo>
                  <a:pt x="64427" y="319138"/>
                </a:lnTo>
                <a:lnTo>
                  <a:pt x="47536" y="298767"/>
                </a:lnTo>
                <a:lnTo>
                  <a:pt x="111988" y="271741"/>
                </a:lnTo>
                <a:lnTo>
                  <a:pt x="101879" y="254673"/>
                </a:lnTo>
                <a:lnTo>
                  <a:pt x="105181" y="244576"/>
                </a:lnTo>
                <a:lnTo>
                  <a:pt x="101879" y="230974"/>
                </a:lnTo>
                <a:lnTo>
                  <a:pt x="88290" y="213918"/>
                </a:lnTo>
                <a:lnTo>
                  <a:pt x="71234" y="207124"/>
                </a:lnTo>
                <a:lnTo>
                  <a:pt x="54343" y="200329"/>
                </a:lnTo>
                <a:lnTo>
                  <a:pt x="50850" y="193547"/>
                </a:lnTo>
                <a:lnTo>
                  <a:pt x="50850" y="183261"/>
                </a:lnTo>
                <a:lnTo>
                  <a:pt x="44068" y="166357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3279902" y="6204395"/>
            <a:ext cx="492353" cy="224193"/>
          </a:xfrm>
          <a:custGeom>
            <a:avLst/>
            <a:gdLst/>
            <a:ahLst/>
            <a:cxnLst/>
            <a:rect l="l" t="t" r="r" b="b"/>
            <a:pathLst>
              <a:path w="492353" h="224193">
                <a:moveTo>
                  <a:pt x="0" y="186918"/>
                </a:moveTo>
                <a:lnTo>
                  <a:pt x="3314" y="176644"/>
                </a:lnTo>
                <a:lnTo>
                  <a:pt x="27165" y="180124"/>
                </a:lnTo>
                <a:lnTo>
                  <a:pt x="27165" y="163068"/>
                </a:lnTo>
                <a:lnTo>
                  <a:pt x="95084" y="112179"/>
                </a:lnTo>
                <a:lnTo>
                  <a:pt x="183235" y="51041"/>
                </a:lnTo>
                <a:lnTo>
                  <a:pt x="193497" y="61150"/>
                </a:lnTo>
                <a:lnTo>
                  <a:pt x="196977" y="47561"/>
                </a:lnTo>
                <a:lnTo>
                  <a:pt x="203758" y="40767"/>
                </a:lnTo>
                <a:lnTo>
                  <a:pt x="213880" y="30645"/>
                </a:lnTo>
                <a:lnTo>
                  <a:pt x="230771" y="51041"/>
                </a:lnTo>
                <a:lnTo>
                  <a:pt x="241046" y="57835"/>
                </a:lnTo>
                <a:lnTo>
                  <a:pt x="264744" y="67945"/>
                </a:lnTo>
                <a:lnTo>
                  <a:pt x="288594" y="71412"/>
                </a:lnTo>
                <a:lnTo>
                  <a:pt x="298704" y="67945"/>
                </a:lnTo>
                <a:lnTo>
                  <a:pt x="302171" y="64630"/>
                </a:lnTo>
                <a:lnTo>
                  <a:pt x="308965" y="61150"/>
                </a:lnTo>
                <a:lnTo>
                  <a:pt x="315760" y="54343"/>
                </a:lnTo>
                <a:lnTo>
                  <a:pt x="319074" y="54343"/>
                </a:lnTo>
                <a:lnTo>
                  <a:pt x="325869" y="47561"/>
                </a:lnTo>
                <a:lnTo>
                  <a:pt x="308965" y="37452"/>
                </a:lnTo>
                <a:lnTo>
                  <a:pt x="298704" y="33985"/>
                </a:lnTo>
                <a:lnTo>
                  <a:pt x="285115" y="27190"/>
                </a:lnTo>
                <a:lnTo>
                  <a:pt x="275005" y="23863"/>
                </a:lnTo>
                <a:lnTo>
                  <a:pt x="264744" y="20383"/>
                </a:lnTo>
                <a:lnTo>
                  <a:pt x="257949" y="17068"/>
                </a:lnTo>
                <a:lnTo>
                  <a:pt x="251307" y="17068"/>
                </a:lnTo>
                <a:lnTo>
                  <a:pt x="241046" y="17068"/>
                </a:lnTo>
                <a:lnTo>
                  <a:pt x="230771" y="10287"/>
                </a:lnTo>
                <a:lnTo>
                  <a:pt x="237566" y="3492"/>
                </a:lnTo>
                <a:lnTo>
                  <a:pt x="244513" y="0"/>
                </a:lnTo>
                <a:lnTo>
                  <a:pt x="254635" y="0"/>
                </a:lnTo>
                <a:lnTo>
                  <a:pt x="264744" y="0"/>
                </a:lnTo>
                <a:lnTo>
                  <a:pt x="285115" y="0"/>
                </a:lnTo>
                <a:lnTo>
                  <a:pt x="298704" y="3492"/>
                </a:lnTo>
                <a:lnTo>
                  <a:pt x="305485" y="10287"/>
                </a:lnTo>
                <a:lnTo>
                  <a:pt x="315760" y="17068"/>
                </a:lnTo>
                <a:lnTo>
                  <a:pt x="322554" y="23863"/>
                </a:lnTo>
                <a:lnTo>
                  <a:pt x="339458" y="54343"/>
                </a:lnTo>
                <a:lnTo>
                  <a:pt x="383679" y="115506"/>
                </a:lnTo>
                <a:lnTo>
                  <a:pt x="397268" y="129082"/>
                </a:lnTo>
                <a:lnTo>
                  <a:pt x="407377" y="142671"/>
                </a:lnTo>
                <a:lnTo>
                  <a:pt x="414172" y="146151"/>
                </a:lnTo>
                <a:lnTo>
                  <a:pt x="424434" y="146151"/>
                </a:lnTo>
                <a:lnTo>
                  <a:pt x="431228" y="146151"/>
                </a:lnTo>
                <a:lnTo>
                  <a:pt x="441337" y="142671"/>
                </a:lnTo>
                <a:lnTo>
                  <a:pt x="448132" y="139369"/>
                </a:lnTo>
                <a:lnTo>
                  <a:pt x="451599" y="135877"/>
                </a:lnTo>
                <a:lnTo>
                  <a:pt x="458393" y="135877"/>
                </a:lnTo>
                <a:lnTo>
                  <a:pt x="465188" y="146151"/>
                </a:lnTo>
                <a:lnTo>
                  <a:pt x="475297" y="146151"/>
                </a:lnTo>
                <a:lnTo>
                  <a:pt x="475297" y="139369"/>
                </a:lnTo>
                <a:lnTo>
                  <a:pt x="478777" y="135877"/>
                </a:lnTo>
                <a:lnTo>
                  <a:pt x="485571" y="156273"/>
                </a:lnTo>
                <a:lnTo>
                  <a:pt x="492353" y="173342"/>
                </a:lnTo>
                <a:lnTo>
                  <a:pt x="454914" y="173342"/>
                </a:lnTo>
                <a:lnTo>
                  <a:pt x="414172" y="183426"/>
                </a:lnTo>
                <a:lnTo>
                  <a:pt x="383679" y="200494"/>
                </a:lnTo>
                <a:lnTo>
                  <a:pt x="342925" y="224193"/>
                </a:lnTo>
                <a:lnTo>
                  <a:pt x="315760" y="224193"/>
                </a:lnTo>
                <a:lnTo>
                  <a:pt x="275005" y="197040"/>
                </a:lnTo>
                <a:lnTo>
                  <a:pt x="261416" y="190233"/>
                </a:lnTo>
                <a:lnTo>
                  <a:pt x="166331" y="176644"/>
                </a:lnTo>
                <a:lnTo>
                  <a:pt x="156222" y="176644"/>
                </a:lnTo>
                <a:lnTo>
                  <a:pt x="142633" y="169849"/>
                </a:lnTo>
                <a:lnTo>
                  <a:pt x="132359" y="159727"/>
                </a:lnTo>
                <a:lnTo>
                  <a:pt x="105206" y="166535"/>
                </a:lnTo>
                <a:lnTo>
                  <a:pt x="74714" y="173342"/>
                </a:lnTo>
                <a:lnTo>
                  <a:pt x="23698" y="193713"/>
                </a:lnTo>
                <a:lnTo>
                  <a:pt x="0" y="18691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3412261" y="6364124"/>
            <a:ext cx="359994" cy="149478"/>
          </a:xfrm>
          <a:custGeom>
            <a:avLst/>
            <a:gdLst/>
            <a:ahLst/>
            <a:cxnLst/>
            <a:rect l="l" t="t" r="r" b="b"/>
            <a:pathLst>
              <a:path w="359994" h="149478">
                <a:moveTo>
                  <a:pt x="203784" y="149479"/>
                </a:moveTo>
                <a:lnTo>
                  <a:pt x="196989" y="139204"/>
                </a:lnTo>
                <a:lnTo>
                  <a:pt x="163029" y="132422"/>
                </a:lnTo>
                <a:lnTo>
                  <a:pt x="132384" y="125628"/>
                </a:lnTo>
                <a:lnTo>
                  <a:pt x="54343" y="81534"/>
                </a:lnTo>
                <a:lnTo>
                  <a:pt x="33972" y="78066"/>
                </a:lnTo>
                <a:lnTo>
                  <a:pt x="13601" y="57683"/>
                </a:lnTo>
                <a:lnTo>
                  <a:pt x="10274" y="47574"/>
                </a:lnTo>
                <a:lnTo>
                  <a:pt x="17068" y="27190"/>
                </a:lnTo>
                <a:lnTo>
                  <a:pt x="13601" y="20396"/>
                </a:lnTo>
                <a:lnTo>
                  <a:pt x="6794" y="16916"/>
                </a:lnTo>
                <a:lnTo>
                  <a:pt x="0" y="0"/>
                </a:lnTo>
                <a:lnTo>
                  <a:pt x="10274" y="10121"/>
                </a:lnTo>
                <a:lnTo>
                  <a:pt x="23863" y="16916"/>
                </a:lnTo>
                <a:lnTo>
                  <a:pt x="33972" y="16916"/>
                </a:lnTo>
                <a:lnTo>
                  <a:pt x="129057" y="30505"/>
                </a:lnTo>
                <a:lnTo>
                  <a:pt x="142646" y="37312"/>
                </a:lnTo>
                <a:lnTo>
                  <a:pt x="183400" y="64465"/>
                </a:lnTo>
                <a:lnTo>
                  <a:pt x="210565" y="64465"/>
                </a:lnTo>
                <a:lnTo>
                  <a:pt x="251320" y="40767"/>
                </a:lnTo>
                <a:lnTo>
                  <a:pt x="281812" y="23698"/>
                </a:lnTo>
                <a:lnTo>
                  <a:pt x="322554" y="13614"/>
                </a:lnTo>
                <a:lnTo>
                  <a:pt x="359994" y="13614"/>
                </a:lnTo>
                <a:lnTo>
                  <a:pt x="356527" y="20396"/>
                </a:lnTo>
                <a:lnTo>
                  <a:pt x="349732" y="33985"/>
                </a:lnTo>
                <a:lnTo>
                  <a:pt x="342938" y="54356"/>
                </a:lnTo>
                <a:lnTo>
                  <a:pt x="329349" y="78066"/>
                </a:lnTo>
                <a:lnTo>
                  <a:pt x="312458" y="91655"/>
                </a:lnTo>
                <a:lnTo>
                  <a:pt x="295389" y="105232"/>
                </a:lnTo>
                <a:lnTo>
                  <a:pt x="271703" y="118821"/>
                </a:lnTo>
                <a:lnTo>
                  <a:pt x="203784" y="14947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823368" y="4981652"/>
            <a:ext cx="159525" cy="162902"/>
          </a:xfrm>
          <a:custGeom>
            <a:avLst/>
            <a:gdLst/>
            <a:ahLst/>
            <a:cxnLst/>
            <a:rect l="l" t="t" r="r" b="b"/>
            <a:pathLst>
              <a:path w="159524" h="162902">
                <a:moveTo>
                  <a:pt x="20358" y="142519"/>
                </a:moveTo>
                <a:lnTo>
                  <a:pt x="20358" y="139204"/>
                </a:lnTo>
                <a:lnTo>
                  <a:pt x="10096" y="128930"/>
                </a:lnTo>
                <a:lnTo>
                  <a:pt x="0" y="101930"/>
                </a:lnTo>
                <a:lnTo>
                  <a:pt x="3301" y="101930"/>
                </a:lnTo>
                <a:lnTo>
                  <a:pt x="3301" y="94970"/>
                </a:lnTo>
                <a:lnTo>
                  <a:pt x="16890" y="88328"/>
                </a:lnTo>
                <a:lnTo>
                  <a:pt x="13576" y="71259"/>
                </a:lnTo>
                <a:lnTo>
                  <a:pt x="23685" y="64465"/>
                </a:lnTo>
                <a:lnTo>
                  <a:pt x="27165" y="54356"/>
                </a:lnTo>
                <a:lnTo>
                  <a:pt x="16890" y="44094"/>
                </a:lnTo>
                <a:lnTo>
                  <a:pt x="30479" y="27025"/>
                </a:lnTo>
                <a:lnTo>
                  <a:pt x="37261" y="16903"/>
                </a:lnTo>
                <a:lnTo>
                  <a:pt x="33947" y="13436"/>
                </a:lnTo>
                <a:lnTo>
                  <a:pt x="27165" y="20396"/>
                </a:lnTo>
                <a:lnTo>
                  <a:pt x="23685" y="16903"/>
                </a:lnTo>
                <a:lnTo>
                  <a:pt x="20358" y="6807"/>
                </a:lnTo>
                <a:lnTo>
                  <a:pt x="27165" y="6807"/>
                </a:lnTo>
                <a:lnTo>
                  <a:pt x="30479" y="0"/>
                </a:lnTo>
                <a:lnTo>
                  <a:pt x="40754" y="3327"/>
                </a:lnTo>
                <a:lnTo>
                  <a:pt x="61112" y="16903"/>
                </a:lnTo>
                <a:lnTo>
                  <a:pt x="74701" y="27025"/>
                </a:lnTo>
                <a:lnTo>
                  <a:pt x="91592" y="47396"/>
                </a:lnTo>
                <a:lnTo>
                  <a:pt x="122262" y="61010"/>
                </a:lnTo>
                <a:lnTo>
                  <a:pt x="152742" y="64465"/>
                </a:lnTo>
                <a:lnTo>
                  <a:pt x="152742" y="67945"/>
                </a:lnTo>
                <a:lnTo>
                  <a:pt x="152742" y="71259"/>
                </a:lnTo>
                <a:lnTo>
                  <a:pt x="159524" y="78054"/>
                </a:lnTo>
                <a:lnTo>
                  <a:pt x="156209" y="78054"/>
                </a:lnTo>
                <a:lnTo>
                  <a:pt x="149415" y="71259"/>
                </a:lnTo>
                <a:lnTo>
                  <a:pt x="145961" y="78054"/>
                </a:lnTo>
                <a:lnTo>
                  <a:pt x="135839" y="98437"/>
                </a:lnTo>
                <a:lnTo>
                  <a:pt x="142620" y="101930"/>
                </a:lnTo>
                <a:lnTo>
                  <a:pt x="135839" y="108712"/>
                </a:lnTo>
                <a:lnTo>
                  <a:pt x="132346" y="108712"/>
                </a:lnTo>
                <a:lnTo>
                  <a:pt x="129044" y="108712"/>
                </a:lnTo>
                <a:lnTo>
                  <a:pt x="132346" y="112026"/>
                </a:lnTo>
                <a:lnTo>
                  <a:pt x="135839" y="118821"/>
                </a:lnTo>
                <a:lnTo>
                  <a:pt x="132346" y="115354"/>
                </a:lnTo>
                <a:lnTo>
                  <a:pt x="125564" y="115354"/>
                </a:lnTo>
                <a:lnTo>
                  <a:pt x="122262" y="115354"/>
                </a:lnTo>
                <a:lnTo>
                  <a:pt x="111988" y="118821"/>
                </a:lnTo>
                <a:lnTo>
                  <a:pt x="105194" y="128930"/>
                </a:lnTo>
                <a:lnTo>
                  <a:pt x="78016" y="142519"/>
                </a:lnTo>
                <a:lnTo>
                  <a:pt x="27165" y="162902"/>
                </a:lnTo>
                <a:lnTo>
                  <a:pt x="20358" y="142519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3266313" y="6557671"/>
            <a:ext cx="271538" cy="190247"/>
          </a:xfrm>
          <a:custGeom>
            <a:avLst/>
            <a:gdLst/>
            <a:ahLst/>
            <a:cxnLst/>
            <a:rect l="l" t="t" r="r" b="b"/>
            <a:pathLst>
              <a:path w="271538" h="190246">
                <a:moveTo>
                  <a:pt x="261429" y="0"/>
                </a:moveTo>
                <a:lnTo>
                  <a:pt x="271538" y="6807"/>
                </a:lnTo>
                <a:lnTo>
                  <a:pt x="203619" y="108712"/>
                </a:lnTo>
                <a:lnTo>
                  <a:pt x="186702" y="132575"/>
                </a:lnTo>
                <a:lnTo>
                  <a:pt x="176593" y="146151"/>
                </a:lnTo>
                <a:lnTo>
                  <a:pt x="163017" y="156273"/>
                </a:lnTo>
                <a:lnTo>
                  <a:pt x="135851" y="169849"/>
                </a:lnTo>
                <a:lnTo>
                  <a:pt x="122262" y="176657"/>
                </a:lnTo>
                <a:lnTo>
                  <a:pt x="91617" y="183464"/>
                </a:lnTo>
                <a:lnTo>
                  <a:pt x="74714" y="186918"/>
                </a:lnTo>
                <a:lnTo>
                  <a:pt x="61137" y="190246"/>
                </a:lnTo>
                <a:lnTo>
                  <a:pt x="44068" y="186918"/>
                </a:lnTo>
                <a:lnTo>
                  <a:pt x="30480" y="183464"/>
                </a:lnTo>
                <a:lnTo>
                  <a:pt x="16903" y="173342"/>
                </a:lnTo>
                <a:lnTo>
                  <a:pt x="10109" y="159753"/>
                </a:lnTo>
                <a:lnTo>
                  <a:pt x="3327" y="149479"/>
                </a:lnTo>
                <a:lnTo>
                  <a:pt x="0" y="129082"/>
                </a:lnTo>
                <a:lnTo>
                  <a:pt x="3327" y="132575"/>
                </a:lnTo>
                <a:lnTo>
                  <a:pt x="13588" y="135890"/>
                </a:lnTo>
                <a:lnTo>
                  <a:pt x="16903" y="132575"/>
                </a:lnTo>
                <a:lnTo>
                  <a:pt x="16903" y="129082"/>
                </a:lnTo>
                <a:lnTo>
                  <a:pt x="20383" y="129082"/>
                </a:lnTo>
                <a:lnTo>
                  <a:pt x="23698" y="132575"/>
                </a:lnTo>
                <a:lnTo>
                  <a:pt x="27165" y="135890"/>
                </a:lnTo>
                <a:lnTo>
                  <a:pt x="33959" y="135890"/>
                </a:lnTo>
                <a:lnTo>
                  <a:pt x="37287" y="135890"/>
                </a:lnTo>
                <a:lnTo>
                  <a:pt x="37287" y="132575"/>
                </a:lnTo>
                <a:lnTo>
                  <a:pt x="37287" y="129082"/>
                </a:lnTo>
                <a:lnTo>
                  <a:pt x="37287" y="122301"/>
                </a:lnTo>
                <a:lnTo>
                  <a:pt x="37287" y="108712"/>
                </a:lnTo>
                <a:lnTo>
                  <a:pt x="47548" y="118999"/>
                </a:lnTo>
                <a:lnTo>
                  <a:pt x="61137" y="122301"/>
                </a:lnTo>
                <a:lnTo>
                  <a:pt x="67919" y="122301"/>
                </a:lnTo>
                <a:lnTo>
                  <a:pt x="95097" y="115506"/>
                </a:lnTo>
                <a:lnTo>
                  <a:pt x="105194" y="112191"/>
                </a:lnTo>
                <a:lnTo>
                  <a:pt x="111988" y="101930"/>
                </a:lnTo>
                <a:lnTo>
                  <a:pt x="115468" y="101930"/>
                </a:lnTo>
                <a:lnTo>
                  <a:pt x="122262" y="101930"/>
                </a:lnTo>
                <a:lnTo>
                  <a:pt x="135851" y="98602"/>
                </a:lnTo>
                <a:lnTo>
                  <a:pt x="156222" y="108712"/>
                </a:lnTo>
                <a:lnTo>
                  <a:pt x="159550" y="105384"/>
                </a:lnTo>
                <a:lnTo>
                  <a:pt x="166331" y="108712"/>
                </a:lnTo>
                <a:lnTo>
                  <a:pt x="169811" y="108712"/>
                </a:lnTo>
                <a:lnTo>
                  <a:pt x="173126" y="108712"/>
                </a:lnTo>
                <a:lnTo>
                  <a:pt x="179920" y="108712"/>
                </a:lnTo>
                <a:lnTo>
                  <a:pt x="183387" y="108712"/>
                </a:lnTo>
                <a:lnTo>
                  <a:pt x="190182" y="108712"/>
                </a:lnTo>
                <a:lnTo>
                  <a:pt x="200291" y="101930"/>
                </a:lnTo>
                <a:lnTo>
                  <a:pt x="203619" y="98602"/>
                </a:lnTo>
                <a:lnTo>
                  <a:pt x="237578" y="51041"/>
                </a:lnTo>
                <a:lnTo>
                  <a:pt x="258102" y="17068"/>
                </a:lnTo>
                <a:lnTo>
                  <a:pt x="261429" y="10274"/>
                </a:lnTo>
                <a:lnTo>
                  <a:pt x="261429" y="0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3164433" y="6516904"/>
            <a:ext cx="220675" cy="108724"/>
          </a:xfrm>
          <a:custGeom>
            <a:avLst/>
            <a:gdLst/>
            <a:ahLst/>
            <a:cxnLst/>
            <a:rect l="l" t="t" r="r" b="b"/>
            <a:pathLst>
              <a:path w="220675" h="108724">
                <a:moveTo>
                  <a:pt x="220675" y="61163"/>
                </a:moveTo>
                <a:lnTo>
                  <a:pt x="210553" y="64643"/>
                </a:lnTo>
                <a:lnTo>
                  <a:pt x="200291" y="67957"/>
                </a:lnTo>
                <a:lnTo>
                  <a:pt x="145948" y="71424"/>
                </a:lnTo>
                <a:lnTo>
                  <a:pt x="125577" y="67957"/>
                </a:lnTo>
                <a:lnTo>
                  <a:pt x="129044" y="78232"/>
                </a:lnTo>
                <a:lnTo>
                  <a:pt x="125577" y="78232"/>
                </a:lnTo>
                <a:lnTo>
                  <a:pt x="125577" y="67957"/>
                </a:lnTo>
                <a:lnTo>
                  <a:pt x="122262" y="67957"/>
                </a:lnTo>
                <a:lnTo>
                  <a:pt x="118783" y="71424"/>
                </a:lnTo>
                <a:lnTo>
                  <a:pt x="115468" y="71424"/>
                </a:lnTo>
                <a:lnTo>
                  <a:pt x="115468" y="74739"/>
                </a:lnTo>
                <a:lnTo>
                  <a:pt x="111988" y="71424"/>
                </a:lnTo>
                <a:lnTo>
                  <a:pt x="108673" y="74739"/>
                </a:lnTo>
                <a:lnTo>
                  <a:pt x="118783" y="81534"/>
                </a:lnTo>
                <a:lnTo>
                  <a:pt x="118783" y="78232"/>
                </a:lnTo>
                <a:lnTo>
                  <a:pt x="122262" y="81534"/>
                </a:lnTo>
                <a:lnTo>
                  <a:pt x="125577" y="81534"/>
                </a:lnTo>
                <a:lnTo>
                  <a:pt x="125577" y="85026"/>
                </a:lnTo>
                <a:lnTo>
                  <a:pt x="115468" y="85026"/>
                </a:lnTo>
                <a:lnTo>
                  <a:pt x="111988" y="88341"/>
                </a:lnTo>
                <a:lnTo>
                  <a:pt x="111988" y="85026"/>
                </a:lnTo>
                <a:lnTo>
                  <a:pt x="115468" y="85026"/>
                </a:lnTo>
                <a:lnTo>
                  <a:pt x="111988" y="81534"/>
                </a:lnTo>
                <a:lnTo>
                  <a:pt x="108673" y="81534"/>
                </a:lnTo>
                <a:lnTo>
                  <a:pt x="111988" y="78232"/>
                </a:lnTo>
                <a:lnTo>
                  <a:pt x="108673" y="78232"/>
                </a:lnTo>
                <a:lnTo>
                  <a:pt x="101879" y="81534"/>
                </a:lnTo>
                <a:lnTo>
                  <a:pt x="101879" y="85026"/>
                </a:lnTo>
                <a:lnTo>
                  <a:pt x="105206" y="85026"/>
                </a:lnTo>
                <a:lnTo>
                  <a:pt x="108673" y="85026"/>
                </a:lnTo>
                <a:lnTo>
                  <a:pt x="105206" y="88341"/>
                </a:lnTo>
                <a:lnTo>
                  <a:pt x="108673" y="91808"/>
                </a:lnTo>
                <a:lnTo>
                  <a:pt x="118783" y="98602"/>
                </a:lnTo>
                <a:lnTo>
                  <a:pt x="108673" y="91808"/>
                </a:lnTo>
                <a:lnTo>
                  <a:pt x="105206" y="88341"/>
                </a:lnTo>
                <a:lnTo>
                  <a:pt x="95084" y="91808"/>
                </a:lnTo>
                <a:lnTo>
                  <a:pt x="81508" y="108724"/>
                </a:lnTo>
                <a:lnTo>
                  <a:pt x="71246" y="101930"/>
                </a:lnTo>
                <a:lnTo>
                  <a:pt x="74714" y="95123"/>
                </a:lnTo>
                <a:lnTo>
                  <a:pt x="57645" y="85026"/>
                </a:lnTo>
                <a:lnTo>
                  <a:pt x="67919" y="81534"/>
                </a:lnTo>
                <a:lnTo>
                  <a:pt x="64452" y="64643"/>
                </a:lnTo>
                <a:lnTo>
                  <a:pt x="61125" y="64643"/>
                </a:lnTo>
                <a:lnTo>
                  <a:pt x="54330" y="64643"/>
                </a:lnTo>
                <a:lnTo>
                  <a:pt x="16903" y="44259"/>
                </a:lnTo>
                <a:lnTo>
                  <a:pt x="6794" y="27190"/>
                </a:lnTo>
                <a:lnTo>
                  <a:pt x="0" y="20408"/>
                </a:lnTo>
                <a:lnTo>
                  <a:pt x="10109" y="10287"/>
                </a:lnTo>
                <a:lnTo>
                  <a:pt x="37274" y="13614"/>
                </a:lnTo>
                <a:lnTo>
                  <a:pt x="50863" y="20408"/>
                </a:lnTo>
                <a:lnTo>
                  <a:pt x="67919" y="10287"/>
                </a:lnTo>
                <a:lnTo>
                  <a:pt x="118783" y="23876"/>
                </a:lnTo>
                <a:lnTo>
                  <a:pt x="163017" y="0"/>
                </a:lnTo>
                <a:lnTo>
                  <a:pt x="217347" y="51041"/>
                </a:lnTo>
                <a:lnTo>
                  <a:pt x="220675" y="6116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7595984" y="3150783"/>
            <a:ext cx="145935" cy="129081"/>
          </a:xfrm>
          <a:custGeom>
            <a:avLst/>
            <a:gdLst/>
            <a:ahLst/>
            <a:cxnLst/>
            <a:rect l="l" t="t" r="r" b="b"/>
            <a:pathLst>
              <a:path w="145935" h="129082">
                <a:moveTo>
                  <a:pt x="6781" y="64465"/>
                </a:moveTo>
                <a:lnTo>
                  <a:pt x="6781" y="44081"/>
                </a:lnTo>
                <a:lnTo>
                  <a:pt x="6781" y="40767"/>
                </a:lnTo>
                <a:lnTo>
                  <a:pt x="0" y="33972"/>
                </a:lnTo>
                <a:lnTo>
                  <a:pt x="0" y="20383"/>
                </a:lnTo>
                <a:lnTo>
                  <a:pt x="6781" y="20383"/>
                </a:lnTo>
                <a:lnTo>
                  <a:pt x="6781" y="10121"/>
                </a:lnTo>
                <a:lnTo>
                  <a:pt x="23685" y="0"/>
                </a:lnTo>
                <a:lnTo>
                  <a:pt x="33947" y="3314"/>
                </a:lnTo>
                <a:lnTo>
                  <a:pt x="23685" y="13589"/>
                </a:lnTo>
                <a:lnTo>
                  <a:pt x="27165" y="20383"/>
                </a:lnTo>
                <a:lnTo>
                  <a:pt x="30479" y="30505"/>
                </a:lnTo>
                <a:lnTo>
                  <a:pt x="37274" y="30505"/>
                </a:lnTo>
                <a:lnTo>
                  <a:pt x="44068" y="23698"/>
                </a:lnTo>
                <a:lnTo>
                  <a:pt x="44068" y="20383"/>
                </a:lnTo>
                <a:lnTo>
                  <a:pt x="50850" y="40767"/>
                </a:lnTo>
                <a:lnTo>
                  <a:pt x="54343" y="44081"/>
                </a:lnTo>
                <a:lnTo>
                  <a:pt x="54343" y="50876"/>
                </a:lnTo>
                <a:lnTo>
                  <a:pt x="57645" y="64465"/>
                </a:lnTo>
                <a:lnTo>
                  <a:pt x="71234" y="64465"/>
                </a:lnTo>
                <a:lnTo>
                  <a:pt x="74701" y="64465"/>
                </a:lnTo>
                <a:lnTo>
                  <a:pt x="78028" y="64465"/>
                </a:lnTo>
                <a:lnTo>
                  <a:pt x="81483" y="74739"/>
                </a:lnTo>
                <a:lnTo>
                  <a:pt x="78028" y="88315"/>
                </a:lnTo>
                <a:lnTo>
                  <a:pt x="84823" y="88315"/>
                </a:lnTo>
                <a:lnTo>
                  <a:pt x="91605" y="88315"/>
                </a:lnTo>
                <a:lnTo>
                  <a:pt x="95097" y="88315"/>
                </a:lnTo>
                <a:lnTo>
                  <a:pt x="98399" y="84848"/>
                </a:lnTo>
                <a:lnTo>
                  <a:pt x="95097" y="81534"/>
                </a:lnTo>
                <a:lnTo>
                  <a:pt x="98399" y="81534"/>
                </a:lnTo>
                <a:lnTo>
                  <a:pt x="101879" y="81534"/>
                </a:lnTo>
                <a:lnTo>
                  <a:pt x="101879" y="78054"/>
                </a:lnTo>
                <a:lnTo>
                  <a:pt x="98399" y="78054"/>
                </a:lnTo>
                <a:lnTo>
                  <a:pt x="95097" y="78054"/>
                </a:lnTo>
                <a:lnTo>
                  <a:pt x="95097" y="81534"/>
                </a:lnTo>
                <a:lnTo>
                  <a:pt x="91605" y="81534"/>
                </a:lnTo>
                <a:lnTo>
                  <a:pt x="95097" y="78054"/>
                </a:lnTo>
                <a:lnTo>
                  <a:pt x="98399" y="78054"/>
                </a:lnTo>
                <a:lnTo>
                  <a:pt x="101879" y="78054"/>
                </a:lnTo>
                <a:lnTo>
                  <a:pt x="105181" y="81534"/>
                </a:lnTo>
                <a:lnTo>
                  <a:pt x="118795" y="91643"/>
                </a:lnTo>
                <a:lnTo>
                  <a:pt x="125577" y="95123"/>
                </a:lnTo>
                <a:lnTo>
                  <a:pt x="132359" y="95123"/>
                </a:lnTo>
                <a:lnTo>
                  <a:pt x="135839" y="91643"/>
                </a:lnTo>
                <a:lnTo>
                  <a:pt x="139153" y="98437"/>
                </a:lnTo>
                <a:lnTo>
                  <a:pt x="142633" y="98437"/>
                </a:lnTo>
                <a:lnTo>
                  <a:pt x="145935" y="101917"/>
                </a:lnTo>
                <a:lnTo>
                  <a:pt x="142633" y="105232"/>
                </a:lnTo>
                <a:lnTo>
                  <a:pt x="135839" y="108699"/>
                </a:lnTo>
                <a:lnTo>
                  <a:pt x="129044" y="105232"/>
                </a:lnTo>
                <a:lnTo>
                  <a:pt x="115455" y="108699"/>
                </a:lnTo>
                <a:lnTo>
                  <a:pt x="71234" y="129082"/>
                </a:lnTo>
                <a:lnTo>
                  <a:pt x="61125" y="108699"/>
                </a:lnTo>
                <a:lnTo>
                  <a:pt x="30479" y="118821"/>
                </a:lnTo>
                <a:lnTo>
                  <a:pt x="30479" y="101917"/>
                </a:lnTo>
                <a:lnTo>
                  <a:pt x="30479" y="88315"/>
                </a:lnTo>
                <a:lnTo>
                  <a:pt x="16890" y="84848"/>
                </a:lnTo>
                <a:lnTo>
                  <a:pt x="6781" y="6446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7028751" y="4115362"/>
            <a:ext cx="98552" cy="186904"/>
          </a:xfrm>
          <a:custGeom>
            <a:avLst/>
            <a:gdLst/>
            <a:ahLst/>
            <a:cxnLst/>
            <a:rect l="l" t="t" r="r" b="b"/>
            <a:pathLst>
              <a:path w="98551" h="186905">
                <a:moveTo>
                  <a:pt x="33947" y="186905"/>
                </a:moveTo>
                <a:lnTo>
                  <a:pt x="13589" y="152946"/>
                </a:lnTo>
                <a:lnTo>
                  <a:pt x="13589" y="149466"/>
                </a:lnTo>
                <a:lnTo>
                  <a:pt x="0" y="118973"/>
                </a:lnTo>
                <a:lnTo>
                  <a:pt x="20370" y="98590"/>
                </a:lnTo>
                <a:lnTo>
                  <a:pt x="23837" y="78206"/>
                </a:lnTo>
                <a:lnTo>
                  <a:pt x="13589" y="13588"/>
                </a:lnTo>
                <a:lnTo>
                  <a:pt x="33947" y="0"/>
                </a:lnTo>
                <a:lnTo>
                  <a:pt x="40754" y="10274"/>
                </a:lnTo>
                <a:lnTo>
                  <a:pt x="47536" y="47561"/>
                </a:lnTo>
                <a:lnTo>
                  <a:pt x="54343" y="64617"/>
                </a:lnTo>
                <a:lnTo>
                  <a:pt x="98552" y="105384"/>
                </a:lnTo>
                <a:lnTo>
                  <a:pt x="98552" y="108699"/>
                </a:lnTo>
                <a:lnTo>
                  <a:pt x="95097" y="112179"/>
                </a:lnTo>
                <a:lnTo>
                  <a:pt x="84975" y="118973"/>
                </a:lnTo>
                <a:lnTo>
                  <a:pt x="84975" y="122288"/>
                </a:lnTo>
                <a:lnTo>
                  <a:pt x="78181" y="125768"/>
                </a:lnTo>
                <a:lnTo>
                  <a:pt x="78181" y="129082"/>
                </a:lnTo>
                <a:lnTo>
                  <a:pt x="74701" y="132562"/>
                </a:lnTo>
                <a:lnTo>
                  <a:pt x="67906" y="135877"/>
                </a:lnTo>
                <a:lnTo>
                  <a:pt x="71399" y="132562"/>
                </a:lnTo>
                <a:lnTo>
                  <a:pt x="71399" y="129082"/>
                </a:lnTo>
                <a:lnTo>
                  <a:pt x="64592" y="132562"/>
                </a:lnTo>
                <a:lnTo>
                  <a:pt x="57810" y="139357"/>
                </a:lnTo>
                <a:lnTo>
                  <a:pt x="44221" y="159740"/>
                </a:lnTo>
                <a:lnTo>
                  <a:pt x="33947" y="186905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3446234" y="5857914"/>
            <a:ext cx="292061" cy="224193"/>
          </a:xfrm>
          <a:custGeom>
            <a:avLst/>
            <a:gdLst/>
            <a:ahLst/>
            <a:cxnLst/>
            <a:rect l="l" t="t" r="r" b="b"/>
            <a:pathLst>
              <a:path w="292061" h="224193">
                <a:moveTo>
                  <a:pt x="108673" y="224193"/>
                </a:moveTo>
                <a:lnTo>
                  <a:pt x="98412" y="220878"/>
                </a:lnTo>
                <a:lnTo>
                  <a:pt x="95084" y="217411"/>
                </a:lnTo>
                <a:lnTo>
                  <a:pt x="95084" y="190220"/>
                </a:lnTo>
                <a:lnTo>
                  <a:pt x="101879" y="159727"/>
                </a:lnTo>
                <a:lnTo>
                  <a:pt x="105194" y="135877"/>
                </a:lnTo>
                <a:lnTo>
                  <a:pt x="108673" y="122300"/>
                </a:lnTo>
                <a:lnTo>
                  <a:pt x="84975" y="67944"/>
                </a:lnTo>
                <a:lnTo>
                  <a:pt x="47548" y="61137"/>
                </a:lnTo>
                <a:lnTo>
                  <a:pt x="37426" y="47561"/>
                </a:lnTo>
                <a:lnTo>
                  <a:pt x="23698" y="37439"/>
                </a:lnTo>
                <a:lnTo>
                  <a:pt x="16903" y="30645"/>
                </a:lnTo>
                <a:lnTo>
                  <a:pt x="13589" y="20370"/>
                </a:lnTo>
                <a:lnTo>
                  <a:pt x="10261" y="13576"/>
                </a:lnTo>
                <a:lnTo>
                  <a:pt x="0" y="6794"/>
                </a:lnTo>
                <a:lnTo>
                  <a:pt x="6781" y="0"/>
                </a:lnTo>
                <a:lnTo>
                  <a:pt x="91617" y="13576"/>
                </a:lnTo>
                <a:lnTo>
                  <a:pt x="108673" y="30645"/>
                </a:lnTo>
                <a:lnTo>
                  <a:pt x="115468" y="30645"/>
                </a:lnTo>
                <a:lnTo>
                  <a:pt x="190182" y="17068"/>
                </a:lnTo>
                <a:lnTo>
                  <a:pt x="227457" y="13576"/>
                </a:lnTo>
                <a:lnTo>
                  <a:pt x="258102" y="17068"/>
                </a:lnTo>
                <a:lnTo>
                  <a:pt x="275005" y="23863"/>
                </a:lnTo>
                <a:lnTo>
                  <a:pt x="292061" y="27177"/>
                </a:lnTo>
                <a:lnTo>
                  <a:pt x="285267" y="33985"/>
                </a:lnTo>
                <a:lnTo>
                  <a:pt x="285267" y="37439"/>
                </a:lnTo>
                <a:lnTo>
                  <a:pt x="285267" y="40766"/>
                </a:lnTo>
                <a:lnTo>
                  <a:pt x="285267" y="47561"/>
                </a:lnTo>
                <a:lnTo>
                  <a:pt x="285267" y="44234"/>
                </a:lnTo>
                <a:lnTo>
                  <a:pt x="285267" y="40766"/>
                </a:lnTo>
                <a:lnTo>
                  <a:pt x="281800" y="44234"/>
                </a:lnTo>
                <a:lnTo>
                  <a:pt x="278485" y="47561"/>
                </a:lnTo>
                <a:lnTo>
                  <a:pt x="268211" y="57835"/>
                </a:lnTo>
                <a:lnTo>
                  <a:pt x="261416" y="61137"/>
                </a:lnTo>
                <a:lnTo>
                  <a:pt x="258102" y="71412"/>
                </a:lnTo>
                <a:lnTo>
                  <a:pt x="254622" y="71412"/>
                </a:lnTo>
                <a:lnTo>
                  <a:pt x="254622" y="74726"/>
                </a:lnTo>
                <a:lnTo>
                  <a:pt x="251307" y="74726"/>
                </a:lnTo>
                <a:lnTo>
                  <a:pt x="251307" y="81533"/>
                </a:lnTo>
                <a:lnTo>
                  <a:pt x="247840" y="81533"/>
                </a:lnTo>
                <a:lnTo>
                  <a:pt x="244525" y="85001"/>
                </a:lnTo>
                <a:lnTo>
                  <a:pt x="241046" y="88328"/>
                </a:lnTo>
                <a:lnTo>
                  <a:pt x="241046" y="91795"/>
                </a:lnTo>
                <a:lnTo>
                  <a:pt x="241046" y="95110"/>
                </a:lnTo>
                <a:lnTo>
                  <a:pt x="241046" y="98602"/>
                </a:lnTo>
                <a:lnTo>
                  <a:pt x="237731" y="98602"/>
                </a:lnTo>
                <a:lnTo>
                  <a:pt x="237731" y="101904"/>
                </a:lnTo>
                <a:lnTo>
                  <a:pt x="234251" y="108699"/>
                </a:lnTo>
                <a:lnTo>
                  <a:pt x="227457" y="112179"/>
                </a:lnTo>
                <a:lnTo>
                  <a:pt x="224142" y="122300"/>
                </a:lnTo>
                <a:lnTo>
                  <a:pt x="217347" y="125755"/>
                </a:lnTo>
                <a:lnTo>
                  <a:pt x="213868" y="129082"/>
                </a:lnTo>
                <a:lnTo>
                  <a:pt x="210553" y="129082"/>
                </a:lnTo>
                <a:lnTo>
                  <a:pt x="207086" y="132562"/>
                </a:lnTo>
                <a:lnTo>
                  <a:pt x="207086" y="135877"/>
                </a:lnTo>
                <a:lnTo>
                  <a:pt x="203771" y="139357"/>
                </a:lnTo>
                <a:lnTo>
                  <a:pt x="203771" y="142659"/>
                </a:lnTo>
                <a:lnTo>
                  <a:pt x="203771" y="146151"/>
                </a:lnTo>
                <a:lnTo>
                  <a:pt x="200291" y="149453"/>
                </a:lnTo>
                <a:lnTo>
                  <a:pt x="196977" y="156260"/>
                </a:lnTo>
                <a:lnTo>
                  <a:pt x="196977" y="152946"/>
                </a:lnTo>
                <a:lnTo>
                  <a:pt x="200291" y="149453"/>
                </a:lnTo>
                <a:lnTo>
                  <a:pt x="200291" y="146151"/>
                </a:lnTo>
                <a:lnTo>
                  <a:pt x="200291" y="142659"/>
                </a:lnTo>
                <a:lnTo>
                  <a:pt x="196977" y="146151"/>
                </a:lnTo>
                <a:lnTo>
                  <a:pt x="193497" y="152946"/>
                </a:lnTo>
                <a:lnTo>
                  <a:pt x="196977" y="152946"/>
                </a:lnTo>
                <a:lnTo>
                  <a:pt x="193497" y="152946"/>
                </a:lnTo>
                <a:lnTo>
                  <a:pt x="190182" y="156260"/>
                </a:lnTo>
                <a:lnTo>
                  <a:pt x="186702" y="159727"/>
                </a:lnTo>
                <a:lnTo>
                  <a:pt x="186702" y="163067"/>
                </a:lnTo>
                <a:lnTo>
                  <a:pt x="183388" y="163067"/>
                </a:lnTo>
                <a:lnTo>
                  <a:pt x="186702" y="166522"/>
                </a:lnTo>
                <a:lnTo>
                  <a:pt x="179908" y="176644"/>
                </a:lnTo>
                <a:lnTo>
                  <a:pt x="176593" y="180124"/>
                </a:lnTo>
                <a:lnTo>
                  <a:pt x="173126" y="183426"/>
                </a:lnTo>
                <a:lnTo>
                  <a:pt x="169811" y="183426"/>
                </a:lnTo>
                <a:lnTo>
                  <a:pt x="169811" y="186918"/>
                </a:lnTo>
                <a:lnTo>
                  <a:pt x="159537" y="193700"/>
                </a:lnTo>
                <a:lnTo>
                  <a:pt x="142633" y="197027"/>
                </a:lnTo>
                <a:lnTo>
                  <a:pt x="139153" y="200494"/>
                </a:lnTo>
                <a:lnTo>
                  <a:pt x="135839" y="207289"/>
                </a:lnTo>
                <a:lnTo>
                  <a:pt x="129057" y="214083"/>
                </a:lnTo>
                <a:lnTo>
                  <a:pt x="129057" y="217411"/>
                </a:lnTo>
                <a:lnTo>
                  <a:pt x="125577" y="224193"/>
                </a:lnTo>
                <a:lnTo>
                  <a:pt x="122262" y="224193"/>
                </a:lnTo>
                <a:lnTo>
                  <a:pt x="115468" y="224193"/>
                </a:lnTo>
                <a:lnTo>
                  <a:pt x="111988" y="224193"/>
                </a:lnTo>
                <a:lnTo>
                  <a:pt x="108673" y="224193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3368192" y="6071999"/>
            <a:ext cx="156222" cy="193547"/>
          </a:xfrm>
          <a:custGeom>
            <a:avLst/>
            <a:gdLst/>
            <a:ahLst/>
            <a:cxnLst/>
            <a:rect l="l" t="t" r="r" b="b"/>
            <a:pathLst>
              <a:path w="156222" h="193548">
                <a:moveTo>
                  <a:pt x="94945" y="183438"/>
                </a:moveTo>
                <a:lnTo>
                  <a:pt x="61137" y="159588"/>
                </a:lnTo>
                <a:lnTo>
                  <a:pt x="47548" y="152780"/>
                </a:lnTo>
                <a:lnTo>
                  <a:pt x="20383" y="112026"/>
                </a:lnTo>
                <a:lnTo>
                  <a:pt x="0" y="61150"/>
                </a:lnTo>
                <a:lnTo>
                  <a:pt x="6794" y="57657"/>
                </a:lnTo>
                <a:lnTo>
                  <a:pt x="16916" y="61150"/>
                </a:lnTo>
                <a:lnTo>
                  <a:pt x="30492" y="54368"/>
                </a:lnTo>
                <a:lnTo>
                  <a:pt x="40754" y="40766"/>
                </a:lnTo>
                <a:lnTo>
                  <a:pt x="50863" y="33959"/>
                </a:lnTo>
                <a:lnTo>
                  <a:pt x="61137" y="23698"/>
                </a:lnTo>
                <a:lnTo>
                  <a:pt x="67932" y="16903"/>
                </a:lnTo>
                <a:lnTo>
                  <a:pt x="81508" y="0"/>
                </a:lnTo>
                <a:lnTo>
                  <a:pt x="91630" y="3327"/>
                </a:lnTo>
                <a:lnTo>
                  <a:pt x="108686" y="6794"/>
                </a:lnTo>
                <a:lnTo>
                  <a:pt x="115468" y="13601"/>
                </a:lnTo>
                <a:lnTo>
                  <a:pt x="118783" y="10109"/>
                </a:lnTo>
                <a:lnTo>
                  <a:pt x="128905" y="16903"/>
                </a:lnTo>
                <a:lnTo>
                  <a:pt x="135699" y="27177"/>
                </a:lnTo>
                <a:lnTo>
                  <a:pt x="142481" y="40766"/>
                </a:lnTo>
                <a:lnTo>
                  <a:pt x="156222" y="61150"/>
                </a:lnTo>
                <a:lnTo>
                  <a:pt x="152755" y="64465"/>
                </a:lnTo>
                <a:lnTo>
                  <a:pt x="149275" y="71259"/>
                </a:lnTo>
                <a:lnTo>
                  <a:pt x="139166" y="74726"/>
                </a:lnTo>
                <a:lnTo>
                  <a:pt x="132384" y="78066"/>
                </a:lnTo>
                <a:lnTo>
                  <a:pt x="128905" y="84848"/>
                </a:lnTo>
                <a:lnTo>
                  <a:pt x="125590" y="84848"/>
                </a:lnTo>
                <a:lnTo>
                  <a:pt x="115468" y="88328"/>
                </a:lnTo>
                <a:lnTo>
                  <a:pt x="115468" y="91643"/>
                </a:lnTo>
                <a:lnTo>
                  <a:pt x="112001" y="95122"/>
                </a:lnTo>
                <a:lnTo>
                  <a:pt x="115468" y="88328"/>
                </a:lnTo>
                <a:lnTo>
                  <a:pt x="108686" y="91643"/>
                </a:lnTo>
                <a:lnTo>
                  <a:pt x="105206" y="95122"/>
                </a:lnTo>
                <a:lnTo>
                  <a:pt x="101739" y="98424"/>
                </a:lnTo>
                <a:lnTo>
                  <a:pt x="94945" y="105219"/>
                </a:lnTo>
                <a:lnTo>
                  <a:pt x="91630" y="112026"/>
                </a:lnTo>
                <a:lnTo>
                  <a:pt x="101739" y="135889"/>
                </a:lnTo>
                <a:lnTo>
                  <a:pt x="112001" y="149466"/>
                </a:lnTo>
                <a:lnTo>
                  <a:pt x="122262" y="159588"/>
                </a:lnTo>
                <a:lnTo>
                  <a:pt x="125590" y="163042"/>
                </a:lnTo>
                <a:lnTo>
                  <a:pt x="115468" y="173164"/>
                </a:lnTo>
                <a:lnTo>
                  <a:pt x="108686" y="179958"/>
                </a:lnTo>
                <a:lnTo>
                  <a:pt x="105206" y="193547"/>
                </a:lnTo>
                <a:lnTo>
                  <a:pt x="94945" y="183438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278210" y="5375543"/>
            <a:ext cx="366775" cy="186918"/>
          </a:xfrm>
          <a:custGeom>
            <a:avLst/>
            <a:gdLst/>
            <a:ahLst/>
            <a:cxnLst/>
            <a:rect l="l" t="t" r="r" b="b"/>
            <a:pathLst>
              <a:path w="366775" h="186918">
                <a:moveTo>
                  <a:pt x="51015" y="74726"/>
                </a:moveTo>
                <a:lnTo>
                  <a:pt x="57797" y="78219"/>
                </a:lnTo>
                <a:lnTo>
                  <a:pt x="71234" y="67945"/>
                </a:lnTo>
                <a:lnTo>
                  <a:pt x="78028" y="71424"/>
                </a:lnTo>
                <a:lnTo>
                  <a:pt x="95084" y="57835"/>
                </a:lnTo>
                <a:lnTo>
                  <a:pt x="108673" y="40767"/>
                </a:lnTo>
                <a:lnTo>
                  <a:pt x="115468" y="51028"/>
                </a:lnTo>
                <a:lnTo>
                  <a:pt x="129044" y="33959"/>
                </a:lnTo>
                <a:lnTo>
                  <a:pt x="129044" y="3479"/>
                </a:lnTo>
                <a:lnTo>
                  <a:pt x="135839" y="10261"/>
                </a:lnTo>
                <a:lnTo>
                  <a:pt x="135839" y="0"/>
                </a:lnTo>
                <a:lnTo>
                  <a:pt x="145948" y="0"/>
                </a:lnTo>
                <a:lnTo>
                  <a:pt x="149428" y="0"/>
                </a:lnTo>
                <a:lnTo>
                  <a:pt x="152742" y="6807"/>
                </a:lnTo>
                <a:lnTo>
                  <a:pt x="149428" y="10261"/>
                </a:lnTo>
                <a:lnTo>
                  <a:pt x="145948" y="6807"/>
                </a:lnTo>
                <a:lnTo>
                  <a:pt x="142620" y="10261"/>
                </a:lnTo>
                <a:lnTo>
                  <a:pt x="145948" y="13601"/>
                </a:lnTo>
                <a:lnTo>
                  <a:pt x="149428" y="17068"/>
                </a:lnTo>
                <a:lnTo>
                  <a:pt x="163004" y="17068"/>
                </a:lnTo>
                <a:lnTo>
                  <a:pt x="166319" y="13601"/>
                </a:lnTo>
                <a:lnTo>
                  <a:pt x="190182" y="17068"/>
                </a:lnTo>
                <a:lnTo>
                  <a:pt x="190182" y="30657"/>
                </a:lnTo>
                <a:lnTo>
                  <a:pt x="196964" y="37452"/>
                </a:lnTo>
                <a:lnTo>
                  <a:pt x="207073" y="44246"/>
                </a:lnTo>
                <a:lnTo>
                  <a:pt x="217347" y="40767"/>
                </a:lnTo>
                <a:lnTo>
                  <a:pt x="227456" y="30657"/>
                </a:lnTo>
                <a:lnTo>
                  <a:pt x="230924" y="23863"/>
                </a:lnTo>
                <a:lnTo>
                  <a:pt x="247827" y="0"/>
                </a:lnTo>
                <a:lnTo>
                  <a:pt x="251294" y="3479"/>
                </a:lnTo>
                <a:lnTo>
                  <a:pt x="254622" y="13601"/>
                </a:lnTo>
                <a:lnTo>
                  <a:pt x="261416" y="17068"/>
                </a:lnTo>
                <a:lnTo>
                  <a:pt x="261416" y="30657"/>
                </a:lnTo>
                <a:lnTo>
                  <a:pt x="261416" y="33959"/>
                </a:lnTo>
                <a:lnTo>
                  <a:pt x="271678" y="33959"/>
                </a:lnTo>
                <a:lnTo>
                  <a:pt x="274993" y="20383"/>
                </a:lnTo>
                <a:lnTo>
                  <a:pt x="288582" y="6807"/>
                </a:lnTo>
                <a:lnTo>
                  <a:pt x="295376" y="20383"/>
                </a:lnTo>
                <a:lnTo>
                  <a:pt x="319227" y="30657"/>
                </a:lnTo>
                <a:lnTo>
                  <a:pt x="336130" y="33959"/>
                </a:lnTo>
                <a:lnTo>
                  <a:pt x="346392" y="47561"/>
                </a:lnTo>
                <a:lnTo>
                  <a:pt x="342925" y="61150"/>
                </a:lnTo>
                <a:lnTo>
                  <a:pt x="366775" y="67945"/>
                </a:lnTo>
                <a:lnTo>
                  <a:pt x="366775" y="78219"/>
                </a:lnTo>
                <a:lnTo>
                  <a:pt x="342925" y="85001"/>
                </a:lnTo>
                <a:lnTo>
                  <a:pt x="326021" y="91795"/>
                </a:lnTo>
                <a:lnTo>
                  <a:pt x="315747" y="88328"/>
                </a:lnTo>
                <a:lnTo>
                  <a:pt x="312432" y="95123"/>
                </a:lnTo>
                <a:lnTo>
                  <a:pt x="298856" y="88328"/>
                </a:lnTo>
                <a:lnTo>
                  <a:pt x="278472" y="88328"/>
                </a:lnTo>
                <a:lnTo>
                  <a:pt x="264896" y="85001"/>
                </a:lnTo>
                <a:lnTo>
                  <a:pt x="237718" y="88328"/>
                </a:lnTo>
                <a:lnTo>
                  <a:pt x="224142" y="91795"/>
                </a:lnTo>
                <a:lnTo>
                  <a:pt x="203758" y="101917"/>
                </a:lnTo>
                <a:lnTo>
                  <a:pt x="190182" y="108699"/>
                </a:lnTo>
                <a:lnTo>
                  <a:pt x="190182" y="112191"/>
                </a:lnTo>
                <a:lnTo>
                  <a:pt x="186702" y="115493"/>
                </a:lnTo>
                <a:lnTo>
                  <a:pt x="186702" y="118986"/>
                </a:lnTo>
                <a:lnTo>
                  <a:pt x="183387" y="118986"/>
                </a:lnTo>
                <a:lnTo>
                  <a:pt x="179908" y="118986"/>
                </a:lnTo>
                <a:lnTo>
                  <a:pt x="176580" y="122288"/>
                </a:lnTo>
                <a:lnTo>
                  <a:pt x="176580" y="118986"/>
                </a:lnTo>
                <a:lnTo>
                  <a:pt x="169798" y="115493"/>
                </a:lnTo>
                <a:lnTo>
                  <a:pt x="163004" y="118986"/>
                </a:lnTo>
                <a:lnTo>
                  <a:pt x="159524" y="122288"/>
                </a:lnTo>
                <a:lnTo>
                  <a:pt x="156209" y="125768"/>
                </a:lnTo>
                <a:lnTo>
                  <a:pt x="156209" y="129082"/>
                </a:lnTo>
                <a:lnTo>
                  <a:pt x="156209" y="132562"/>
                </a:lnTo>
                <a:lnTo>
                  <a:pt x="152742" y="135890"/>
                </a:lnTo>
                <a:lnTo>
                  <a:pt x="156209" y="129082"/>
                </a:lnTo>
                <a:lnTo>
                  <a:pt x="152742" y="129082"/>
                </a:lnTo>
                <a:lnTo>
                  <a:pt x="149428" y="135890"/>
                </a:lnTo>
                <a:lnTo>
                  <a:pt x="145948" y="139344"/>
                </a:lnTo>
                <a:lnTo>
                  <a:pt x="142620" y="146151"/>
                </a:lnTo>
                <a:lnTo>
                  <a:pt x="118783" y="159740"/>
                </a:lnTo>
                <a:lnTo>
                  <a:pt x="108673" y="176657"/>
                </a:lnTo>
                <a:lnTo>
                  <a:pt x="98551" y="186918"/>
                </a:lnTo>
                <a:lnTo>
                  <a:pt x="98551" y="183451"/>
                </a:lnTo>
                <a:lnTo>
                  <a:pt x="108673" y="173329"/>
                </a:lnTo>
                <a:lnTo>
                  <a:pt x="105194" y="169849"/>
                </a:lnTo>
                <a:lnTo>
                  <a:pt x="111988" y="156260"/>
                </a:lnTo>
                <a:lnTo>
                  <a:pt x="115468" y="159740"/>
                </a:lnTo>
                <a:lnTo>
                  <a:pt x="118783" y="149466"/>
                </a:lnTo>
                <a:lnTo>
                  <a:pt x="142620" y="139344"/>
                </a:lnTo>
                <a:lnTo>
                  <a:pt x="139153" y="135890"/>
                </a:lnTo>
                <a:lnTo>
                  <a:pt x="142620" y="132562"/>
                </a:lnTo>
                <a:lnTo>
                  <a:pt x="142620" y="135890"/>
                </a:lnTo>
                <a:lnTo>
                  <a:pt x="145948" y="129082"/>
                </a:lnTo>
                <a:lnTo>
                  <a:pt x="139153" y="125768"/>
                </a:lnTo>
                <a:lnTo>
                  <a:pt x="132359" y="129082"/>
                </a:lnTo>
                <a:lnTo>
                  <a:pt x="129044" y="132562"/>
                </a:lnTo>
                <a:lnTo>
                  <a:pt x="135839" y="135890"/>
                </a:lnTo>
                <a:lnTo>
                  <a:pt x="132359" y="135890"/>
                </a:lnTo>
                <a:lnTo>
                  <a:pt x="125564" y="132562"/>
                </a:lnTo>
                <a:lnTo>
                  <a:pt x="125564" y="135890"/>
                </a:lnTo>
                <a:lnTo>
                  <a:pt x="129044" y="139344"/>
                </a:lnTo>
                <a:lnTo>
                  <a:pt x="115468" y="146151"/>
                </a:lnTo>
                <a:lnTo>
                  <a:pt x="111988" y="135890"/>
                </a:lnTo>
                <a:lnTo>
                  <a:pt x="108673" y="135890"/>
                </a:lnTo>
                <a:lnTo>
                  <a:pt x="111988" y="146151"/>
                </a:lnTo>
                <a:lnTo>
                  <a:pt x="108673" y="149466"/>
                </a:lnTo>
                <a:lnTo>
                  <a:pt x="105194" y="149466"/>
                </a:lnTo>
                <a:lnTo>
                  <a:pt x="105194" y="142684"/>
                </a:lnTo>
                <a:lnTo>
                  <a:pt x="101879" y="146151"/>
                </a:lnTo>
                <a:lnTo>
                  <a:pt x="105194" y="135890"/>
                </a:lnTo>
                <a:lnTo>
                  <a:pt x="101879" y="135890"/>
                </a:lnTo>
                <a:lnTo>
                  <a:pt x="84810" y="149466"/>
                </a:lnTo>
                <a:lnTo>
                  <a:pt x="88290" y="156260"/>
                </a:lnTo>
                <a:lnTo>
                  <a:pt x="84810" y="163042"/>
                </a:lnTo>
                <a:lnTo>
                  <a:pt x="78028" y="156260"/>
                </a:lnTo>
                <a:lnTo>
                  <a:pt x="74701" y="149466"/>
                </a:lnTo>
                <a:lnTo>
                  <a:pt x="61112" y="159740"/>
                </a:lnTo>
                <a:lnTo>
                  <a:pt x="78028" y="176657"/>
                </a:lnTo>
                <a:lnTo>
                  <a:pt x="84810" y="176657"/>
                </a:lnTo>
                <a:lnTo>
                  <a:pt x="88290" y="176657"/>
                </a:lnTo>
                <a:lnTo>
                  <a:pt x="78028" y="176657"/>
                </a:lnTo>
                <a:lnTo>
                  <a:pt x="61112" y="159740"/>
                </a:lnTo>
                <a:lnTo>
                  <a:pt x="44221" y="142684"/>
                </a:lnTo>
                <a:lnTo>
                  <a:pt x="33959" y="152958"/>
                </a:lnTo>
                <a:lnTo>
                  <a:pt x="27165" y="146151"/>
                </a:lnTo>
                <a:lnTo>
                  <a:pt x="17056" y="152958"/>
                </a:lnTo>
                <a:lnTo>
                  <a:pt x="6781" y="142684"/>
                </a:lnTo>
                <a:lnTo>
                  <a:pt x="3467" y="125768"/>
                </a:lnTo>
                <a:lnTo>
                  <a:pt x="23837" y="125768"/>
                </a:lnTo>
                <a:lnTo>
                  <a:pt x="17056" y="115493"/>
                </a:lnTo>
                <a:lnTo>
                  <a:pt x="10261" y="108699"/>
                </a:lnTo>
                <a:lnTo>
                  <a:pt x="20370" y="98590"/>
                </a:lnTo>
                <a:lnTo>
                  <a:pt x="17056" y="81534"/>
                </a:lnTo>
                <a:lnTo>
                  <a:pt x="10261" y="74726"/>
                </a:lnTo>
                <a:lnTo>
                  <a:pt x="6781" y="81534"/>
                </a:lnTo>
                <a:lnTo>
                  <a:pt x="0" y="71424"/>
                </a:lnTo>
                <a:lnTo>
                  <a:pt x="6781" y="57835"/>
                </a:lnTo>
                <a:lnTo>
                  <a:pt x="27165" y="61150"/>
                </a:lnTo>
                <a:lnTo>
                  <a:pt x="27165" y="64630"/>
                </a:lnTo>
                <a:lnTo>
                  <a:pt x="17056" y="67945"/>
                </a:lnTo>
                <a:lnTo>
                  <a:pt x="23837" y="78219"/>
                </a:lnTo>
                <a:lnTo>
                  <a:pt x="47536" y="81534"/>
                </a:lnTo>
                <a:lnTo>
                  <a:pt x="51015" y="74726"/>
                </a:lnTo>
                <a:close/>
              </a:path>
            </a:pathLst>
          </a:custGeom>
          <a:ln w="4584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4525647" y="3006098"/>
            <a:ext cx="772121" cy="1040422"/>
          </a:xfrm>
          <a:custGeom>
            <a:avLst/>
            <a:gdLst/>
            <a:ahLst/>
            <a:cxnLst/>
            <a:rect l="l" t="t" r="r" b="b"/>
            <a:pathLst>
              <a:path w="772121" h="1040422">
                <a:moveTo>
                  <a:pt x="445808" y="508"/>
                </a:moveTo>
                <a:lnTo>
                  <a:pt x="415163" y="10871"/>
                </a:lnTo>
                <a:lnTo>
                  <a:pt x="415163" y="37909"/>
                </a:lnTo>
                <a:lnTo>
                  <a:pt x="404799" y="44665"/>
                </a:lnTo>
                <a:lnTo>
                  <a:pt x="401193" y="55067"/>
                </a:lnTo>
                <a:lnTo>
                  <a:pt x="367398" y="82105"/>
                </a:lnTo>
                <a:lnTo>
                  <a:pt x="326377" y="112737"/>
                </a:lnTo>
                <a:lnTo>
                  <a:pt x="279057" y="140208"/>
                </a:lnTo>
                <a:lnTo>
                  <a:pt x="255181" y="123075"/>
                </a:lnTo>
                <a:lnTo>
                  <a:pt x="252018" y="109550"/>
                </a:lnTo>
                <a:lnTo>
                  <a:pt x="228142" y="109550"/>
                </a:lnTo>
                <a:lnTo>
                  <a:pt x="193890" y="126225"/>
                </a:lnTo>
                <a:lnTo>
                  <a:pt x="177228" y="126225"/>
                </a:lnTo>
                <a:lnTo>
                  <a:pt x="163245" y="119456"/>
                </a:lnTo>
                <a:lnTo>
                  <a:pt x="142976" y="129832"/>
                </a:lnTo>
                <a:lnTo>
                  <a:pt x="139814" y="129832"/>
                </a:lnTo>
                <a:lnTo>
                  <a:pt x="139814" y="132981"/>
                </a:lnTo>
                <a:lnTo>
                  <a:pt x="136207" y="129832"/>
                </a:lnTo>
                <a:lnTo>
                  <a:pt x="129438" y="132981"/>
                </a:lnTo>
                <a:lnTo>
                  <a:pt x="125831" y="132981"/>
                </a:lnTo>
                <a:lnTo>
                  <a:pt x="125831" y="143370"/>
                </a:lnTo>
                <a:lnTo>
                  <a:pt x="129438" y="146977"/>
                </a:lnTo>
                <a:lnTo>
                  <a:pt x="139814" y="153733"/>
                </a:lnTo>
                <a:lnTo>
                  <a:pt x="129438" y="174015"/>
                </a:lnTo>
                <a:lnTo>
                  <a:pt x="122682" y="177622"/>
                </a:lnTo>
                <a:lnTo>
                  <a:pt x="112306" y="177622"/>
                </a:lnTo>
                <a:lnTo>
                  <a:pt x="109131" y="187540"/>
                </a:lnTo>
                <a:lnTo>
                  <a:pt x="98767" y="191135"/>
                </a:lnTo>
                <a:lnTo>
                  <a:pt x="95161" y="194297"/>
                </a:lnTo>
                <a:lnTo>
                  <a:pt x="85229" y="197904"/>
                </a:lnTo>
                <a:lnTo>
                  <a:pt x="71716" y="211429"/>
                </a:lnTo>
                <a:lnTo>
                  <a:pt x="64947" y="255587"/>
                </a:lnTo>
                <a:lnTo>
                  <a:pt x="81610" y="293001"/>
                </a:lnTo>
                <a:lnTo>
                  <a:pt x="105486" y="303377"/>
                </a:lnTo>
                <a:lnTo>
                  <a:pt x="112255" y="303377"/>
                </a:lnTo>
                <a:lnTo>
                  <a:pt x="119024" y="296608"/>
                </a:lnTo>
                <a:lnTo>
                  <a:pt x="125793" y="299770"/>
                </a:lnTo>
                <a:lnTo>
                  <a:pt x="125793" y="350685"/>
                </a:lnTo>
                <a:lnTo>
                  <a:pt x="122631" y="367804"/>
                </a:lnTo>
                <a:lnTo>
                  <a:pt x="129400" y="371411"/>
                </a:lnTo>
                <a:lnTo>
                  <a:pt x="122631" y="381342"/>
                </a:lnTo>
                <a:lnTo>
                  <a:pt x="125793" y="401599"/>
                </a:lnTo>
                <a:lnTo>
                  <a:pt x="122631" y="401599"/>
                </a:lnTo>
                <a:lnTo>
                  <a:pt x="119024" y="422338"/>
                </a:lnTo>
                <a:lnTo>
                  <a:pt x="125793" y="442607"/>
                </a:lnTo>
                <a:lnTo>
                  <a:pt x="132549" y="462876"/>
                </a:lnTo>
                <a:lnTo>
                  <a:pt x="105511" y="483616"/>
                </a:lnTo>
                <a:lnTo>
                  <a:pt x="98755" y="483616"/>
                </a:lnTo>
                <a:lnTo>
                  <a:pt x="81610" y="490372"/>
                </a:lnTo>
                <a:lnTo>
                  <a:pt x="64947" y="490372"/>
                </a:lnTo>
                <a:lnTo>
                  <a:pt x="58178" y="486765"/>
                </a:lnTo>
                <a:lnTo>
                  <a:pt x="37452" y="483616"/>
                </a:lnTo>
                <a:lnTo>
                  <a:pt x="30683" y="483616"/>
                </a:lnTo>
                <a:lnTo>
                  <a:pt x="30683" y="486765"/>
                </a:lnTo>
                <a:lnTo>
                  <a:pt x="37452" y="493534"/>
                </a:lnTo>
                <a:lnTo>
                  <a:pt x="23914" y="507060"/>
                </a:lnTo>
                <a:lnTo>
                  <a:pt x="17145" y="527799"/>
                </a:lnTo>
                <a:lnTo>
                  <a:pt x="10388" y="527799"/>
                </a:lnTo>
                <a:lnTo>
                  <a:pt x="13538" y="530961"/>
                </a:lnTo>
                <a:lnTo>
                  <a:pt x="10388" y="541337"/>
                </a:lnTo>
                <a:lnTo>
                  <a:pt x="6781" y="544499"/>
                </a:lnTo>
                <a:lnTo>
                  <a:pt x="0" y="554863"/>
                </a:lnTo>
                <a:lnTo>
                  <a:pt x="6781" y="565238"/>
                </a:lnTo>
                <a:lnTo>
                  <a:pt x="6781" y="572008"/>
                </a:lnTo>
                <a:lnTo>
                  <a:pt x="34251" y="578764"/>
                </a:lnTo>
                <a:lnTo>
                  <a:pt x="41033" y="592302"/>
                </a:lnTo>
                <a:lnTo>
                  <a:pt x="34251" y="616178"/>
                </a:lnTo>
                <a:lnTo>
                  <a:pt x="10388" y="649986"/>
                </a:lnTo>
                <a:lnTo>
                  <a:pt x="34251" y="643216"/>
                </a:lnTo>
                <a:lnTo>
                  <a:pt x="37426" y="656742"/>
                </a:lnTo>
                <a:lnTo>
                  <a:pt x="47790" y="673862"/>
                </a:lnTo>
                <a:lnTo>
                  <a:pt x="47790" y="711288"/>
                </a:lnTo>
                <a:lnTo>
                  <a:pt x="54559" y="721652"/>
                </a:lnTo>
                <a:lnTo>
                  <a:pt x="58166" y="718045"/>
                </a:lnTo>
                <a:lnTo>
                  <a:pt x="71704" y="707682"/>
                </a:lnTo>
                <a:lnTo>
                  <a:pt x="78460" y="697750"/>
                </a:lnTo>
                <a:lnTo>
                  <a:pt x="78460" y="690245"/>
                </a:lnTo>
                <a:lnTo>
                  <a:pt x="88379" y="679869"/>
                </a:lnTo>
                <a:lnTo>
                  <a:pt x="102362" y="686638"/>
                </a:lnTo>
                <a:lnTo>
                  <a:pt x="112280" y="652830"/>
                </a:lnTo>
                <a:lnTo>
                  <a:pt x="132537" y="642467"/>
                </a:lnTo>
                <a:lnTo>
                  <a:pt x="142925" y="642467"/>
                </a:lnTo>
                <a:lnTo>
                  <a:pt x="149682" y="639305"/>
                </a:lnTo>
                <a:lnTo>
                  <a:pt x="160058" y="635711"/>
                </a:lnTo>
                <a:lnTo>
                  <a:pt x="187096" y="666330"/>
                </a:lnTo>
                <a:lnTo>
                  <a:pt x="190703" y="666330"/>
                </a:lnTo>
                <a:lnTo>
                  <a:pt x="200621" y="662724"/>
                </a:lnTo>
                <a:lnTo>
                  <a:pt x="238048" y="690219"/>
                </a:lnTo>
                <a:lnTo>
                  <a:pt x="231267" y="710488"/>
                </a:lnTo>
                <a:lnTo>
                  <a:pt x="255143" y="703719"/>
                </a:lnTo>
                <a:lnTo>
                  <a:pt x="265518" y="723988"/>
                </a:lnTo>
                <a:lnTo>
                  <a:pt x="296164" y="734364"/>
                </a:lnTo>
                <a:lnTo>
                  <a:pt x="316445" y="700112"/>
                </a:lnTo>
                <a:lnTo>
                  <a:pt x="329958" y="686600"/>
                </a:lnTo>
                <a:lnTo>
                  <a:pt x="356997" y="696963"/>
                </a:lnTo>
                <a:lnTo>
                  <a:pt x="360603" y="720852"/>
                </a:lnTo>
                <a:lnTo>
                  <a:pt x="360603" y="764997"/>
                </a:lnTo>
                <a:lnTo>
                  <a:pt x="356997" y="771753"/>
                </a:lnTo>
                <a:lnTo>
                  <a:pt x="363778" y="798791"/>
                </a:lnTo>
                <a:lnTo>
                  <a:pt x="350240" y="822680"/>
                </a:lnTo>
                <a:lnTo>
                  <a:pt x="336715" y="839812"/>
                </a:lnTo>
                <a:lnTo>
                  <a:pt x="312839" y="853338"/>
                </a:lnTo>
                <a:lnTo>
                  <a:pt x="340321" y="873594"/>
                </a:lnTo>
                <a:lnTo>
                  <a:pt x="347091" y="887120"/>
                </a:lnTo>
                <a:lnTo>
                  <a:pt x="374129" y="877201"/>
                </a:lnTo>
                <a:lnTo>
                  <a:pt x="374129" y="880376"/>
                </a:lnTo>
                <a:lnTo>
                  <a:pt x="340321" y="900633"/>
                </a:lnTo>
                <a:lnTo>
                  <a:pt x="312839" y="921359"/>
                </a:lnTo>
                <a:lnTo>
                  <a:pt x="306070" y="928141"/>
                </a:lnTo>
                <a:lnTo>
                  <a:pt x="302907" y="955179"/>
                </a:lnTo>
                <a:lnTo>
                  <a:pt x="302907" y="968692"/>
                </a:lnTo>
                <a:lnTo>
                  <a:pt x="299300" y="979081"/>
                </a:lnTo>
                <a:lnTo>
                  <a:pt x="285775" y="985850"/>
                </a:lnTo>
                <a:lnTo>
                  <a:pt x="296151" y="996213"/>
                </a:lnTo>
                <a:lnTo>
                  <a:pt x="302920" y="996213"/>
                </a:lnTo>
                <a:lnTo>
                  <a:pt x="306095" y="992606"/>
                </a:lnTo>
                <a:lnTo>
                  <a:pt x="312851" y="989457"/>
                </a:lnTo>
                <a:lnTo>
                  <a:pt x="323215" y="996213"/>
                </a:lnTo>
                <a:lnTo>
                  <a:pt x="323215" y="989457"/>
                </a:lnTo>
                <a:lnTo>
                  <a:pt x="329996" y="982243"/>
                </a:lnTo>
                <a:lnTo>
                  <a:pt x="326402" y="961961"/>
                </a:lnTo>
                <a:lnTo>
                  <a:pt x="329996" y="955205"/>
                </a:lnTo>
                <a:lnTo>
                  <a:pt x="326402" y="952042"/>
                </a:lnTo>
                <a:lnTo>
                  <a:pt x="360641" y="958811"/>
                </a:lnTo>
                <a:lnTo>
                  <a:pt x="371017" y="989457"/>
                </a:lnTo>
                <a:lnTo>
                  <a:pt x="371017" y="996213"/>
                </a:lnTo>
                <a:lnTo>
                  <a:pt x="384530" y="996213"/>
                </a:lnTo>
                <a:lnTo>
                  <a:pt x="391325" y="1006132"/>
                </a:lnTo>
                <a:lnTo>
                  <a:pt x="398081" y="1012901"/>
                </a:lnTo>
                <a:lnTo>
                  <a:pt x="408444" y="1016508"/>
                </a:lnTo>
                <a:lnTo>
                  <a:pt x="401231" y="1030020"/>
                </a:lnTo>
                <a:lnTo>
                  <a:pt x="404837" y="1040422"/>
                </a:lnTo>
                <a:lnTo>
                  <a:pt x="411607" y="1040422"/>
                </a:lnTo>
                <a:lnTo>
                  <a:pt x="408444" y="1030020"/>
                </a:lnTo>
                <a:lnTo>
                  <a:pt x="428726" y="1030020"/>
                </a:lnTo>
                <a:lnTo>
                  <a:pt x="438645" y="999375"/>
                </a:lnTo>
                <a:lnTo>
                  <a:pt x="455777" y="996226"/>
                </a:lnTo>
                <a:lnTo>
                  <a:pt x="455777" y="982256"/>
                </a:lnTo>
                <a:lnTo>
                  <a:pt x="462534" y="985862"/>
                </a:lnTo>
                <a:lnTo>
                  <a:pt x="476072" y="979106"/>
                </a:lnTo>
                <a:lnTo>
                  <a:pt x="479666" y="975499"/>
                </a:lnTo>
                <a:lnTo>
                  <a:pt x="493179" y="989469"/>
                </a:lnTo>
                <a:lnTo>
                  <a:pt x="513461" y="985862"/>
                </a:lnTo>
                <a:lnTo>
                  <a:pt x="510298" y="979106"/>
                </a:lnTo>
                <a:lnTo>
                  <a:pt x="523811" y="958824"/>
                </a:lnTo>
                <a:lnTo>
                  <a:pt x="517055" y="944854"/>
                </a:lnTo>
                <a:lnTo>
                  <a:pt x="520204" y="941692"/>
                </a:lnTo>
                <a:lnTo>
                  <a:pt x="513448" y="941692"/>
                </a:lnTo>
                <a:lnTo>
                  <a:pt x="513448" y="934910"/>
                </a:lnTo>
                <a:lnTo>
                  <a:pt x="506691" y="924547"/>
                </a:lnTo>
                <a:lnTo>
                  <a:pt x="513448" y="907415"/>
                </a:lnTo>
                <a:lnTo>
                  <a:pt x="544093" y="890739"/>
                </a:lnTo>
                <a:lnTo>
                  <a:pt x="550849" y="863257"/>
                </a:lnTo>
                <a:lnTo>
                  <a:pt x="544093" y="849731"/>
                </a:lnTo>
                <a:lnTo>
                  <a:pt x="567969" y="842949"/>
                </a:lnTo>
                <a:lnTo>
                  <a:pt x="578345" y="829424"/>
                </a:lnTo>
                <a:lnTo>
                  <a:pt x="571576" y="822667"/>
                </a:lnTo>
                <a:lnTo>
                  <a:pt x="578345" y="802386"/>
                </a:lnTo>
                <a:lnTo>
                  <a:pt x="571576" y="781659"/>
                </a:lnTo>
                <a:lnTo>
                  <a:pt x="571576" y="778497"/>
                </a:lnTo>
                <a:lnTo>
                  <a:pt x="557580" y="751014"/>
                </a:lnTo>
                <a:lnTo>
                  <a:pt x="537324" y="744258"/>
                </a:lnTo>
                <a:lnTo>
                  <a:pt x="527392" y="741083"/>
                </a:lnTo>
                <a:lnTo>
                  <a:pt x="506666" y="758228"/>
                </a:lnTo>
                <a:lnTo>
                  <a:pt x="496735" y="764997"/>
                </a:lnTo>
                <a:lnTo>
                  <a:pt x="472846" y="747877"/>
                </a:lnTo>
                <a:lnTo>
                  <a:pt x="486384" y="727595"/>
                </a:lnTo>
                <a:lnTo>
                  <a:pt x="499897" y="720839"/>
                </a:lnTo>
                <a:lnTo>
                  <a:pt x="499897" y="730745"/>
                </a:lnTo>
                <a:lnTo>
                  <a:pt x="503504" y="730745"/>
                </a:lnTo>
                <a:lnTo>
                  <a:pt x="527392" y="696937"/>
                </a:lnTo>
                <a:lnTo>
                  <a:pt x="534149" y="700100"/>
                </a:lnTo>
                <a:lnTo>
                  <a:pt x="554431" y="693331"/>
                </a:lnTo>
                <a:lnTo>
                  <a:pt x="564794" y="676668"/>
                </a:lnTo>
                <a:lnTo>
                  <a:pt x="581469" y="659549"/>
                </a:lnTo>
                <a:lnTo>
                  <a:pt x="595007" y="642404"/>
                </a:lnTo>
                <a:lnTo>
                  <a:pt x="602221" y="642404"/>
                </a:lnTo>
                <a:lnTo>
                  <a:pt x="612127" y="646010"/>
                </a:lnTo>
                <a:lnTo>
                  <a:pt x="618896" y="642404"/>
                </a:lnTo>
                <a:lnTo>
                  <a:pt x="602234" y="611771"/>
                </a:lnTo>
                <a:lnTo>
                  <a:pt x="612140" y="605002"/>
                </a:lnTo>
                <a:lnTo>
                  <a:pt x="612140" y="594626"/>
                </a:lnTo>
                <a:lnTo>
                  <a:pt x="605383" y="587857"/>
                </a:lnTo>
                <a:lnTo>
                  <a:pt x="612140" y="577938"/>
                </a:lnTo>
                <a:lnTo>
                  <a:pt x="612140" y="574332"/>
                </a:lnTo>
                <a:lnTo>
                  <a:pt x="608990" y="557199"/>
                </a:lnTo>
                <a:lnTo>
                  <a:pt x="618909" y="526999"/>
                </a:lnTo>
                <a:lnTo>
                  <a:pt x="622515" y="523405"/>
                </a:lnTo>
                <a:lnTo>
                  <a:pt x="629285" y="526999"/>
                </a:lnTo>
                <a:lnTo>
                  <a:pt x="632447" y="519798"/>
                </a:lnTo>
                <a:lnTo>
                  <a:pt x="642823" y="513029"/>
                </a:lnTo>
                <a:lnTo>
                  <a:pt x="659955" y="519798"/>
                </a:lnTo>
                <a:lnTo>
                  <a:pt x="646430" y="543674"/>
                </a:lnTo>
                <a:lnTo>
                  <a:pt x="653186" y="550443"/>
                </a:lnTo>
                <a:lnTo>
                  <a:pt x="669861" y="554037"/>
                </a:lnTo>
                <a:lnTo>
                  <a:pt x="690600" y="543674"/>
                </a:lnTo>
                <a:lnTo>
                  <a:pt x="690600" y="540512"/>
                </a:lnTo>
                <a:lnTo>
                  <a:pt x="710869" y="530136"/>
                </a:lnTo>
                <a:lnTo>
                  <a:pt x="734758" y="513003"/>
                </a:lnTo>
                <a:lnTo>
                  <a:pt x="727989" y="499478"/>
                </a:lnTo>
                <a:lnTo>
                  <a:pt x="727989" y="489559"/>
                </a:lnTo>
                <a:lnTo>
                  <a:pt x="731151" y="479171"/>
                </a:lnTo>
                <a:lnTo>
                  <a:pt x="714476" y="472401"/>
                </a:lnTo>
                <a:lnTo>
                  <a:pt x="714476" y="465645"/>
                </a:lnTo>
                <a:lnTo>
                  <a:pt x="700506" y="448513"/>
                </a:lnTo>
                <a:lnTo>
                  <a:pt x="693737" y="448513"/>
                </a:lnTo>
                <a:lnTo>
                  <a:pt x="686968" y="468782"/>
                </a:lnTo>
                <a:lnTo>
                  <a:pt x="704100" y="496277"/>
                </a:lnTo>
                <a:lnTo>
                  <a:pt x="697331" y="499427"/>
                </a:lnTo>
                <a:lnTo>
                  <a:pt x="693724" y="516572"/>
                </a:lnTo>
                <a:lnTo>
                  <a:pt x="690562" y="512965"/>
                </a:lnTo>
                <a:lnTo>
                  <a:pt x="686955" y="503034"/>
                </a:lnTo>
                <a:lnTo>
                  <a:pt x="680186" y="496277"/>
                </a:lnTo>
                <a:lnTo>
                  <a:pt x="666661" y="492671"/>
                </a:lnTo>
                <a:lnTo>
                  <a:pt x="649516" y="496277"/>
                </a:lnTo>
                <a:lnTo>
                  <a:pt x="639610" y="499427"/>
                </a:lnTo>
                <a:lnTo>
                  <a:pt x="639610" y="479158"/>
                </a:lnTo>
                <a:lnTo>
                  <a:pt x="629234" y="472389"/>
                </a:lnTo>
                <a:lnTo>
                  <a:pt x="625627" y="479158"/>
                </a:lnTo>
                <a:lnTo>
                  <a:pt x="629234" y="482752"/>
                </a:lnTo>
                <a:lnTo>
                  <a:pt x="618845" y="496290"/>
                </a:lnTo>
                <a:lnTo>
                  <a:pt x="618845" y="485927"/>
                </a:lnTo>
                <a:lnTo>
                  <a:pt x="612089" y="479132"/>
                </a:lnTo>
                <a:lnTo>
                  <a:pt x="618845" y="468769"/>
                </a:lnTo>
                <a:lnTo>
                  <a:pt x="618845" y="452043"/>
                </a:lnTo>
                <a:lnTo>
                  <a:pt x="625627" y="434924"/>
                </a:lnTo>
                <a:lnTo>
                  <a:pt x="632396" y="428155"/>
                </a:lnTo>
                <a:lnTo>
                  <a:pt x="642759" y="428155"/>
                </a:lnTo>
                <a:lnTo>
                  <a:pt x="639610" y="448411"/>
                </a:lnTo>
                <a:lnTo>
                  <a:pt x="642759" y="455180"/>
                </a:lnTo>
                <a:lnTo>
                  <a:pt x="636003" y="465556"/>
                </a:lnTo>
                <a:lnTo>
                  <a:pt x="642759" y="472325"/>
                </a:lnTo>
                <a:lnTo>
                  <a:pt x="653122" y="461962"/>
                </a:lnTo>
                <a:lnTo>
                  <a:pt x="649516" y="448424"/>
                </a:lnTo>
                <a:lnTo>
                  <a:pt x="659904" y="434911"/>
                </a:lnTo>
                <a:lnTo>
                  <a:pt x="669810" y="428129"/>
                </a:lnTo>
                <a:lnTo>
                  <a:pt x="683793" y="417753"/>
                </a:lnTo>
                <a:lnTo>
                  <a:pt x="697318" y="417753"/>
                </a:lnTo>
                <a:lnTo>
                  <a:pt x="700481" y="410997"/>
                </a:lnTo>
                <a:lnTo>
                  <a:pt x="693712" y="400634"/>
                </a:lnTo>
                <a:lnTo>
                  <a:pt x="697318" y="393865"/>
                </a:lnTo>
                <a:lnTo>
                  <a:pt x="693712" y="380339"/>
                </a:lnTo>
                <a:lnTo>
                  <a:pt x="686943" y="373570"/>
                </a:lnTo>
                <a:lnTo>
                  <a:pt x="677011" y="366814"/>
                </a:lnTo>
                <a:lnTo>
                  <a:pt x="669798" y="380339"/>
                </a:lnTo>
                <a:lnTo>
                  <a:pt x="666648" y="390702"/>
                </a:lnTo>
                <a:lnTo>
                  <a:pt x="656259" y="383946"/>
                </a:lnTo>
                <a:lnTo>
                  <a:pt x="656259" y="373570"/>
                </a:lnTo>
                <a:lnTo>
                  <a:pt x="659853" y="360045"/>
                </a:lnTo>
                <a:lnTo>
                  <a:pt x="663041" y="342925"/>
                </a:lnTo>
                <a:lnTo>
                  <a:pt x="686904" y="309105"/>
                </a:lnTo>
                <a:lnTo>
                  <a:pt x="686904" y="291985"/>
                </a:lnTo>
                <a:lnTo>
                  <a:pt x="690499" y="278447"/>
                </a:lnTo>
                <a:lnTo>
                  <a:pt x="721144" y="288836"/>
                </a:lnTo>
                <a:lnTo>
                  <a:pt x="734682" y="281622"/>
                </a:lnTo>
                <a:lnTo>
                  <a:pt x="744613" y="271691"/>
                </a:lnTo>
                <a:lnTo>
                  <a:pt x="744613" y="251421"/>
                </a:lnTo>
                <a:lnTo>
                  <a:pt x="724344" y="247827"/>
                </a:lnTo>
                <a:lnTo>
                  <a:pt x="714413" y="237439"/>
                </a:lnTo>
                <a:lnTo>
                  <a:pt x="721194" y="230682"/>
                </a:lnTo>
                <a:lnTo>
                  <a:pt x="724357" y="214007"/>
                </a:lnTo>
                <a:lnTo>
                  <a:pt x="727964" y="206794"/>
                </a:lnTo>
                <a:lnTo>
                  <a:pt x="721194" y="200037"/>
                </a:lnTo>
                <a:lnTo>
                  <a:pt x="704049" y="186512"/>
                </a:lnTo>
                <a:lnTo>
                  <a:pt x="704049" y="176593"/>
                </a:lnTo>
                <a:lnTo>
                  <a:pt x="731088" y="128828"/>
                </a:lnTo>
                <a:lnTo>
                  <a:pt x="744626" y="135597"/>
                </a:lnTo>
                <a:lnTo>
                  <a:pt x="765352" y="115316"/>
                </a:lnTo>
                <a:lnTo>
                  <a:pt x="772121" y="104952"/>
                </a:lnTo>
                <a:lnTo>
                  <a:pt x="768515" y="87820"/>
                </a:lnTo>
                <a:lnTo>
                  <a:pt x="772121" y="74295"/>
                </a:lnTo>
                <a:lnTo>
                  <a:pt x="765352" y="64376"/>
                </a:lnTo>
                <a:lnTo>
                  <a:pt x="761746" y="60769"/>
                </a:lnTo>
                <a:lnTo>
                  <a:pt x="751382" y="81051"/>
                </a:lnTo>
                <a:lnTo>
                  <a:pt x="754989" y="95008"/>
                </a:lnTo>
                <a:lnTo>
                  <a:pt x="734707" y="101790"/>
                </a:lnTo>
                <a:lnTo>
                  <a:pt x="721194" y="111721"/>
                </a:lnTo>
                <a:lnTo>
                  <a:pt x="714413" y="98183"/>
                </a:lnTo>
                <a:lnTo>
                  <a:pt x="704049" y="91414"/>
                </a:lnTo>
                <a:lnTo>
                  <a:pt x="686930" y="81051"/>
                </a:lnTo>
                <a:lnTo>
                  <a:pt x="680148" y="81051"/>
                </a:lnTo>
                <a:lnTo>
                  <a:pt x="683755" y="91414"/>
                </a:lnTo>
                <a:lnTo>
                  <a:pt x="680148" y="98183"/>
                </a:lnTo>
                <a:lnTo>
                  <a:pt x="676998" y="81064"/>
                </a:lnTo>
                <a:lnTo>
                  <a:pt x="669785" y="95034"/>
                </a:lnTo>
                <a:lnTo>
                  <a:pt x="663028" y="84670"/>
                </a:lnTo>
                <a:lnTo>
                  <a:pt x="656234" y="87820"/>
                </a:lnTo>
                <a:lnTo>
                  <a:pt x="656234" y="104952"/>
                </a:lnTo>
                <a:lnTo>
                  <a:pt x="649478" y="104952"/>
                </a:lnTo>
                <a:lnTo>
                  <a:pt x="646328" y="101790"/>
                </a:lnTo>
                <a:lnTo>
                  <a:pt x="639572" y="101790"/>
                </a:lnTo>
                <a:lnTo>
                  <a:pt x="625563" y="91414"/>
                </a:lnTo>
                <a:lnTo>
                  <a:pt x="632358" y="87807"/>
                </a:lnTo>
                <a:lnTo>
                  <a:pt x="625563" y="74282"/>
                </a:lnTo>
                <a:lnTo>
                  <a:pt x="608926" y="40474"/>
                </a:lnTo>
                <a:lnTo>
                  <a:pt x="612076" y="30099"/>
                </a:lnTo>
                <a:lnTo>
                  <a:pt x="588187" y="26936"/>
                </a:lnTo>
                <a:lnTo>
                  <a:pt x="581431" y="26936"/>
                </a:lnTo>
                <a:lnTo>
                  <a:pt x="567893" y="16573"/>
                </a:lnTo>
                <a:lnTo>
                  <a:pt x="561136" y="20180"/>
                </a:lnTo>
                <a:lnTo>
                  <a:pt x="534098" y="20180"/>
                </a:lnTo>
                <a:lnTo>
                  <a:pt x="503453" y="9804"/>
                </a:lnTo>
                <a:lnTo>
                  <a:pt x="483196" y="3022"/>
                </a:lnTo>
                <a:lnTo>
                  <a:pt x="445985" y="0"/>
                </a:lnTo>
                <a:lnTo>
                  <a:pt x="445808" y="508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137736" y="3224336"/>
            <a:ext cx="81559" cy="23901"/>
          </a:xfrm>
          <a:custGeom>
            <a:avLst/>
            <a:gdLst/>
            <a:ahLst/>
            <a:cxnLst/>
            <a:rect l="l" t="t" r="r" b="b"/>
            <a:pathLst>
              <a:path w="81559" h="23901">
                <a:moveTo>
                  <a:pt x="54521" y="0"/>
                </a:moveTo>
                <a:lnTo>
                  <a:pt x="81559" y="6756"/>
                </a:lnTo>
                <a:lnTo>
                  <a:pt x="74777" y="20294"/>
                </a:lnTo>
                <a:lnTo>
                  <a:pt x="78384" y="23901"/>
                </a:lnTo>
                <a:lnTo>
                  <a:pt x="27495" y="20294"/>
                </a:lnTo>
                <a:lnTo>
                  <a:pt x="3606" y="6756"/>
                </a:lnTo>
                <a:lnTo>
                  <a:pt x="0" y="3606"/>
                </a:lnTo>
                <a:lnTo>
                  <a:pt x="54521" y="0"/>
                </a:lnTo>
                <a:close/>
              </a:path>
            </a:pathLst>
          </a:custGeom>
          <a:ln w="1269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4569844" y="3496445"/>
            <a:ext cx="13982" cy="20294"/>
          </a:xfrm>
          <a:custGeom>
            <a:avLst/>
            <a:gdLst/>
            <a:ahLst/>
            <a:cxnLst/>
            <a:rect l="l" t="t" r="r" b="b"/>
            <a:pathLst>
              <a:path w="13982" h="20294">
                <a:moveTo>
                  <a:pt x="6769" y="0"/>
                </a:moveTo>
                <a:lnTo>
                  <a:pt x="13982" y="0"/>
                </a:lnTo>
                <a:lnTo>
                  <a:pt x="13982" y="16687"/>
                </a:lnTo>
                <a:lnTo>
                  <a:pt x="10375" y="20294"/>
                </a:lnTo>
                <a:lnTo>
                  <a:pt x="6769" y="20294"/>
                </a:lnTo>
                <a:lnTo>
                  <a:pt x="0" y="9918"/>
                </a:lnTo>
                <a:lnTo>
                  <a:pt x="0" y="3136"/>
                </a:lnTo>
                <a:lnTo>
                  <a:pt x="6769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236352" y="3724132"/>
            <a:ext cx="30683" cy="30656"/>
          </a:xfrm>
          <a:custGeom>
            <a:avLst/>
            <a:gdLst/>
            <a:ahLst/>
            <a:cxnLst/>
            <a:rect l="l" t="t" r="r" b="b"/>
            <a:pathLst>
              <a:path w="30683" h="30657">
                <a:moveTo>
                  <a:pt x="25" y="0"/>
                </a:moveTo>
                <a:lnTo>
                  <a:pt x="6781" y="13512"/>
                </a:lnTo>
                <a:lnTo>
                  <a:pt x="25" y="13512"/>
                </a:lnTo>
                <a:lnTo>
                  <a:pt x="13550" y="20294"/>
                </a:lnTo>
                <a:lnTo>
                  <a:pt x="17157" y="30657"/>
                </a:lnTo>
                <a:lnTo>
                  <a:pt x="30683" y="6781"/>
                </a:lnTo>
                <a:lnTo>
                  <a:pt x="20319" y="25"/>
                </a:lnTo>
                <a:lnTo>
                  <a:pt x="13538" y="10388"/>
                </a:lnTo>
                <a:lnTo>
                  <a:pt x="6769" y="25"/>
                </a:lnTo>
                <a:lnTo>
                  <a:pt x="0" y="25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082945" y="2755256"/>
            <a:ext cx="782523" cy="965708"/>
          </a:xfrm>
          <a:custGeom>
            <a:avLst/>
            <a:gdLst/>
            <a:ahLst/>
            <a:cxnLst/>
            <a:rect l="l" t="t" r="r" b="b"/>
            <a:pathLst>
              <a:path w="782523" h="965708">
                <a:moveTo>
                  <a:pt x="503440" y="0"/>
                </a:moveTo>
                <a:lnTo>
                  <a:pt x="483171" y="3606"/>
                </a:lnTo>
                <a:lnTo>
                  <a:pt x="476402" y="13538"/>
                </a:lnTo>
                <a:lnTo>
                  <a:pt x="466039" y="17132"/>
                </a:lnTo>
                <a:lnTo>
                  <a:pt x="452501" y="20307"/>
                </a:lnTo>
                <a:lnTo>
                  <a:pt x="448894" y="20307"/>
                </a:lnTo>
                <a:lnTo>
                  <a:pt x="435381" y="23914"/>
                </a:lnTo>
                <a:lnTo>
                  <a:pt x="428599" y="20307"/>
                </a:lnTo>
                <a:lnTo>
                  <a:pt x="415086" y="27063"/>
                </a:lnTo>
                <a:lnTo>
                  <a:pt x="394817" y="37439"/>
                </a:lnTo>
                <a:lnTo>
                  <a:pt x="384441" y="37439"/>
                </a:lnTo>
                <a:lnTo>
                  <a:pt x="370903" y="47815"/>
                </a:lnTo>
                <a:lnTo>
                  <a:pt x="353783" y="50977"/>
                </a:lnTo>
                <a:lnTo>
                  <a:pt x="333514" y="44208"/>
                </a:lnTo>
                <a:lnTo>
                  <a:pt x="319989" y="54584"/>
                </a:lnTo>
                <a:lnTo>
                  <a:pt x="319989" y="61341"/>
                </a:lnTo>
                <a:lnTo>
                  <a:pt x="306006" y="61341"/>
                </a:lnTo>
                <a:lnTo>
                  <a:pt x="289344" y="71272"/>
                </a:lnTo>
                <a:lnTo>
                  <a:pt x="275818" y="68122"/>
                </a:lnTo>
                <a:lnTo>
                  <a:pt x="224447" y="68122"/>
                </a:lnTo>
                <a:lnTo>
                  <a:pt x="214528" y="85242"/>
                </a:lnTo>
                <a:lnTo>
                  <a:pt x="183883" y="85242"/>
                </a:lnTo>
                <a:lnTo>
                  <a:pt x="177101" y="74866"/>
                </a:lnTo>
                <a:lnTo>
                  <a:pt x="156845" y="85242"/>
                </a:lnTo>
                <a:lnTo>
                  <a:pt x="153238" y="81635"/>
                </a:lnTo>
                <a:lnTo>
                  <a:pt x="122593" y="81635"/>
                </a:lnTo>
                <a:lnTo>
                  <a:pt x="109067" y="85242"/>
                </a:lnTo>
                <a:lnTo>
                  <a:pt x="105460" y="92011"/>
                </a:lnTo>
                <a:lnTo>
                  <a:pt x="136105" y="98780"/>
                </a:lnTo>
                <a:lnTo>
                  <a:pt x="142875" y="129413"/>
                </a:lnTo>
                <a:lnTo>
                  <a:pt x="126212" y="139331"/>
                </a:lnTo>
                <a:lnTo>
                  <a:pt x="126212" y="146113"/>
                </a:lnTo>
                <a:lnTo>
                  <a:pt x="102323" y="149707"/>
                </a:lnTo>
                <a:lnTo>
                  <a:pt x="88798" y="153314"/>
                </a:lnTo>
                <a:lnTo>
                  <a:pt x="82029" y="153314"/>
                </a:lnTo>
                <a:lnTo>
                  <a:pt x="47777" y="166839"/>
                </a:lnTo>
                <a:lnTo>
                  <a:pt x="41008" y="173609"/>
                </a:lnTo>
                <a:lnTo>
                  <a:pt x="27482" y="187147"/>
                </a:lnTo>
                <a:lnTo>
                  <a:pt x="23876" y="200660"/>
                </a:lnTo>
                <a:lnTo>
                  <a:pt x="0" y="244830"/>
                </a:lnTo>
                <a:lnTo>
                  <a:pt x="3606" y="272313"/>
                </a:lnTo>
                <a:lnTo>
                  <a:pt x="10363" y="268706"/>
                </a:lnTo>
                <a:lnTo>
                  <a:pt x="23888" y="279069"/>
                </a:lnTo>
                <a:lnTo>
                  <a:pt x="30657" y="279069"/>
                </a:lnTo>
                <a:lnTo>
                  <a:pt x="54533" y="282232"/>
                </a:lnTo>
                <a:lnTo>
                  <a:pt x="51358" y="292595"/>
                </a:lnTo>
                <a:lnTo>
                  <a:pt x="68033" y="326415"/>
                </a:lnTo>
                <a:lnTo>
                  <a:pt x="74790" y="339940"/>
                </a:lnTo>
                <a:lnTo>
                  <a:pt x="68033" y="343547"/>
                </a:lnTo>
                <a:lnTo>
                  <a:pt x="82003" y="353910"/>
                </a:lnTo>
                <a:lnTo>
                  <a:pt x="88785" y="353910"/>
                </a:lnTo>
                <a:lnTo>
                  <a:pt x="91948" y="357085"/>
                </a:lnTo>
                <a:lnTo>
                  <a:pt x="98704" y="357085"/>
                </a:lnTo>
                <a:lnTo>
                  <a:pt x="98704" y="339953"/>
                </a:lnTo>
                <a:lnTo>
                  <a:pt x="105473" y="336804"/>
                </a:lnTo>
                <a:lnTo>
                  <a:pt x="112255" y="347167"/>
                </a:lnTo>
                <a:lnTo>
                  <a:pt x="119443" y="333197"/>
                </a:lnTo>
                <a:lnTo>
                  <a:pt x="122618" y="350316"/>
                </a:lnTo>
                <a:lnTo>
                  <a:pt x="126225" y="343560"/>
                </a:lnTo>
                <a:lnTo>
                  <a:pt x="122618" y="333197"/>
                </a:lnTo>
                <a:lnTo>
                  <a:pt x="129374" y="333197"/>
                </a:lnTo>
                <a:lnTo>
                  <a:pt x="146519" y="343560"/>
                </a:lnTo>
                <a:lnTo>
                  <a:pt x="156895" y="350316"/>
                </a:lnTo>
                <a:lnTo>
                  <a:pt x="163652" y="363855"/>
                </a:lnTo>
                <a:lnTo>
                  <a:pt x="177190" y="353923"/>
                </a:lnTo>
                <a:lnTo>
                  <a:pt x="197472" y="347167"/>
                </a:lnTo>
                <a:lnTo>
                  <a:pt x="193865" y="333197"/>
                </a:lnTo>
                <a:lnTo>
                  <a:pt x="204228" y="312915"/>
                </a:lnTo>
                <a:lnTo>
                  <a:pt x="207835" y="316522"/>
                </a:lnTo>
                <a:lnTo>
                  <a:pt x="214604" y="326440"/>
                </a:lnTo>
                <a:lnTo>
                  <a:pt x="210997" y="339966"/>
                </a:lnTo>
                <a:lnTo>
                  <a:pt x="214604" y="357111"/>
                </a:lnTo>
                <a:lnTo>
                  <a:pt x="207835" y="367474"/>
                </a:lnTo>
                <a:lnTo>
                  <a:pt x="187096" y="387743"/>
                </a:lnTo>
                <a:lnTo>
                  <a:pt x="173570" y="380961"/>
                </a:lnTo>
                <a:lnTo>
                  <a:pt x="146532" y="428726"/>
                </a:lnTo>
                <a:lnTo>
                  <a:pt x="146532" y="438645"/>
                </a:lnTo>
                <a:lnTo>
                  <a:pt x="163652" y="452170"/>
                </a:lnTo>
                <a:lnTo>
                  <a:pt x="170434" y="458939"/>
                </a:lnTo>
                <a:lnTo>
                  <a:pt x="166827" y="466140"/>
                </a:lnTo>
                <a:lnTo>
                  <a:pt x="163652" y="482815"/>
                </a:lnTo>
                <a:lnTo>
                  <a:pt x="156895" y="489584"/>
                </a:lnTo>
                <a:lnTo>
                  <a:pt x="166827" y="499948"/>
                </a:lnTo>
                <a:lnTo>
                  <a:pt x="187096" y="503555"/>
                </a:lnTo>
                <a:lnTo>
                  <a:pt x="187096" y="523824"/>
                </a:lnTo>
                <a:lnTo>
                  <a:pt x="177177" y="533755"/>
                </a:lnTo>
                <a:lnTo>
                  <a:pt x="163639" y="540969"/>
                </a:lnTo>
                <a:lnTo>
                  <a:pt x="132994" y="530567"/>
                </a:lnTo>
                <a:lnTo>
                  <a:pt x="129387" y="544106"/>
                </a:lnTo>
                <a:lnTo>
                  <a:pt x="129387" y="561251"/>
                </a:lnTo>
                <a:lnTo>
                  <a:pt x="105524" y="595058"/>
                </a:lnTo>
                <a:lnTo>
                  <a:pt x="102349" y="612178"/>
                </a:lnTo>
                <a:lnTo>
                  <a:pt x="98742" y="625716"/>
                </a:lnTo>
                <a:lnTo>
                  <a:pt x="98742" y="636079"/>
                </a:lnTo>
                <a:lnTo>
                  <a:pt x="109131" y="642835"/>
                </a:lnTo>
                <a:lnTo>
                  <a:pt x="112293" y="632472"/>
                </a:lnTo>
                <a:lnTo>
                  <a:pt x="119494" y="618959"/>
                </a:lnTo>
                <a:lnTo>
                  <a:pt x="129400" y="625729"/>
                </a:lnTo>
                <a:lnTo>
                  <a:pt x="136182" y="632485"/>
                </a:lnTo>
                <a:lnTo>
                  <a:pt x="139788" y="646023"/>
                </a:lnTo>
                <a:lnTo>
                  <a:pt x="136182" y="652792"/>
                </a:lnTo>
                <a:lnTo>
                  <a:pt x="142938" y="663155"/>
                </a:lnTo>
                <a:lnTo>
                  <a:pt x="139788" y="669925"/>
                </a:lnTo>
                <a:lnTo>
                  <a:pt x="126250" y="669925"/>
                </a:lnTo>
                <a:lnTo>
                  <a:pt x="112280" y="680300"/>
                </a:lnTo>
                <a:lnTo>
                  <a:pt x="102349" y="687057"/>
                </a:lnTo>
                <a:lnTo>
                  <a:pt x="91986" y="700582"/>
                </a:lnTo>
                <a:lnTo>
                  <a:pt x="95592" y="714108"/>
                </a:lnTo>
                <a:lnTo>
                  <a:pt x="85229" y="724496"/>
                </a:lnTo>
                <a:lnTo>
                  <a:pt x="78447" y="717715"/>
                </a:lnTo>
                <a:lnTo>
                  <a:pt x="85229" y="707351"/>
                </a:lnTo>
                <a:lnTo>
                  <a:pt x="82054" y="700582"/>
                </a:lnTo>
                <a:lnTo>
                  <a:pt x="85229" y="680313"/>
                </a:lnTo>
                <a:lnTo>
                  <a:pt x="74853" y="680313"/>
                </a:lnTo>
                <a:lnTo>
                  <a:pt x="68072" y="687082"/>
                </a:lnTo>
                <a:lnTo>
                  <a:pt x="61315" y="704215"/>
                </a:lnTo>
                <a:lnTo>
                  <a:pt x="61315" y="720890"/>
                </a:lnTo>
                <a:lnTo>
                  <a:pt x="54559" y="731253"/>
                </a:lnTo>
                <a:lnTo>
                  <a:pt x="61315" y="738022"/>
                </a:lnTo>
                <a:lnTo>
                  <a:pt x="61315" y="748385"/>
                </a:lnTo>
                <a:lnTo>
                  <a:pt x="71678" y="734860"/>
                </a:lnTo>
                <a:lnTo>
                  <a:pt x="68072" y="731253"/>
                </a:lnTo>
                <a:lnTo>
                  <a:pt x="71678" y="724496"/>
                </a:lnTo>
                <a:lnTo>
                  <a:pt x="82054" y="731253"/>
                </a:lnTo>
                <a:lnTo>
                  <a:pt x="82054" y="751535"/>
                </a:lnTo>
                <a:lnTo>
                  <a:pt x="91973" y="748360"/>
                </a:lnTo>
                <a:lnTo>
                  <a:pt x="109118" y="744753"/>
                </a:lnTo>
                <a:lnTo>
                  <a:pt x="122631" y="748360"/>
                </a:lnTo>
                <a:lnTo>
                  <a:pt x="129387" y="755129"/>
                </a:lnTo>
                <a:lnTo>
                  <a:pt x="132994" y="765060"/>
                </a:lnTo>
                <a:lnTo>
                  <a:pt x="136169" y="768667"/>
                </a:lnTo>
                <a:lnTo>
                  <a:pt x="139776" y="751535"/>
                </a:lnTo>
                <a:lnTo>
                  <a:pt x="146545" y="748360"/>
                </a:lnTo>
                <a:lnTo>
                  <a:pt x="129400" y="720890"/>
                </a:lnTo>
                <a:lnTo>
                  <a:pt x="136182" y="700608"/>
                </a:lnTo>
                <a:lnTo>
                  <a:pt x="142938" y="700608"/>
                </a:lnTo>
                <a:lnTo>
                  <a:pt x="156921" y="717740"/>
                </a:lnTo>
                <a:lnTo>
                  <a:pt x="156921" y="724509"/>
                </a:lnTo>
                <a:lnTo>
                  <a:pt x="173583" y="731266"/>
                </a:lnTo>
                <a:lnTo>
                  <a:pt x="170434" y="741641"/>
                </a:lnTo>
                <a:lnTo>
                  <a:pt x="170434" y="751560"/>
                </a:lnTo>
                <a:lnTo>
                  <a:pt x="177190" y="765086"/>
                </a:lnTo>
                <a:lnTo>
                  <a:pt x="153314" y="782218"/>
                </a:lnTo>
                <a:lnTo>
                  <a:pt x="133045" y="792581"/>
                </a:lnTo>
                <a:lnTo>
                  <a:pt x="133045" y="795743"/>
                </a:lnTo>
                <a:lnTo>
                  <a:pt x="112306" y="806107"/>
                </a:lnTo>
                <a:lnTo>
                  <a:pt x="95631" y="802513"/>
                </a:lnTo>
                <a:lnTo>
                  <a:pt x="88874" y="795743"/>
                </a:lnTo>
                <a:lnTo>
                  <a:pt x="102400" y="771867"/>
                </a:lnTo>
                <a:lnTo>
                  <a:pt x="85267" y="765098"/>
                </a:lnTo>
                <a:lnTo>
                  <a:pt x="74891" y="771867"/>
                </a:lnTo>
                <a:lnTo>
                  <a:pt x="71716" y="779068"/>
                </a:lnTo>
                <a:lnTo>
                  <a:pt x="64960" y="775474"/>
                </a:lnTo>
                <a:lnTo>
                  <a:pt x="61353" y="779068"/>
                </a:lnTo>
                <a:lnTo>
                  <a:pt x="51447" y="809282"/>
                </a:lnTo>
                <a:lnTo>
                  <a:pt x="54610" y="826414"/>
                </a:lnTo>
                <a:lnTo>
                  <a:pt x="54610" y="830021"/>
                </a:lnTo>
                <a:lnTo>
                  <a:pt x="71729" y="819658"/>
                </a:lnTo>
                <a:lnTo>
                  <a:pt x="88874" y="826414"/>
                </a:lnTo>
                <a:lnTo>
                  <a:pt x="98793" y="850303"/>
                </a:lnTo>
                <a:lnTo>
                  <a:pt x="105562" y="853909"/>
                </a:lnTo>
                <a:lnTo>
                  <a:pt x="102400" y="863828"/>
                </a:lnTo>
                <a:lnTo>
                  <a:pt x="119532" y="874204"/>
                </a:lnTo>
                <a:lnTo>
                  <a:pt x="146570" y="870597"/>
                </a:lnTo>
                <a:lnTo>
                  <a:pt x="170446" y="863828"/>
                </a:lnTo>
                <a:lnTo>
                  <a:pt x="170446" y="867422"/>
                </a:lnTo>
                <a:lnTo>
                  <a:pt x="177203" y="891311"/>
                </a:lnTo>
                <a:lnTo>
                  <a:pt x="193878" y="898067"/>
                </a:lnTo>
                <a:lnTo>
                  <a:pt x="201091" y="904849"/>
                </a:lnTo>
                <a:lnTo>
                  <a:pt x="193878" y="918375"/>
                </a:lnTo>
                <a:lnTo>
                  <a:pt x="210997" y="921537"/>
                </a:lnTo>
                <a:lnTo>
                  <a:pt x="231267" y="921537"/>
                </a:lnTo>
                <a:lnTo>
                  <a:pt x="234873" y="911618"/>
                </a:lnTo>
                <a:lnTo>
                  <a:pt x="245249" y="925131"/>
                </a:lnTo>
                <a:lnTo>
                  <a:pt x="252018" y="921537"/>
                </a:lnTo>
                <a:lnTo>
                  <a:pt x="255181" y="931913"/>
                </a:lnTo>
                <a:lnTo>
                  <a:pt x="289433" y="918387"/>
                </a:lnTo>
                <a:lnTo>
                  <a:pt x="313309" y="918387"/>
                </a:lnTo>
                <a:lnTo>
                  <a:pt x="329984" y="904862"/>
                </a:lnTo>
                <a:lnTo>
                  <a:pt x="353847" y="921524"/>
                </a:lnTo>
                <a:lnTo>
                  <a:pt x="364223" y="928725"/>
                </a:lnTo>
                <a:lnTo>
                  <a:pt x="370992" y="938657"/>
                </a:lnTo>
                <a:lnTo>
                  <a:pt x="384517" y="949020"/>
                </a:lnTo>
                <a:lnTo>
                  <a:pt x="380911" y="962545"/>
                </a:lnTo>
                <a:lnTo>
                  <a:pt x="391299" y="965708"/>
                </a:lnTo>
                <a:lnTo>
                  <a:pt x="391299" y="938669"/>
                </a:lnTo>
                <a:lnTo>
                  <a:pt x="394906" y="928738"/>
                </a:lnTo>
                <a:lnTo>
                  <a:pt x="418338" y="925131"/>
                </a:lnTo>
                <a:lnTo>
                  <a:pt x="448983" y="949020"/>
                </a:lnTo>
                <a:lnTo>
                  <a:pt x="455739" y="949020"/>
                </a:lnTo>
                <a:lnTo>
                  <a:pt x="452589" y="935494"/>
                </a:lnTo>
                <a:lnTo>
                  <a:pt x="459346" y="914755"/>
                </a:lnTo>
                <a:lnTo>
                  <a:pt x="452589" y="901230"/>
                </a:lnTo>
                <a:lnTo>
                  <a:pt x="459346" y="877354"/>
                </a:lnTo>
                <a:lnTo>
                  <a:pt x="479615" y="874191"/>
                </a:lnTo>
                <a:lnTo>
                  <a:pt x="476453" y="867410"/>
                </a:lnTo>
                <a:lnTo>
                  <a:pt x="489978" y="860653"/>
                </a:lnTo>
                <a:lnTo>
                  <a:pt x="520623" y="843521"/>
                </a:lnTo>
                <a:lnTo>
                  <a:pt x="544499" y="816483"/>
                </a:lnTo>
                <a:lnTo>
                  <a:pt x="578307" y="816483"/>
                </a:lnTo>
                <a:lnTo>
                  <a:pt x="602183" y="921461"/>
                </a:lnTo>
                <a:lnTo>
                  <a:pt x="626059" y="921461"/>
                </a:lnTo>
                <a:lnTo>
                  <a:pt x="629221" y="911529"/>
                </a:lnTo>
                <a:lnTo>
                  <a:pt x="605345" y="884059"/>
                </a:lnTo>
                <a:lnTo>
                  <a:pt x="612127" y="877290"/>
                </a:lnTo>
                <a:lnTo>
                  <a:pt x="619328" y="843483"/>
                </a:lnTo>
                <a:lnTo>
                  <a:pt x="646366" y="829970"/>
                </a:lnTo>
                <a:lnTo>
                  <a:pt x="629234" y="809218"/>
                </a:lnTo>
                <a:lnTo>
                  <a:pt x="649516" y="792556"/>
                </a:lnTo>
                <a:lnTo>
                  <a:pt x="646353" y="775423"/>
                </a:lnTo>
                <a:lnTo>
                  <a:pt x="649516" y="761898"/>
                </a:lnTo>
                <a:lnTo>
                  <a:pt x="653122" y="761898"/>
                </a:lnTo>
                <a:lnTo>
                  <a:pt x="666635" y="751535"/>
                </a:lnTo>
                <a:lnTo>
                  <a:pt x="663473" y="741616"/>
                </a:lnTo>
                <a:lnTo>
                  <a:pt x="666635" y="724471"/>
                </a:lnTo>
                <a:lnTo>
                  <a:pt x="680173" y="700595"/>
                </a:lnTo>
                <a:lnTo>
                  <a:pt x="690537" y="680326"/>
                </a:lnTo>
                <a:lnTo>
                  <a:pt x="690537" y="673557"/>
                </a:lnTo>
                <a:lnTo>
                  <a:pt x="673417" y="669950"/>
                </a:lnTo>
                <a:lnTo>
                  <a:pt x="653211" y="669950"/>
                </a:lnTo>
                <a:lnTo>
                  <a:pt x="656374" y="663194"/>
                </a:lnTo>
                <a:lnTo>
                  <a:pt x="653211" y="656412"/>
                </a:lnTo>
                <a:lnTo>
                  <a:pt x="663575" y="646049"/>
                </a:lnTo>
                <a:lnTo>
                  <a:pt x="670369" y="615403"/>
                </a:lnTo>
                <a:lnTo>
                  <a:pt x="673519" y="571246"/>
                </a:lnTo>
                <a:lnTo>
                  <a:pt x="670369" y="547814"/>
                </a:lnTo>
                <a:lnTo>
                  <a:pt x="683882" y="523925"/>
                </a:lnTo>
                <a:lnTo>
                  <a:pt x="701027" y="520319"/>
                </a:lnTo>
                <a:lnTo>
                  <a:pt x="701027" y="527100"/>
                </a:lnTo>
                <a:lnTo>
                  <a:pt x="714552" y="561340"/>
                </a:lnTo>
                <a:lnTo>
                  <a:pt x="731227" y="554570"/>
                </a:lnTo>
                <a:lnTo>
                  <a:pt x="724458" y="537451"/>
                </a:lnTo>
                <a:lnTo>
                  <a:pt x="728065" y="530669"/>
                </a:lnTo>
                <a:lnTo>
                  <a:pt x="748322" y="523900"/>
                </a:lnTo>
                <a:lnTo>
                  <a:pt x="755103" y="541032"/>
                </a:lnTo>
                <a:lnTo>
                  <a:pt x="761873" y="513549"/>
                </a:lnTo>
                <a:lnTo>
                  <a:pt x="734822" y="503631"/>
                </a:lnTo>
                <a:lnTo>
                  <a:pt x="748347" y="493255"/>
                </a:lnTo>
                <a:lnTo>
                  <a:pt x="741591" y="462610"/>
                </a:lnTo>
                <a:lnTo>
                  <a:pt x="765467" y="462610"/>
                </a:lnTo>
                <a:lnTo>
                  <a:pt x="775843" y="452247"/>
                </a:lnTo>
                <a:lnTo>
                  <a:pt x="778992" y="442328"/>
                </a:lnTo>
                <a:lnTo>
                  <a:pt x="772236" y="431952"/>
                </a:lnTo>
                <a:lnTo>
                  <a:pt x="761873" y="431952"/>
                </a:lnTo>
                <a:lnTo>
                  <a:pt x="758710" y="428802"/>
                </a:lnTo>
                <a:lnTo>
                  <a:pt x="748322" y="418439"/>
                </a:lnTo>
                <a:lnTo>
                  <a:pt x="741553" y="411645"/>
                </a:lnTo>
                <a:lnTo>
                  <a:pt x="728040" y="414832"/>
                </a:lnTo>
                <a:lnTo>
                  <a:pt x="717651" y="401294"/>
                </a:lnTo>
                <a:lnTo>
                  <a:pt x="704126" y="391388"/>
                </a:lnTo>
                <a:lnTo>
                  <a:pt x="666724" y="398145"/>
                </a:lnTo>
                <a:lnTo>
                  <a:pt x="666724" y="387781"/>
                </a:lnTo>
                <a:lnTo>
                  <a:pt x="663549" y="380987"/>
                </a:lnTo>
                <a:lnTo>
                  <a:pt x="646430" y="347192"/>
                </a:lnTo>
                <a:lnTo>
                  <a:pt x="642823" y="336829"/>
                </a:lnTo>
                <a:lnTo>
                  <a:pt x="646430" y="326466"/>
                </a:lnTo>
                <a:lnTo>
                  <a:pt x="626148" y="326466"/>
                </a:lnTo>
                <a:lnTo>
                  <a:pt x="602272" y="330073"/>
                </a:lnTo>
                <a:lnTo>
                  <a:pt x="602272" y="285915"/>
                </a:lnTo>
                <a:lnTo>
                  <a:pt x="615810" y="289090"/>
                </a:lnTo>
                <a:lnTo>
                  <a:pt x="639699" y="295859"/>
                </a:lnTo>
                <a:lnTo>
                  <a:pt x="673493" y="295859"/>
                </a:lnTo>
                <a:lnTo>
                  <a:pt x="656361" y="302615"/>
                </a:lnTo>
                <a:lnTo>
                  <a:pt x="663562" y="316585"/>
                </a:lnTo>
                <a:lnTo>
                  <a:pt x="666737" y="323380"/>
                </a:lnTo>
                <a:lnTo>
                  <a:pt x="653199" y="347230"/>
                </a:lnTo>
                <a:lnTo>
                  <a:pt x="666737" y="360768"/>
                </a:lnTo>
                <a:lnTo>
                  <a:pt x="670344" y="367525"/>
                </a:lnTo>
                <a:lnTo>
                  <a:pt x="697382" y="363918"/>
                </a:lnTo>
                <a:lnTo>
                  <a:pt x="707745" y="354012"/>
                </a:lnTo>
                <a:lnTo>
                  <a:pt x="710895" y="340017"/>
                </a:lnTo>
                <a:lnTo>
                  <a:pt x="721271" y="330111"/>
                </a:lnTo>
                <a:lnTo>
                  <a:pt x="734796" y="340017"/>
                </a:lnTo>
                <a:lnTo>
                  <a:pt x="758685" y="340017"/>
                </a:lnTo>
                <a:lnTo>
                  <a:pt x="765441" y="326504"/>
                </a:lnTo>
                <a:lnTo>
                  <a:pt x="761834" y="306222"/>
                </a:lnTo>
                <a:lnTo>
                  <a:pt x="768604" y="299466"/>
                </a:lnTo>
                <a:lnTo>
                  <a:pt x="758685" y="295859"/>
                </a:lnTo>
                <a:lnTo>
                  <a:pt x="748296" y="292696"/>
                </a:lnTo>
                <a:lnTo>
                  <a:pt x="745134" y="258445"/>
                </a:lnTo>
                <a:lnTo>
                  <a:pt x="748296" y="248526"/>
                </a:lnTo>
                <a:lnTo>
                  <a:pt x="751890" y="238163"/>
                </a:lnTo>
                <a:lnTo>
                  <a:pt x="734771" y="235000"/>
                </a:lnTo>
                <a:lnTo>
                  <a:pt x="717638" y="241769"/>
                </a:lnTo>
                <a:lnTo>
                  <a:pt x="710869" y="248526"/>
                </a:lnTo>
                <a:lnTo>
                  <a:pt x="700963" y="224650"/>
                </a:lnTo>
                <a:lnTo>
                  <a:pt x="690562" y="211124"/>
                </a:lnTo>
                <a:lnTo>
                  <a:pt x="704100" y="200748"/>
                </a:lnTo>
                <a:lnTo>
                  <a:pt x="707707" y="190830"/>
                </a:lnTo>
                <a:lnTo>
                  <a:pt x="710857" y="166954"/>
                </a:lnTo>
                <a:lnTo>
                  <a:pt x="710857" y="163423"/>
                </a:lnTo>
                <a:lnTo>
                  <a:pt x="724395" y="146304"/>
                </a:lnTo>
                <a:lnTo>
                  <a:pt x="734758" y="126022"/>
                </a:lnTo>
                <a:lnTo>
                  <a:pt x="748284" y="112509"/>
                </a:lnTo>
                <a:lnTo>
                  <a:pt x="751878" y="105727"/>
                </a:lnTo>
                <a:lnTo>
                  <a:pt x="775766" y="92214"/>
                </a:lnTo>
                <a:lnTo>
                  <a:pt x="782523" y="78676"/>
                </a:lnTo>
                <a:lnTo>
                  <a:pt x="772160" y="75069"/>
                </a:lnTo>
                <a:lnTo>
                  <a:pt x="758647" y="68313"/>
                </a:lnTo>
                <a:lnTo>
                  <a:pt x="741476" y="57899"/>
                </a:lnTo>
                <a:lnTo>
                  <a:pt x="727938" y="47967"/>
                </a:lnTo>
                <a:lnTo>
                  <a:pt x="704075" y="37604"/>
                </a:lnTo>
                <a:lnTo>
                  <a:pt x="683793" y="37604"/>
                </a:lnTo>
                <a:lnTo>
                  <a:pt x="666648" y="41211"/>
                </a:lnTo>
                <a:lnTo>
                  <a:pt x="649528" y="54724"/>
                </a:lnTo>
                <a:lnTo>
                  <a:pt x="632853" y="54724"/>
                </a:lnTo>
                <a:lnTo>
                  <a:pt x="588695" y="27254"/>
                </a:lnTo>
                <a:lnTo>
                  <a:pt x="581926" y="20472"/>
                </a:lnTo>
                <a:lnTo>
                  <a:pt x="564807" y="34010"/>
                </a:lnTo>
                <a:lnTo>
                  <a:pt x="561200" y="17348"/>
                </a:lnTo>
                <a:lnTo>
                  <a:pt x="530555" y="13741"/>
                </a:lnTo>
                <a:lnTo>
                  <a:pt x="503440" y="241"/>
                </a:lnTo>
                <a:lnTo>
                  <a:pt x="503440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746368" y="3193673"/>
            <a:ext cx="47344" cy="57721"/>
          </a:xfrm>
          <a:custGeom>
            <a:avLst/>
            <a:gdLst/>
            <a:ahLst/>
            <a:cxnLst/>
            <a:rect l="l" t="t" r="r" b="b"/>
            <a:pathLst>
              <a:path w="47345" h="57721">
                <a:moveTo>
                  <a:pt x="27038" y="0"/>
                </a:moveTo>
                <a:lnTo>
                  <a:pt x="37426" y="3606"/>
                </a:lnTo>
                <a:lnTo>
                  <a:pt x="47345" y="10363"/>
                </a:lnTo>
                <a:lnTo>
                  <a:pt x="47345" y="13550"/>
                </a:lnTo>
                <a:lnTo>
                  <a:pt x="27076" y="23914"/>
                </a:lnTo>
                <a:lnTo>
                  <a:pt x="27076" y="41033"/>
                </a:lnTo>
                <a:lnTo>
                  <a:pt x="23469" y="50965"/>
                </a:lnTo>
                <a:lnTo>
                  <a:pt x="20307" y="54571"/>
                </a:lnTo>
                <a:lnTo>
                  <a:pt x="9944" y="57721"/>
                </a:lnTo>
                <a:lnTo>
                  <a:pt x="6781" y="54571"/>
                </a:lnTo>
                <a:lnTo>
                  <a:pt x="6781" y="47815"/>
                </a:lnTo>
                <a:lnTo>
                  <a:pt x="0" y="27533"/>
                </a:lnTo>
                <a:lnTo>
                  <a:pt x="0" y="17170"/>
                </a:lnTo>
                <a:lnTo>
                  <a:pt x="23444" y="13563"/>
                </a:lnTo>
                <a:lnTo>
                  <a:pt x="27038" y="10375"/>
                </a:lnTo>
                <a:lnTo>
                  <a:pt x="30213" y="3619"/>
                </a:lnTo>
                <a:lnTo>
                  <a:pt x="27038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137593" y="3224368"/>
            <a:ext cx="81559" cy="23914"/>
          </a:xfrm>
          <a:custGeom>
            <a:avLst/>
            <a:gdLst/>
            <a:ahLst/>
            <a:cxnLst/>
            <a:rect l="l" t="t" r="r" b="b"/>
            <a:pathLst>
              <a:path w="81559" h="23914">
                <a:moveTo>
                  <a:pt x="54521" y="25"/>
                </a:moveTo>
                <a:lnTo>
                  <a:pt x="0" y="3619"/>
                </a:lnTo>
                <a:lnTo>
                  <a:pt x="3606" y="6781"/>
                </a:lnTo>
                <a:lnTo>
                  <a:pt x="27495" y="20307"/>
                </a:lnTo>
                <a:lnTo>
                  <a:pt x="78397" y="23914"/>
                </a:lnTo>
                <a:lnTo>
                  <a:pt x="74790" y="20307"/>
                </a:lnTo>
                <a:lnTo>
                  <a:pt x="81559" y="6781"/>
                </a:lnTo>
                <a:lnTo>
                  <a:pt x="54444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712992" y="3098590"/>
            <a:ext cx="887094" cy="1019276"/>
          </a:xfrm>
          <a:custGeom>
            <a:avLst/>
            <a:gdLst/>
            <a:ahLst/>
            <a:cxnLst/>
            <a:rect l="l" t="t" r="r" b="b"/>
            <a:pathLst>
              <a:path w="887094" h="1019276">
                <a:moveTo>
                  <a:pt x="658723" y="0"/>
                </a:moveTo>
                <a:lnTo>
                  <a:pt x="641604" y="10363"/>
                </a:lnTo>
                <a:lnTo>
                  <a:pt x="637997" y="10363"/>
                </a:lnTo>
                <a:lnTo>
                  <a:pt x="614565" y="17119"/>
                </a:lnTo>
                <a:lnTo>
                  <a:pt x="600570" y="20307"/>
                </a:lnTo>
                <a:lnTo>
                  <a:pt x="587057" y="27063"/>
                </a:lnTo>
                <a:lnTo>
                  <a:pt x="580275" y="30670"/>
                </a:lnTo>
                <a:lnTo>
                  <a:pt x="566750" y="30670"/>
                </a:lnTo>
                <a:lnTo>
                  <a:pt x="549617" y="40589"/>
                </a:lnTo>
                <a:lnTo>
                  <a:pt x="539699" y="30670"/>
                </a:lnTo>
                <a:lnTo>
                  <a:pt x="525729" y="23914"/>
                </a:lnTo>
                <a:lnTo>
                  <a:pt x="515797" y="27063"/>
                </a:lnTo>
                <a:lnTo>
                  <a:pt x="502272" y="23914"/>
                </a:lnTo>
                <a:lnTo>
                  <a:pt x="478396" y="23914"/>
                </a:lnTo>
                <a:lnTo>
                  <a:pt x="488327" y="27063"/>
                </a:lnTo>
                <a:lnTo>
                  <a:pt x="505447" y="37426"/>
                </a:lnTo>
                <a:lnTo>
                  <a:pt x="509054" y="44196"/>
                </a:lnTo>
                <a:lnTo>
                  <a:pt x="518985" y="44196"/>
                </a:lnTo>
                <a:lnTo>
                  <a:pt x="512191" y="50977"/>
                </a:lnTo>
                <a:lnTo>
                  <a:pt x="509041" y="57734"/>
                </a:lnTo>
                <a:lnTo>
                  <a:pt x="518960" y="61341"/>
                </a:lnTo>
                <a:lnTo>
                  <a:pt x="525729" y="54584"/>
                </a:lnTo>
                <a:lnTo>
                  <a:pt x="529335" y="57734"/>
                </a:lnTo>
                <a:lnTo>
                  <a:pt x="515797" y="78016"/>
                </a:lnTo>
                <a:lnTo>
                  <a:pt x="505434" y="78016"/>
                </a:lnTo>
                <a:lnTo>
                  <a:pt x="491909" y="74828"/>
                </a:lnTo>
                <a:lnTo>
                  <a:pt x="485127" y="68072"/>
                </a:lnTo>
                <a:lnTo>
                  <a:pt x="474764" y="74828"/>
                </a:lnTo>
                <a:lnTo>
                  <a:pt x="464845" y="81622"/>
                </a:lnTo>
                <a:lnTo>
                  <a:pt x="440956" y="85229"/>
                </a:lnTo>
                <a:lnTo>
                  <a:pt x="434200" y="71234"/>
                </a:lnTo>
                <a:lnTo>
                  <a:pt x="390042" y="78016"/>
                </a:lnTo>
                <a:lnTo>
                  <a:pt x="386435" y="81622"/>
                </a:lnTo>
                <a:lnTo>
                  <a:pt x="383273" y="91986"/>
                </a:lnTo>
                <a:lnTo>
                  <a:pt x="386435" y="105524"/>
                </a:lnTo>
                <a:lnTo>
                  <a:pt x="379679" y="108686"/>
                </a:lnTo>
                <a:lnTo>
                  <a:pt x="372910" y="101917"/>
                </a:lnTo>
                <a:lnTo>
                  <a:pt x="369303" y="112293"/>
                </a:lnTo>
                <a:lnTo>
                  <a:pt x="345859" y="112293"/>
                </a:lnTo>
                <a:lnTo>
                  <a:pt x="345859" y="98755"/>
                </a:lnTo>
                <a:lnTo>
                  <a:pt x="342252" y="91998"/>
                </a:lnTo>
                <a:lnTo>
                  <a:pt x="301701" y="88392"/>
                </a:lnTo>
                <a:lnTo>
                  <a:pt x="274205" y="98755"/>
                </a:lnTo>
                <a:lnTo>
                  <a:pt x="260692" y="119037"/>
                </a:lnTo>
                <a:lnTo>
                  <a:pt x="240410" y="139319"/>
                </a:lnTo>
                <a:lnTo>
                  <a:pt x="226872" y="132524"/>
                </a:lnTo>
                <a:lnTo>
                  <a:pt x="203796" y="115087"/>
                </a:lnTo>
                <a:lnTo>
                  <a:pt x="200190" y="108318"/>
                </a:lnTo>
                <a:lnTo>
                  <a:pt x="200190" y="101561"/>
                </a:lnTo>
                <a:lnTo>
                  <a:pt x="197027" y="98412"/>
                </a:lnTo>
                <a:lnTo>
                  <a:pt x="197027" y="77660"/>
                </a:lnTo>
                <a:lnTo>
                  <a:pt x="186664" y="67754"/>
                </a:lnTo>
                <a:lnTo>
                  <a:pt x="173139" y="74510"/>
                </a:lnTo>
                <a:lnTo>
                  <a:pt x="149263" y="70904"/>
                </a:lnTo>
                <a:lnTo>
                  <a:pt x="149263" y="77660"/>
                </a:lnTo>
                <a:lnTo>
                  <a:pt x="135750" y="84874"/>
                </a:lnTo>
                <a:lnTo>
                  <a:pt x="132143" y="88023"/>
                </a:lnTo>
                <a:lnTo>
                  <a:pt x="142506" y="88023"/>
                </a:lnTo>
                <a:lnTo>
                  <a:pt x="149275" y="98425"/>
                </a:lnTo>
                <a:lnTo>
                  <a:pt x="146113" y="108330"/>
                </a:lnTo>
                <a:lnTo>
                  <a:pt x="135750" y="118706"/>
                </a:lnTo>
                <a:lnTo>
                  <a:pt x="111861" y="118706"/>
                </a:lnTo>
                <a:lnTo>
                  <a:pt x="118630" y="149339"/>
                </a:lnTo>
                <a:lnTo>
                  <a:pt x="105117" y="159740"/>
                </a:lnTo>
                <a:lnTo>
                  <a:pt x="132156" y="169646"/>
                </a:lnTo>
                <a:lnTo>
                  <a:pt x="125399" y="197142"/>
                </a:lnTo>
                <a:lnTo>
                  <a:pt x="118617" y="179997"/>
                </a:lnTo>
                <a:lnTo>
                  <a:pt x="98361" y="186791"/>
                </a:lnTo>
                <a:lnTo>
                  <a:pt x="94754" y="193548"/>
                </a:lnTo>
                <a:lnTo>
                  <a:pt x="101511" y="210693"/>
                </a:lnTo>
                <a:lnTo>
                  <a:pt x="84835" y="217462"/>
                </a:lnTo>
                <a:lnTo>
                  <a:pt x="71323" y="183210"/>
                </a:lnTo>
                <a:lnTo>
                  <a:pt x="71323" y="176441"/>
                </a:lnTo>
                <a:lnTo>
                  <a:pt x="54178" y="180047"/>
                </a:lnTo>
                <a:lnTo>
                  <a:pt x="40652" y="203911"/>
                </a:lnTo>
                <a:lnTo>
                  <a:pt x="43814" y="227342"/>
                </a:lnTo>
                <a:lnTo>
                  <a:pt x="40652" y="271513"/>
                </a:lnTo>
                <a:lnTo>
                  <a:pt x="33883" y="302145"/>
                </a:lnTo>
                <a:lnTo>
                  <a:pt x="23507" y="312534"/>
                </a:lnTo>
                <a:lnTo>
                  <a:pt x="26669" y="319290"/>
                </a:lnTo>
                <a:lnTo>
                  <a:pt x="23507" y="326059"/>
                </a:lnTo>
                <a:lnTo>
                  <a:pt x="43789" y="326059"/>
                </a:lnTo>
                <a:lnTo>
                  <a:pt x="60909" y="329666"/>
                </a:lnTo>
                <a:lnTo>
                  <a:pt x="60909" y="336423"/>
                </a:lnTo>
                <a:lnTo>
                  <a:pt x="50533" y="356704"/>
                </a:lnTo>
                <a:lnTo>
                  <a:pt x="36995" y="380580"/>
                </a:lnTo>
                <a:lnTo>
                  <a:pt x="33845" y="397713"/>
                </a:lnTo>
                <a:lnTo>
                  <a:pt x="36995" y="407631"/>
                </a:lnTo>
                <a:lnTo>
                  <a:pt x="23888" y="417576"/>
                </a:lnTo>
                <a:lnTo>
                  <a:pt x="20281" y="417576"/>
                </a:lnTo>
                <a:lnTo>
                  <a:pt x="17106" y="431088"/>
                </a:lnTo>
                <a:lnTo>
                  <a:pt x="20281" y="448233"/>
                </a:lnTo>
                <a:lnTo>
                  <a:pt x="0" y="464896"/>
                </a:lnTo>
                <a:lnTo>
                  <a:pt x="20281" y="464896"/>
                </a:lnTo>
                <a:lnTo>
                  <a:pt x="30645" y="472109"/>
                </a:lnTo>
                <a:lnTo>
                  <a:pt x="47764" y="472109"/>
                </a:lnTo>
                <a:lnTo>
                  <a:pt x="74815" y="482028"/>
                </a:lnTo>
                <a:lnTo>
                  <a:pt x="78409" y="485635"/>
                </a:lnTo>
                <a:lnTo>
                  <a:pt x="78409" y="488784"/>
                </a:lnTo>
                <a:lnTo>
                  <a:pt x="74815" y="492391"/>
                </a:lnTo>
                <a:lnTo>
                  <a:pt x="74815" y="495554"/>
                </a:lnTo>
                <a:lnTo>
                  <a:pt x="64439" y="532955"/>
                </a:lnTo>
                <a:lnTo>
                  <a:pt x="68046" y="539737"/>
                </a:lnTo>
                <a:lnTo>
                  <a:pt x="74815" y="556869"/>
                </a:lnTo>
                <a:lnTo>
                  <a:pt x="78409" y="570395"/>
                </a:lnTo>
                <a:lnTo>
                  <a:pt x="85191" y="597865"/>
                </a:lnTo>
                <a:lnTo>
                  <a:pt x="101853" y="611390"/>
                </a:lnTo>
                <a:lnTo>
                  <a:pt x="98691" y="621309"/>
                </a:lnTo>
                <a:lnTo>
                  <a:pt x="91922" y="618159"/>
                </a:lnTo>
                <a:lnTo>
                  <a:pt x="101828" y="628523"/>
                </a:lnTo>
                <a:lnTo>
                  <a:pt x="129311" y="624916"/>
                </a:lnTo>
                <a:lnTo>
                  <a:pt x="149593" y="624916"/>
                </a:lnTo>
                <a:lnTo>
                  <a:pt x="163106" y="607783"/>
                </a:lnTo>
                <a:lnTo>
                  <a:pt x="176644" y="604621"/>
                </a:lnTo>
                <a:lnTo>
                  <a:pt x="183857" y="614553"/>
                </a:lnTo>
                <a:lnTo>
                  <a:pt x="210896" y="614553"/>
                </a:lnTo>
                <a:lnTo>
                  <a:pt x="244690" y="601027"/>
                </a:lnTo>
                <a:lnTo>
                  <a:pt x="255066" y="594245"/>
                </a:lnTo>
                <a:lnTo>
                  <a:pt x="258241" y="604621"/>
                </a:lnTo>
                <a:lnTo>
                  <a:pt x="268604" y="624890"/>
                </a:lnTo>
                <a:lnTo>
                  <a:pt x="261391" y="624890"/>
                </a:lnTo>
                <a:lnTo>
                  <a:pt x="257784" y="651929"/>
                </a:lnTo>
                <a:lnTo>
                  <a:pt x="247853" y="655535"/>
                </a:lnTo>
                <a:lnTo>
                  <a:pt x="230733" y="658698"/>
                </a:lnTo>
                <a:lnTo>
                  <a:pt x="234340" y="669074"/>
                </a:lnTo>
                <a:lnTo>
                  <a:pt x="241096" y="669074"/>
                </a:lnTo>
                <a:lnTo>
                  <a:pt x="247878" y="675843"/>
                </a:lnTo>
                <a:lnTo>
                  <a:pt x="241096" y="692962"/>
                </a:lnTo>
                <a:lnTo>
                  <a:pt x="251028" y="713232"/>
                </a:lnTo>
                <a:lnTo>
                  <a:pt x="261391" y="716838"/>
                </a:lnTo>
                <a:lnTo>
                  <a:pt x="271754" y="730351"/>
                </a:lnTo>
                <a:lnTo>
                  <a:pt x="285292" y="730351"/>
                </a:lnTo>
                <a:lnTo>
                  <a:pt x="288442" y="764171"/>
                </a:lnTo>
                <a:lnTo>
                  <a:pt x="281685" y="788035"/>
                </a:lnTo>
                <a:lnTo>
                  <a:pt x="278510" y="791641"/>
                </a:lnTo>
                <a:lnTo>
                  <a:pt x="285292" y="798410"/>
                </a:lnTo>
                <a:lnTo>
                  <a:pt x="285292" y="791641"/>
                </a:lnTo>
                <a:lnTo>
                  <a:pt x="305549" y="825449"/>
                </a:lnTo>
                <a:lnTo>
                  <a:pt x="302386" y="842581"/>
                </a:lnTo>
                <a:lnTo>
                  <a:pt x="305549" y="845756"/>
                </a:lnTo>
                <a:lnTo>
                  <a:pt x="312331" y="845756"/>
                </a:lnTo>
                <a:lnTo>
                  <a:pt x="312331" y="849363"/>
                </a:lnTo>
                <a:lnTo>
                  <a:pt x="319087" y="859726"/>
                </a:lnTo>
                <a:lnTo>
                  <a:pt x="332612" y="869645"/>
                </a:lnTo>
                <a:lnTo>
                  <a:pt x="336207" y="883170"/>
                </a:lnTo>
                <a:lnTo>
                  <a:pt x="336207" y="893546"/>
                </a:lnTo>
                <a:lnTo>
                  <a:pt x="342988" y="910678"/>
                </a:lnTo>
                <a:lnTo>
                  <a:pt x="339813" y="951217"/>
                </a:lnTo>
                <a:lnTo>
                  <a:pt x="339813" y="968362"/>
                </a:lnTo>
                <a:lnTo>
                  <a:pt x="332612" y="985481"/>
                </a:lnTo>
                <a:lnTo>
                  <a:pt x="346595" y="1016127"/>
                </a:lnTo>
                <a:lnTo>
                  <a:pt x="370027" y="1016127"/>
                </a:lnTo>
                <a:lnTo>
                  <a:pt x="387146" y="1019276"/>
                </a:lnTo>
                <a:lnTo>
                  <a:pt x="400684" y="1012520"/>
                </a:lnTo>
                <a:lnTo>
                  <a:pt x="411048" y="1016127"/>
                </a:lnTo>
                <a:lnTo>
                  <a:pt x="421411" y="1008913"/>
                </a:lnTo>
                <a:lnTo>
                  <a:pt x="428193" y="1016127"/>
                </a:lnTo>
                <a:lnTo>
                  <a:pt x="438111" y="1012520"/>
                </a:lnTo>
                <a:lnTo>
                  <a:pt x="451650" y="1012520"/>
                </a:lnTo>
                <a:lnTo>
                  <a:pt x="455256" y="1016127"/>
                </a:lnTo>
                <a:lnTo>
                  <a:pt x="468769" y="1008913"/>
                </a:lnTo>
                <a:lnTo>
                  <a:pt x="462013" y="1002157"/>
                </a:lnTo>
                <a:lnTo>
                  <a:pt x="455256" y="999007"/>
                </a:lnTo>
                <a:lnTo>
                  <a:pt x="462013" y="985469"/>
                </a:lnTo>
                <a:lnTo>
                  <a:pt x="458863" y="975106"/>
                </a:lnTo>
                <a:lnTo>
                  <a:pt x="444868" y="968349"/>
                </a:lnTo>
                <a:lnTo>
                  <a:pt x="441705" y="954811"/>
                </a:lnTo>
                <a:lnTo>
                  <a:pt x="444868" y="944448"/>
                </a:lnTo>
                <a:lnTo>
                  <a:pt x="448462" y="937691"/>
                </a:lnTo>
                <a:lnTo>
                  <a:pt x="448462" y="930897"/>
                </a:lnTo>
                <a:lnTo>
                  <a:pt x="441705" y="920534"/>
                </a:lnTo>
                <a:lnTo>
                  <a:pt x="441705" y="900252"/>
                </a:lnTo>
                <a:lnTo>
                  <a:pt x="455244" y="880008"/>
                </a:lnTo>
                <a:lnTo>
                  <a:pt x="468756" y="862863"/>
                </a:lnTo>
                <a:lnTo>
                  <a:pt x="475526" y="845743"/>
                </a:lnTo>
                <a:lnTo>
                  <a:pt x="475526" y="859713"/>
                </a:lnTo>
                <a:lnTo>
                  <a:pt x="482307" y="866470"/>
                </a:lnTo>
                <a:lnTo>
                  <a:pt x="512952" y="880008"/>
                </a:lnTo>
                <a:lnTo>
                  <a:pt x="516559" y="869619"/>
                </a:lnTo>
                <a:lnTo>
                  <a:pt x="536803" y="859701"/>
                </a:lnTo>
                <a:lnTo>
                  <a:pt x="563854" y="876363"/>
                </a:lnTo>
                <a:lnTo>
                  <a:pt x="577837" y="886739"/>
                </a:lnTo>
                <a:lnTo>
                  <a:pt x="591350" y="937653"/>
                </a:lnTo>
                <a:lnTo>
                  <a:pt x="611632" y="937653"/>
                </a:lnTo>
                <a:lnTo>
                  <a:pt x="642277" y="924128"/>
                </a:lnTo>
                <a:lnTo>
                  <a:pt x="642277" y="903846"/>
                </a:lnTo>
                <a:lnTo>
                  <a:pt x="645883" y="889876"/>
                </a:lnTo>
                <a:lnTo>
                  <a:pt x="638670" y="876350"/>
                </a:lnTo>
                <a:lnTo>
                  <a:pt x="652640" y="866432"/>
                </a:lnTo>
                <a:lnTo>
                  <a:pt x="672922" y="835787"/>
                </a:lnTo>
                <a:lnTo>
                  <a:pt x="679678" y="838936"/>
                </a:lnTo>
                <a:lnTo>
                  <a:pt x="686435" y="845718"/>
                </a:lnTo>
                <a:lnTo>
                  <a:pt x="720255" y="852487"/>
                </a:lnTo>
                <a:lnTo>
                  <a:pt x="734237" y="845718"/>
                </a:lnTo>
                <a:lnTo>
                  <a:pt x="723861" y="842543"/>
                </a:lnTo>
                <a:lnTo>
                  <a:pt x="727455" y="835787"/>
                </a:lnTo>
                <a:lnTo>
                  <a:pt x="720255" y="825423"/>
                </a:lnTo>
                <a:lnTo>
                  <a:pt x="717080" y="811885"/>
                </a:lnTo>
                <a:lnTo>
                  <a:pt x="720255" y="794766"/>
                </a:lnTo>
                <a:lnTo>
                  <a:pt x="730630" y="781227"/>
                </a:lnTo>
                <a:lnTo>
                  <a:pt x="740994" y="774471"/>
                </a:lnTo>
                <a:lnTo>
                  <a:pt x="744143" y="770864"/>
                </a:lnTo>
                <a:lnTo>
                  <a:pt x="737387" y="757339"/>
                </a:lnTo>
                <a:lnTo>
                  <a:pt x="737387" y="750557"/>
                </a:lnTo>
                <a:lnTo>
                  <a:pt x="734237" y="743800"/>
                </a:lnTo>
                <a:lnTo>
                  <a:pt x="747750" y="733437"/>
                </a:lnTo>
                <a:lnTo>
                  <a:pt x="764895" y="733437"/>
                </a:lnTo>
                <a:lnTo>
                  <a:pt x="774814" y="716762"/>
                </a:lnTo>
                <a:lnTo>
                  <a:pt x="785190" y="713155"/>
                </a:lnTo>
                <a:lnTo>
                  <a:pt x="791959" y="692886"/>
                </a:lnTo>
                <a:lnTo>
                  <a:pt x="791959" y="672617"/>
                </a:lnTo>
                <a:lnTo>
                  <a:pt x="778433" y="662241"/>
                </a:lnTo>
                <a:lnTo>
                  <a:pt x="778433" y="658634"/>
                </a:lnTo>
                <a:lnTo>
                  <a:pt x="781596" y="645109"/>
                </a:lnTo>
                <a:lnTo>
                  <a:pt x="795121" y="638340"/>
                </a:lnTo>
                <a:lnTo>
                  <a:pt x="805484" y="628421"/>
                </a:lnTo>
                <a:lnTo>
                  <a:pt x="819010" y="618058"/>
                </a:lnTo>
                <a:lnTo>
                  <a:pt x="822617" y="611289"/>
                </a:lnTo>
                <a:lnTo>
                  <a:pt x="839749" y="594169"/>
                </a:lnTo>
                <a:lnTo>
                  <a:pt x="839749" y="570280"/>
                </a:lnTo>
                <a:lnTo>
                  <a:pt x="829373" y="543242"/>
                </a:lnTo>
                <a:lnTo>
                  <a:pt x="812253" y="543242"/>
                </a:lnTo>
                <a:lnTo>
                  <a:pt x="809078" y="536473"/>
                </a:lnTo>
                <a:lnTo>
                  <a:pt x="802322" y="532866"/>
                </a:lnTo>
                <a:lnTo>
                  <a:pt x="791959" y="529704"/>
                </a:lnTo>
                <a:lnTo>
                  <a:pt x="781583" y="529704"/>
                </a:lnTo>
                <a:lnTo>
                  <a:pt x="778408" y="536473"/>
                </a:lnTo>
                <a:lnTo>
                  <a:pt x="768045" y="522935"/>
                </a:lnTo>
                <a:lnTo>
                  <a:pt x="774814" y="505815"/>
                </a:lnTo>
                <a:lnTo>
                  <a:pt x="774814" y="495427"/>
                </a:lnTo>
                <a:lnTo>
                  <a:pt x="764895" y="481914"/>
                </a:lnTo>
                <a:lnTo>
                  <a:pt x="754519" y="481914"/>
                </a:lnTo>
                <a:lnTo>
                  <a:pt x="754519" y="471982"/>
                </a:lnTo>
                <a:lnTo>
                  <a:pt x="771639" y="461619"/>
                </a:lnTo>
                <a:lnTo>
                  <a:pt x="778395" y="468376"/>
                </a:lnTo>
                <a:lnTo>
                  <a:pt x="788327" y="471982"/>
                </a:lnTo>
                <a:lnTo>
                  <a:pt x="791933" y="475157"/>
                </a:lnTo>
                <a:lnTo>
                  <a:pt x="798690" y="475157"/>
                </a:lnTo>
                <a:lnTo>
                  <a:pt x="802297" y="478764"/>
                </a:lnTo>
                <a:lnTo>
                  <a:pt x="812228" y="471982"/>
                </a:lnTo>
                <a:lnTo>
                  <a:pt x="832485" y="471982"/>
                </a:lnTo>
                <a:lnTo>
                  <a:pt x="829335" y="458012"/>
                </a:lnTo>
                <a:lnTo>
                  <a:pt x="839698" y="451256"/>
                </a:lnTo>
                <a:lnTo>
                  <a:pt x="839698" y="441274"/>
                </a:lnTo>
                <a:lnTo>
                  <a:pt x="853236" y="434517"/>
                </a:lnTo>
                <a:lnTo>
                  <a:pt x="822604" y="413778"/>
                </a:lnTo>
                <a:lnTo>
                  <a:pt x="836129" y="407009"/>
                </a:lnTo>
                <a:lnTo>
                  <a:pt x="839723" y="397090"/>
                </a:lnTo>
                <a:lnTo>
                  <a:pt x="842898" y="403860"/>
                </a:lnTo>
                <a:lnTo>
                  <a:pt x="846505" y="410616"/>
                </a:lnTo>
                <a:lnTo>
                  <a:pt x="856411" y="403860"/>
                </a:lnTo>
                <a:lnTo>
                  <a:pt x="877163" y="397090"/>
                </a:lnTo>
                <a:lnTo>
                  <a:pt x="873556" y="386702"/>
                </a:lnTo>
                <a:lnTo>
                  <a:pt x="883919" y="379945"/>
                </a:lnTo>
                <a:lnTo>
                  <a:pt x="866787" y="373176"/>
                </a:lnTo>
                <a:lnTo>
                  <a:pt x="866787" y="352907"/>
                </a:lnTo>
                <a:lnTo>
                  <a:pt x="873556" y="352907"/>
                </a:lnTo>
                <a:lnTo>
                  <a:pt x="880313" y="345694"/>
                </a:lnTo>
                <a:lnTo>
                  <a:pt x="887094" y="332181"/>
                </a:lnTo>
                <a:lnTo>
                  <a:pt x="883919" y="328993"/>
                </a:lnTo>
                <a:lnTo>
                  <a:pt x="853274" y="298348"/>
                </a:lnTo>
                <a:lnTo>
                  <a:pt x="846518" y="284835"/>
                </a:lnTo>
                <a:lnTo>
                  <a:pt x="863180" y="274459"/>
                </a:lnTo>
                <a:lnTo>
                  <a:pt x="869950" y="267677"/>
                </a:lnTo>
                <a:lnTo>
                  <a:pt x="869950" y="260921"/>
                </a:lnTo>
                <a:lnTo>
                  <a:pt x="860018" y="247396"/>
                </a:lnTo>
                <a:lnTo>
                  <a:pt x="839749" y="247396"/>
                </a:lnTo>
                <a:lnTo>
                  <a:pt x="829373" y="254152"/>
                </a:lnTo>
                <a:lnTo>
                  <a:pt x="825779" y="240626"/>
                </a:lnTo>
                <a:lnTo>
                  <a:pt x="819010" y="233413"/>
                </a:lnTo>
                <a:lnTo>
                  <a:pt x="802335" y="226656"/>
                </a:lnTo>
                <a:lnTo>
                  <a:pt x="791972" y="223507"/>
                </a:lnTo>
                <a:lnTo>
                  <a:pt x="788365" y="233413"/>
                </a:lnTo>
                <a:lnTo>
                  <a:pt x="757720" y="254152"/>
                </a:lnTo>
                <a:lnTo>
                  <a:pt x="747801" y="257314"/>
                </a:lnTo>
                <a:lnTo>
                  <a:pt x="737438" y="254152"/>
                </a:lnTo>
                <a:lnTo>
                  <a:pt x="720305" y="237020"/>
                </a:lnTo>
                <a:lnTo>
                  <a:pt x="720305" y="230263"/>
                </a:lnTo>
                <a:lnTo>
                  <a:pt x="713536" y="219900"/>
                </a:lnTo>
                <a:lnTo>
                  <a:pt x="700011" y="199618"/>
                </a:lnTo>
                <a:lnTo>
                  <a:pt x="700011" y="196469"/>
                </a:lnTo>
                <a:lnTo>
                  <a:pt x="696849" y="192862"/>
                </a:lnTo>
                <a:lnTo>
                  <a:pt x="706754" y="168973"/>
                </a:lnTo>
                <a:lnTo>
                  <a:pt x="703605" y="165823"/>
                </a:lnTo>
                <a:lnTo>
                  <a:pt x="672960" y="165823"/>
                </a:lnTo>
                <a:lnTo>
                  <a:pt x="666178" y="151853"/>
                </a:lnTo>
                <a:lnTo>
                  <a:pt x="662571" y="135178"/>
                </a:lnTo>
                <a:lnTo>
                  <a:pt x="666178" y="131572"/>
                </a:lnTo>
                <a:lnTo>
                  <a:pt x="676097" y="118033"/>
                </a:lnTo>
                <a:lnTo>
                  <a:pt x="662571" y="111277"/>
                </a:lnTo>
                <a:lnTo>
                  <a:pt x="649046" y="100914"/>
                </a:lnTo>
                <a:lnTo>
                  <a:pt x="625157" y="84239"/>
                </a:lnTo>
                <a:lnTo>
                  <a:pt x="622007" y="63512"/>
                </a:lnTo>
                <a:lnTo>
                  <a:pt x="628764" y="53581"/>
                </a:lnTo>
                <a:lnTo>
                  <a:pt x="635533" y="39611"/>
                </a:lnTo>
                <a:lnTo>
                  <a:pt x="662571" y="29679"/>
                </a:lnTo>
                <a:lnTo>
                  <a:pt x="666178" y="22910"/>
                </a:lnTo>
                <a:lnTo>
                  <a:pt x="682840" y="26085"/>
                </a:lnTo>
                <a:lnTo>
                  <a:pt x="682840" y="19304"/>
                </a:lnTo>
                <a:lnTo>
                  <a:pt x="669328" y="12547"/>
                </a:lnTo>
                <a:lnTo>
                  <a:pt x="659396" y="9385"/>
                </a:lnTo>
                <a:lnTo>
                  <a:pt x="659396" y="457"/>
                </a:lnTo>
                <a:lnTo>
                  <a:pt x="658723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752959" y="3622174"/>
            <a:ext cx="20294" cy="16700"/>
          </a:xfrm>
          <a:custGeom>
            <a:avLst/>
            <a:gdLst/>
            <a:ahLst/>
            <a:cxnLst/>
            <a:rect l="l" t="t" r="r" b="b"/>
            <a:pathLst>
              <a:path w="20294" h="16700">
                <a:moveTo>
                  <a:pt x="13538" y="0"/>
                </a:moveTo>
                <a:lnTo>
                  <a:pt x="6781" y="3162"/>
                </a:lnTo>
                <a:lnTo>
                  <a:pt x="0" y="13538"/>
                </a:lnTo>
                <a:lnTo>
                  <a:pt x="13538" y="16700"/>
                </a:lnTo>
                <a:lnTo>
                  <a:pt x="20294" y="13538"/>
                </a:lnTo>
                <a:lnTo>
                  <a:pt x="16687" y="9931"/>
                </a:lnTo>
                <a:lnTo>
                  <a:pt x="16687" y="0"/>
                </a:lnTo>
                <a:lnTo>
                  <a:pt x="13538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4964047" y="3562762"/>
            <a:ext cx="1061161" cy="858596"/>
          </a:xfrm>
          <a:custGeom>
            <a:avLst/>
            <a:gdLst/>
            <a:ahLst/>
            <a:cxnLst/>
            <a:rect l="l" t="t" r="r" b="b"/>
            <a:pathLst>
              <a:path w="1061161" h="858596">
                <a:moveTo>
                  <a:pt x="748055" y="1219"/>
                </a:moveTo>
                <a:lnTo>
                  <a:pt x="765187" y="21945"/>
                </a:lnTo>
                <a:lnTo>
                  <a:pt x="738162" y="35483"/>
                </a:lnTo>
                <a:lnTo>
                  <a:pt x="730948" y="69278"/>
                </a:lnTo>
                <a:lnTo>
                  <a:pt x="724166" y="76060"/>
                </a:lnTo>
                <a:lnTo>
                  <a:pt x="748042" y="103530"/>
                </a:lnTo>
                <a:lnTo>
                  <a:pt x="744880" y="113449"/>
                </a:lnTo>
                <a:lnTo>
                  <a:pt x="721004" y="113449"/>
                </a:lnTo>
                <a:lnTo>
                  <a:pt x="697128" y="8458"/>
                </a:lnTo>
                <a:lnTo>
                  <a:pt x="663333" y="8458"/>
                </a:lnTo>
                <a:lnTo>
                  <a:pt x="639457" y="35496"/>
                </a:lnTo>
                <a:lnTo>
                  <a:pt x="608812" y="52616"/>
                </a:lnTo>
                <a:lnTo>
                  <a:pt x="595287" y="59385"/>
                </a:lnTo>
                <a:lnTo>
                  <a:pt x="598462" y="66154"/>
                </a:lnTo>
                <a:lnTo>
                  <a:pt x="578180" y="69329"/>
                </a:lnTo>
                <a:lnTo>
                  <a:pt x="571423" y="93192"/>
                </a:lnTo>
                <a:lnTo>
                  <a:pt x="578180" y="106718"/>
                </a:lnTo>
                <a:lnTo>
                  <a:pt x="571423" y="127457"/>
                </a:lnTo>
                <a:lnTo>
                  <a:pt x="574573" y="140982"/>
                </a:lnTo>
                <a:lnTo>
                  <a:pt x="567816" y="140982"/>
                </a:lnTo>
                <a:lnTo>
                  <a:pt x="537171" y="117094"/>
                </a:lnTo>
                <a:lnTo>
                  <a:pt x="513740" y="120700"/>
                </a:lnTo>
                <a:lnTo>
                  <a:pt x="510133" y="130632"/>
                </a:lnTo>
                <a:lnTo>
                  <a:pt x="510133" y="157657"/>
                </a:lnTo>
                <a:lnTo>
                  <a:pt x="499757" y="154495"/>
                </a:lnTo>
                <a:lnTo>
                  <a:pt x="503364" y="140957"/>
                </a:lnTo>
                <a:lnTo>
                  <a:pt x="489826" y="130581"/>
                </a:lnTo>
                <a:lnTo>
                  <a:pt x="483069" y="120650"/>
                </a:lnTo>
                <a:lnTo>
                  <a:pt x="472693" y="113449"/>
                </a:lnTo>
                <a:lnTo>
                  <a:pt x="448817" y="96786"/>
                </a:lnTo>
                <a:lnTo>
                  <a:pt x="432142" y="110299"/>
                </a:lnTo>
                <a:lnTo>
                  <a:pt x="408279" y="110299"/>
                </a:lnTo>
                <a:lnTo>
                  <a:pt x="374027" y="123837"/>
                </a:lnTo>
                <a:lnTo>
                  <a:pt x="370865" y="113461"/>
                </a:lnTo>
                <a:lnTo>
                  <a:pt x="364096" y="117068"/>
                </a:lnTo>
                <a:lnTo>
                  <a:pt x="353733" y="103543"/>
                </a:lnTo>
                <a:lnTo>
                  <a:pt x="350126" y="113461"/>
                </a:lnTo>
                <a:lnTo>
                  <a:pt x="329857" y="113461"/>
                </a:lnTo>
                <a:lnTo>
                  <a:pt x="312724" y="110299"/>
                </a:lnTo>
                <a:lnTo>
                  <a:pt x="319938" y="96786"/>
                </a:lnTo>
                <a:lnTo>
                  <a:pt x="312724" y="90004"/>
                </a:lnTo>
                <a:lnTo>
                  <a:pt x="296075" y="83248"/>
                </a:lnTo>
                <a:lnTo>
                  <a:pt x="289293" y="59372"/>
                </a:lnTo>
                <a:lnTo>
                  <a:pt x="289293" y="55765"/>
                </a:lnTo>
                <a:lnTo>
                  <a:pt x="265429" y="62534"/>
                </a:lnTo>
                <a:lnTo>
                  <a:pt x="238391" y="66141"/>
                </a:lnTo>
                <a:lnTo>
                  <a:pt x="221246" y="55765"/>
                </a:lnTo>
                <a:lnTo>
                  <a:pt x="224421" y="45847"/>
                </a:lnTo>
                <a:lnTo>
                  <a:pt x="217639" y="42240"/>
                </a:lnTo>
                <a:lnTo>
                  <a:pt x="207733" y="18364"/>
                </a:lnTo>
                <a:lnTo>
                  <a:pt x="190588" y="11595"/>
                </a:lnTo>
                <a:lnTo>
                  <a:pt x="173469" y="21958"/>
                </a:lnTo>
                <a:lnTo>
                  <a:pt x="166700" y="31889"/>
                </a:lnTo>
                <a:lnTo>
                  <a:pt x="173469" y="38671"/>
                </a:lnTo>
                <a:lnTo>
                  <a:pt x="173469" y="49034"/>
                </a:lnTo>
                <a:lnTo>
                  <a:pt x="163537" y="55791"/>
                </a:lnTo>
                <a:lnTo>
                  <a:pt x="180212" y="86436"/>
                </a:lnTo>
                <a:lnTo>
                  <a:pt x="173456" y="90043"/>
                </a:lnTo>
                <a:lnTo>
                  <a:pt x="163525" y="86436"/>
                </a:lnTo>
                <a:lnTo>
                  <a:pt x="156311" y="86436"/>
                </a:lnTo>
                <a:lnTo>
                  <a:pt x="142798" y="103568"/>
                </a:lnTo>
                <a:lnTo>
                  <a:pt x="126123" y="120700"/>
                </a:lnTo>
                <a:lnTo>
                  <a:pt x="115760" y="137375"/>
                </a:lnTo>
                <a:lnTo>
                  <a:pt x="95478" y="144132"/>
                </a:lnTo>
                <a:lnTo>
                  <a:pt x="88722" y="140982"/>
                </a:lnTo>
                <a:lnTo>
                  <a:pt x="64846" y="174777"/>
                </a:lnTo>
                <a:lnTo>
                  <a:pt x="61239" y="174777"/>
                </a:lnTo>
                <a:lnTo>
                  <a:pt x="61239" y="164858"/>
                </a:lnTo>
                <a:lnTo>
                  <a:pt x="47713" y="171640"/>
                </a:lnTo>
                <a:lnTo>
                  <a:pt x="34188" y="191897"/>
                </a:lnTo>
                <a:lnTo>
                  <a:pt x="58064" y="209029"/>
                </a:lnTo>
                <a:lnTo>
                  <a:pt x="67983" y="202260"/>
                </a:lnTo>
                <a:lnTo>
                  <a:pt x="88722" y="185140"/>
                </a:lnTo>
                <a:lnTo>
                  <a:pt x="98640" y="188290"/>
                </a:lnTo>
                <a:lnTo>
                  <a:pt x="118910" y="195072"/>
                </a:lnTo>
                <a:lnTo>
                  <a:pt x="132880" y="222542"/>
                </a:lnTo>
                <a:lnTo>
                  <a:pt x="132880" y="225717"/>
                </a:lnTo>
                <a:lnTo>
                  <a:pt x="139661" y="246456"/>
                </a:lnTo>
                <a:lnTo>
                  <a:pt x="132880" y="266725"/>
                </a:lnTo>
                <a:lnTo>
                  <a:pt x="139661" y="273494"/>
                </a:lnTo>
                <a:lnTo>
                  <a:pt x="129285" y="287020"/>
                </a:lnTo>
                <a:lnTo>
                  <a:pt x="105409" y="293776"/>
                </a:lnTo>
                <a:lnTo>
                  <a:pt x="112179" y="307314"/>
                </a:lnTo>
                <a:lnTo>
                  <a:pt x="105409" y="334797"/>
                </a:lnTo>
                <a:lnTo>
                  <a:pt x="74764" y="351472"/>
                </a:lnTo>
                <a:lnTo>
                  <a:pt x="67995" y="368604"/>
                </a:lnTo>
                <a:lnTo>
                  <a:pt x="74764" y="378980"/>
                </a:lnTo>
                <a:lnTo>
                  <a:pt x="74764" y="385749"/>
                </a:lnTo>
                <a:lnTo>
                  <a:pt x="81546" y="385749"/>
                </a:lnTo>
                <a:lnTo>
                  <a:pt x="78371" y="388912"/>
                </a:lnTo>
                <a:lnTo>
                  <a:pt x="85140" y="402882"/>
                </a:lnTo>
                <a:lnTo>
                  <a:pt x="71615" y="423151"/>
                </a:lnTo>
                <a:lnTo>
                  <a:pt x="74777" y="429920"/>
                </a:lnTo>
                <a:lnTo>
                  <a:pt x="54521" y="433527"/>
                </a:lnTo>
                <a:lnTo>
                  <a:pt x="54521" y="436689"/>
                </a:lnTo>
                <a:lnTo>
                  <a:pt x="71640" y="447065"/>
                </a:lnTo>
                <a:lnTo>
                  <a:pt x="74815" y="456984"/>
                </a:lnTo>
                <a:lnTo>
                  <a:pt x="74815" y="467360"/>
                </a:lnTo>
                <a:lnTo>
                  <a:pt x="71640" y="487629"/>
                </a:lnTo>
                <a:lnTo>
                  <a:pt x="68033" y="494385"/>
                </a:lnTo>
                <a:lnTo>
                  <a:pt x="61277" y="504786"/>
                </a:lnTo>
                <a:lnTo>
                  <a:pt x="58127" y="521906"/>
                </a:lnTo>
                <a:lnTo>
                  <a:pt x="61277" y="531837"/>
                </a:lnTo>
                <a:lnTo>
                  <a:pt x="71640" y="535432"/>
                </a:lnTo>
                <a:lnTo>
                  <a:pt x="81572" y="535432"/>
                </a:lnTo>
                <a:lnTo>
                  <a:pt x="95542" y="562483"/>
                </a:lnTo>
                <a:lnTo>
                  <a:pt x="95542" y="569239"/>
                </a:lnTo>
                <a:lnTo>
                  <a:pt x="74815" y="562483"/>
                </a:lnTo>
                <a:lnTo>
                  <a:pt x="68033" y="555688"/>
                </a:lnTo>
                <a:lnTo>
                  <a:pt x="47777" y="552538"/>
                </a:lnTo>
                <a:lnTo>
                  <a:pt x="27508" y="559295"/>
                </a:lnTo>
                <a:lnTo>
                  <a:pt x="13969" y="572833"/>
                </a:lnTo>
                <a:lnTo>
                  <a:pt x="0" y="579589"/>
                </a:lnTo>
                <a:lnTo>
                  <a:pt x="7213" y="586346"/>
                </a:lnTo>
                <a:lnTo>
                  <a:pt x="20751" y="586346"/>
                </a:lnTo>
                <a:lnTo>
                  <a:pt x="30657" y="599884"/>
                </a:lnTo>
                <a:lnTo>
                  <a:pt x="58153" y="610247"/>
                </a:lnTo>
                <a:lnTo>
                  <a:pt x="78409" y="606640"/>
                </a:lnTo>
                <a:lnTo>
                  <a:pt x="85191" y="623785"/>
                </a:lnTo>
                <a:lnTo>
                  <a:pt x="88798" y="623785"/>
                </a:lnTo>
                <a:lnTo>
                  <a:pt x="109054" y="613384"/>
                </a:lnTo>
                <a:lnTo>
                  <a:pt x="122580" y="627380"/>
                </a:lnTo>
                <a:lnTo>
                  <a:pt x="115811" y="640905"/>
                </a:lnTo>
                <a:lnTo>
                  <a:pt x="115811" y="650836"/>
                </a:lnTo>
                <a:lnTo>
                  <a:pt x="129336" y="654443"/>
                </a:lnTo>
                <a:lnTo>
                  <a:pt x="122580" y="667956"/>
                </a:lnTo>
                <a:lnTo>
                  <a:pt x="136105" y="678319"/>
                </a:lnTo>
                <a:lnTo>
                  <a:pt x="129336" y="691857"/>
                </a:lnTo>
                <a:lnTo>
                  <a:pt x="132943" y="705396"/>
                </a:lnTo>
                <a:lnTo>
                  <a:pt x="146469" y="732434"/>
                </a:lnTo>
                <a:lnTo>
                  <a:pt x="153238" y="732434"/>
                </a:lnTo>
                <a:lnTo>
                  <a:pt x="153238" y="712165"/>
                </a:lnTo>
                <a:lnTo>
                  <a:pt x="166763" y="708990"/>
                </a:lnTo>
                <a:lnTo>
                  <a:pt x="180289" y="708990"/>
                </a:lnTo>
                <a:lnTo>
                  <a:pt x="193814" y="725652"/>
                </a:lnTo>
                <a:lnTo>
                  <a:pt x="187045" y="742797"/>
                </a:lnTo>
                <a:lnTo>
                  <a:pt x="217690" y="790549"/>
                </a:lnTo>
                <a:lnTo>
                  <a:pt x="221297" y="790549"/>
                </a:lnTo>
                <a:lnTo>
                  <a:pt x="238429" y="786942"/>
                </a:lnTo>
                <a:lnTo>
                  <a:pt x="251967" y="793724"/>
                </a:lnTo>
                <a:lnTo>
                  <a:pt x="258724" y="783793"/>
                </a:lnTo>
                <a:lnTo>
                  <a:pt x="268643" y="773430"/>
                </a:lnTo>
                <a:lnTo>
                  <a:pt x="268643" y="766635"/>
                </a:lnTo>
                <a:lnTo>
                  <a:pt x="275843" y="759879"/>
                </a:lnTo>
                <a:lnTo>
                  <a:pt x="285775" y="749515"/>
                </a:lnTo>
                <a:lnTo>
                  <a:pt x="296151" y="742746"/>
                </a:lnTo>
                <a:lnTo>
                  <a:pt x="299313" y="732358"/>
                </a:lnTo>
                <a:lnTo>
                  <a:pt x="347078" y="735965"/>
                </a:lnTo>
                <a:lnTo>
                  <a:pt x="364197" y="729208"/>
                </a:lnTo>
                <a:lnTo>
                  <a:pt x="374129" y="718845"/>
                </a:lnTo>
                <a:lnTo>
                  <a:pt x="387642" y="715683"/>
                </a:lnTo>
                <a:lnTo>
                  <a:pt x="384492" y="729208"/>
                </a:lnTo>
                <a:lnTo>
                  <a:pt x="387642" y="742734"/>
                </a:lnTo>
                <a:lnTo>
                  <a:pt x="404787" y="749503"/>
                </a:lnTo>
                <a:lnTo>
                  <a:pt x="401624" y="769772"/>
                </a:lnTo>
                <a:lnTo>
                  <a:pt x="398030" y="783742"/>
                </a:lnTo>
                <a:lnTo>
                  <a:pt x="398030" y="810793"/>
                </a:lnTo>
                <a:lnTo>
                  <a:pt x="421893" y="824306"/>
                </a:lnTo>
                <a:lnTo>
                  <a:pt x="439038" y="827913"/>
                </a:lnTo>
                <a:lnTo>
                  <a:pt x="442201" y="831100"/>
                </a:lnTo>
                <a:lnTo>
                  <a:pt x="452564" y="841463"/>
                </a:lnTo>
                <a:lnTo>
                  <a:pt x="476453" y="858596"/>
                </a:lnTo>
                <a:lnTo>
                  <a:pt x="527367" y="858596"/>
                </a:lnTo>
                <a:lnTo>
                  <a:pt x="530542" y="844613"/>
                </a:lnTo>
                <a:lnTo>
                  <a:pt x="527367" y="810818"/>
                </a:lnTo>
                <a:lnTo>
                  <a:pt x="530542" y="800455"/>
                </a:lnTo>
                <a:lnTo>
                  <a:pt x="544067" y="813968"/>
                </a:lnTo>
                <a:lnTo>
                  <a:pt x="567943" y="807212"/>
                </a:lnTo>
                <a:lnTo>
                  <a:pt x="581469" y="797293"/>
                </a:lnTo>
                <a:lnTo>
                  <a:pt x="578319" y="773430"/>
                </a:lnTo>
                <a:lnTo>
                  <a:pt x="574713" y="736003"/>
                </a:lnTo>
                <a:lnTo>
                  <a:pt x="571550" y="732396"/>
                </a:lnTo>
                <a:lnTo>
                  <a:pt x="585076" y="715746"/>
                </a:lnTo>
                <a:lnTo>
                  <a:pt x="588683" y="712139"/>
                </a:lnTo>
                <a:lnTo>
                  <a:pt x="602221" y="698601"/>
                </a:lnTo>
                <a:lnTo>
                  <a:pt x="626084" y="691845"/>
                </a:lnTo>
                <a:lnTo>
                  <a:pt x="642746" y="708977"/>
                </a:lnTo>
                <a:lnTo>
                  <a:pt x="649503" y="698601"/>
                </a:lnTo>
                <a:lnTo>
                  <a:pt x="656297" y="701789"/>
                </a:lnTo>
                <a:lnTo>
                  <a:pt x="663498" y="708977"/>
                </a:lnTo>
                <a:lnTo>
                  <a:pt x="663498" y="725639"/>
                </a:lnTo>
                <a:lnTo>
                  <a:pt x="670267" y="729246"/>
                </a:lnTo>
                <a:lnTo>
                  <a:pt x="677024" y="736015"/>
                </a:lnTo>
                <a:lnTo>
                  <a:pt x="690562" y="736015"/>
                </a:lnTo>
                <a:lnTo>
                  <a:pt x="697318" y="739190"/>
                </a:lnTo>
                <a:lnTo>
                  <a:pt x="714438" y="732421"/>
                </a:lnTo>
                <a:lnTo>
                  <a:pt x="734720" y="732421"/>
                </a:lnTo>
                <a:lnTo>
                  <a:pt x="748245" y="718883"/>
                </a:lnTo>
                <a:lnTo>
                  <a:pt x="768502" y="718883"/>
                </a:lnTo>
                <a:lnTo>
                  <a:pt x="782497" y="708964"/>
                </a:lnTo>
                <a:lnTo>
                  <a:pt x="782497" y="698588"/>
                </a:lnTo>
                <a:lnTo>
                  <a:pt x="775284" y="678319"/>
                </a:lnTo>
                <a:lnTo>
                  <a:pt x="775284" y="666635"/>
                </a:lnTo>
                <a:lnTo>
                  <a:pt x="785660" y="656272"/>
                </a:lnTo>
                <a:lnTo>
                  <a:pt x="782497" y="632841"/>
                </a:lnTo>
                <a:lnTo>
                  <a:pt x="796023" y="626071"/>
                </a:lnTo>
                <a:lnTo>
                  <a:pt x="802779" y="598589"/>
                </a:lnTo>
                <a:lnTo>
                  <a:pt x="796023" y="571550"/>
                </a:lnTo>
                <a:lnTo>
                  <a:pt x="792416" y="558012"/>
                </a:lnTo>
                <a:lnTo>
                  <a:pt x="812698" y="551256"/>
                </a:lnTo>
                <a:lnTo>
                  <a:pt x="812698" y="540893"/>
                </a:lnTo>
                <a:lnTo>
                  <a:pt x="826655" y="530529"/>
                </a:lnTo>
                <a:lnTo>
                  <a:pt x="833424" y="513854"/>
                </a:lnTo>
                <a:lnTo>
                  <a:pt x="843356" y="503478"/>
                </a:lnTo>
                <a:lnTo>
                  <a:pt x="846950" y="503478"/>
                </a:lnTo>
                <a:lnTo>
                  <a:pt x="843356" y="483209"/>
                </a:lnTo>
                <a:lnTo>
                  <a:pt x="860475" y="476440"/>
                </a:lnTo>
                <a:lnTo>
                  <a:pt x="840219" y="462445"/>
                </a:lnTo>
                <a:lnTo>
                  <a:pt x="843381" y="452526"/>
                </a:lnTo>
                <a:lnTo>
                  <a:pt x="836625" y="421894"/>
                </a:lnTo>
                <a:lnTo>
                  <a:pt x="853744" y="408355"/>
                </a:lnTo>
                <a:lnTo>
                  <a:pt x="874026" y="404749"/>
                </a:lnTo>
                <a:lnTo>
                  <a:pt x="887539" y="408355"/>
                </a:lnTo>
                <a:lnTo>
                  <a:pt x="897928" y="411518"/>
                </a:lnTo>
                <a:lnTo>
                  <a:pt x="901534" y="404749"/>
                </a:lnTo>
                <a:lnTo>
                  <a:pt x="908291" y="408355"/>
                </a:lnTo>
                <a:lnTo>
                  <a:pt x="911453" y="425018"/>
                </a:lnTo>
                <a:lnTo>
                  <a:pt x="921816" y="438988"/>
                </a:lnTo>
                <a:lnTo>
                  <a:pt x="925004" y="442163"/>
                </a:lnTo>
                <a:lnTo>
                  <a:pt x="932205" y="442163"/>
                </a:lnTo>
                <a:lnTo>
                  <a:pt x="935367" y="435381"/>
                </a:lnTo>
                <a:lnTo>
                  <a:pt x="942124" y="438988"/>
                </a:lnTo>
                <a:lnTo>
                  <a:pt x="979525" y="425018"/>
                </a:lnTo>
                <a:lnTo>
                  <a:pt x="986307" y="432231"/>
                </a:lnTo>
                <a:lnTo>
                  <a:pt x="1003439" y="408355"/>
                </a:lnTo>
                <a:lnTo>
                  <a:pt x="1016965" y="401586"/>
                </a:lnTo>
                <a:lnTo>
                  <a:pt x="1027341" y="391210"/>
                </a:lnTo>
                <a:lnTo>
                  <a:pt x="1027341" y="397979"/>
                </a:lnTo>
                <a:lnTo>
                  <a:pt x="1034097" y="397979"/>
                </a:lnTo>
                <a:lnTo>
                  <a:pt x="1040866" y="401586"/>
                </a:lnTo>
                <a:lnTo>
                  <a:pt x="1044041" y="397979"/>
                </a:lnTo>
                <a:lnTo>
                  <a:pt x="1061161" y="384441"/>
                </a:lnTo>
                <a:lnTo>
                  <a:pt x="1061161" y="380834"/>
                </a:lnTo>
                <a:lnTo>
                  <a:pt x="1054404" y="380834"/>
                </a:lnTo>
                <a:lnTo>
                  <a:pt x="1051242" y="377685"/>
                </a:lnTo>
                <a:lnTo>
                  <a:pt x="1054404" y="360553"/>
                </a:lnTo>
                <a:lnTo>
                  <a:pt x="1034122" y="326745"/>
                </a:lnTo>
                <a:lnTo>
                  <a:pt x="1034122" y="333514"/>
                </a:lnTo>
                <a:lnTo>
                  <a:pt x="1027366" y="326745"/>
                </a:lnTo>
                <a:lnTo>
                  <a:pt x="1030516" y="323138"/>
                </a:lnTo>
                <a:lnTo>
                  <a:pt x="1037285" y="299275"/>
                </a:lnTo>
                <a:lnTo>
                  <a:pt x="1034122" y="265455"/>
                </a:lnTo>
                <a:lnTo>
                  <a:pt x="1020610" y="265455"/>
                </a:lnTo>
                <a:lnTo>
                  <a:pt x="1010221" y="251942"/>
                </a:lnTo>
                <a:lnTo>
                  <a:pt x="999845" y="248335"/>
                </a:lnTo>
                <a:lnTo>
                  <a:pt x="989926" y="228066"/>
                </a:lnTo>
                <a:lnTo>
                  <a:pt x="996695" y="210947"/>
                </a:lnTo>
                <a:lnTo>
                  <a:pt x="989926" y="204165"/>
                </a:lnTo>
                <a:lnTo>
                  <a:pt x="983145" y="204165"/>
                </a:lnTo>
                <a:lnTo>
                  <a:pt x="979538" y="193802"/>
                </a:lnTo>
                <a:lnTo>
                  <a:pt x="996683" y="190639"/>
                </a:lnTo>
                <a:lnTo>
                  <a:pt x="1006601" y="187032"/>
                </a:lnTo>
                <a:lnTo>
                  <a:pt x="1010208" y="159994"/>
                </a:lnTo>
                <a:lnTo>
                  <a:pt x="1016977" y="159994"/>
                </a:lnTo>
                <a:lnTo>
                  <a:pt x="1006601" y="139725"/>
                </a:lnTo>
                <a:lnTo>
                  <a:pt x="1003439" y="129349"/>
                </a:lnTo>
                <a:lnTo>
                  <a:pt x="993076" y="136118"/>
                </a:lnTo>
                <a:lnTo>
                  <a:pt x="959269" y="149656"/>
                </a:lnTo>
                <a:lnTo>
                  <a:pt x="932230" y="149656"/>
                </a:lnTo>
                <a:lnTo>
                  <a:pt x="925029" y="139725"/>
                </a:lnTo>
                <a:lnTo>
                  <a:pt x="911491" y="142875"/>
                </a:lnTo>
                <a:lnTo>
                  <a:pt x="897978" y="160020"/>
                </a:lnTo>
                <a:lnTo>
                  <a:pt x="877696" y="160020"/>
                </a:lnTo>
                <a:lnTo>
                  <a:pt x="850214" y="163626"/>
                </a:lnTo>
                <a:lnTo>
                  <a:pt x="840295" y="153263"/>
                </a:lnTo>
                <a:lnTo>
                  <a:pt x="847051" y="156413"/>
                </a:lnTo>
                <a:lnTo>
                  <a:pt x="850214" y="146481"/>
                </a:lnTo>
                <a:lnTo>
                  <a:pt x="833539" y="132969"/>
                </a:lnTo>
                <a:lnTo>
                  <a:pt x="826769" y="105486"/>
                </a:lnTo>
                <a:lnTo>
                  <a:pt x="823175" y="91973"/>
                </a:lnTo>
                <a:lnTo>
                  <a:pt x="816406" y="74828"/>
                </a:lnTo>
                <a:lnTo>
                  <a:pt x="812799" y="68059"/>
                </a:lnTo>
                <a:lnTo>
                  <a:pt x="823175" y="30657"/>
                </a:lnTo>
                <a:lnTo>
                  <a:pt x="823175" y="27482"/>
                </a:lnTo>
                <a:lnTo>
                  <a:pt x="826769" y="23876"/>
                </a:lnTo>
                <a:lnTo>
                  <a:pt x="826769" y="20726"/>
                </a:lnTo>
                <a:lnTo>
                  <a:pt x="823175" y="17119"/>
                </a:lnTo>
                <a:lnTo>
                  <a:pt x="796137" y="7200"/>
                </a:lnTo>
                <a:lnTo>
                  <a:pt x="779005" y="7200"/>
                </a:lnTo>
                <a:lnTo>
                  <a:pt x="768616" y="0"/>
                </a:lnTo>
                <a:lnTo>
                  <a:pt x="747725" y="0"/>
                </a:lnTo>
                <a:lnTo>
                  <a:pt x="748055" y="1219"/>
                </a:lnTo>
                <a:close/>
              </a:path>
            </a:pathLst>
          </a:custGeom>
          <a:ln w="1269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753098" y="3622084"/>
            <a:ext cx="20294" cy="16700"/>
          </a:xfrm>
          <a:custGeom>
            <a:avLst/>
            <a:gdLst/>
            <a:ahLst/>
            <a:cxnLst/>
            <a:rect l="l" t="t" r="r" b="b"/>
            <a:pathLst>
              <a:path w="20294" h="16700">
                <a:moveTo>
                  <a:pt x="13525" y="0"/>
                </a:moveTo>
                <a:lnTo>
                  <a:pt x="16687" y="0"/>
                </a:lnTo>
                <a:lnTo>
                  <a:pt x="16687" y="9931"/>
                </a:lnTo>
                <a:lnTo>
                  <a:pt x="20294" y="13538"/>
                </a:lnTo>
                <a:lnTo>
                  <a:pt x="13525" y="16700"/>
                </a:lnTo>
                <a:lnTo>
                  <a:pt x="0" y="13538"/>
                </a:lnTo>
                <a:lnTo>
                  <a:pt x="6769" y="3175"/>
                </a:lnTo>
                <a:lnTo>
                  <a:pt x="13525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236245" y="3723988"/>
            <a:ext cx="30670" cy="30683"/>
          </a:xfrm>
          <a:custGeom>
            <a:avLst/>
            <a:gdLst/>
            <a:ahLst/>
            <a:cxnLst/>
            <a:rect l="l" t="t" r="r" b="b"/>
            <a:pathLst>
              <a:path w="30670" h="30683">
                <a:moveTo>
                  <a:pt x="0" y="63"/>
                </a:moveTo>
                <a:lnTo>
                  <a:pt x="6756" y="63"/>
                </a:lnTo>
                <a:lnTo>
                  <a:pt x="13538" y="10426"/>
                </a:lnTo>
                <a:lnTo>
                  <a:pt x="20307" y="63"/>
                </a:lnTo>
                <a:lnTo>
                  <a:pt x="30670" y="6819"/>
                </a:lnTo>
                <a:lnTo>
                  <a:pt x="17157" y="30683"/>
                </a:lnTo>
                <a:lnTo>
                  <a:pt x="13550" y="20320"/>
                </a:lnTo>
                <a:lnTo>
                  <a:pt x="12" y="13550"/>
                </a:lnTo>
                <a:lnTo>
                  <a:pt x="6781" y="1355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4631057" y="3931193"/>
            <a:ext cx="843343" cy="853808"/>
          </a:xfrm>
          <a:custGeom>
            <a:avLst/>
            <a:gdLst/>
            <a:ahLst/>
            <a:cxnLst/>
            <a:rect l="l" t="t" r="r" b="b"/>
            <a:pathLst>
              <a:path w="843343" h="853808">
                <a:moveTo>
                  <a:pt x="119024" y="0"/>
                </a:moveTo>
                <a:lnTo>
                  <a:pt x="109093" y="17119"/>
                </a:lnTo>
                <a:lnTo>
                  <a:pt x="112268" y="23901"/>
                </a:lnTo>
                <a:lnTo>
                  <a:pt x="101879" y="57696"/>
                </a:lnTo>
                <a:lnTo>
                  <a:pt x="95110" y="64909"/>
                </a:lnTo>
                <a:lnTo>
                  <a:pt x="95110" y="81584"/>
                </a:lnTo>
                <a:lnTo>
                  <a:pt x="81597" y="129336"/>
                </a:lnTo>
                <a:lnTo>
                  <a:pt x="91960" y="139268"/>
                </a:lnTo>
                <a:lnTo>
                  <a:pt x="109080" y="146481"/>
                </a:lnTo>
                <a:lnTo>
                  <a:pt x="119011" y="156387"/>
                </a:lnTo>
                <a:lnTo>
                  <a:pt x="105473" y="159994"/>
                </a:lnTo>
                <a:lnTo>
                  <a:pt x="44183" y="217678"/>
                </a:lnTo>
                <a:lnTo>
                  <a:pt x="74828" y="221284"/>
                </a:lnTo>
                <a:lnTo>
                  <a:pt x="64452" y="241566"/>
                </a:lnTo>
                <a:lnTo>
                  <a:pt x="78435" y="244716"/>
                </a:lnTo>
                <a:lnTo>
                  <a:pt x="78435" y="261861"/>
                </a:lnTo>
                <a:lnTo>
                  <a:pt x="109080" y="265468"/>
                </a:lnTo>
                <a:lnTo>
                  <a:pt x="105473" y="285711"/>
                </a:lnTo>
                <a:lnTo>
                  <a:pt x="98704" y="288899"/>
                </a:lnTo>
                <a:lnTo>
                  <a:pt x="115836" y="299262"/>
                </a:lnTo>
                <a:lnTo>
                  <a:pt x="115836" y="319544"/>
                </a:lnTo>
                <a:lnTo>
                  <a:pt x="125755" y="333057"/>
                </a:lnTo>
                <a:lnTo>
                  <a:pt x="142900" y="353809"/>
                </a:lnTo>
                <a:lnTo>
                  <a:pt x="156413" y="353809"/>
                </a:lnTo>
                <a:lnTo>
                  <a:pt x="153263" y="377659"/>
                </a:lnTo>
                <a:lnTo>
                  <a:pt x="142900" y="380847"/>
                </a:lnTo>
                <a:lnTo>
                  <a:pt x="132511" y="380847"/>
                </a:lnTo>
                <a:lnTo>
                  <a:pt x="125742" y="384454"/>
                </a:lnTo>
                <a:lnTo>
                  <a:pt x="122593" y="394360"/>
                </a:lnTo>
                <a:lnTo>
                  <a:pt x="109054" y="380847"/>
                </a:lnTo>
                <a:lnTo>
                  <a:pt x="57696" y="380847"/>
                </a:lnTo>
                <a:lnTo>
                  <a:pt x="50927" y="387604"/>
                </a:lnTo>
                <a:lnTo>
                  <a:pt x="47764" y="401129"/>
                </a:lnTo>
                <a:lnTo>
                  <a:pt x="17119" y="411518"/>
                </a:lnTo>
                <a:lnTo>
                  <a:pt x="17119" y="418274"/>
                </a:lnTo>
                <a:lnTo>
                  <a:pt x="0" y="425030"/>
                </a:lnTo>
                <a:lnTo>
                  <a:pt x="3606" y="431800"/>
                </a:lnTo>
                <a:lnTo>
                  <a:pt x="17119" y="435406"/>
                </a:lnTo>
                <a:lnTo>
                  <a:pt x="23888" y="431800"/>
                </a:lnTo>
                <a:lnTo>
                  <a:pt x="27051" y="442188"/>
                </a:lnTo>
                <a:lnTo>
                  <a:pt x="44170" y="452551"/>
                </a:lnTo>
                <a:lnTo>
                  <a:pt x="57708" y="459308"/>
                </a:lnTo>
                <a:lnTo>
                  <a:pt x="81597" y="459308"/>
                </a:lnTo>
                <a:lnTo>
                  <a:pt x="78422" y="486346"/>
                </a:lnTo>
                <a:lnTo>
                  <a:pt x="54546" y="503491"/>
                </a:lnTo>
                <a:lnTo>
                  <a:pt x="54546" y="513410"/>
                </a:lnTo>
                <a:lnTo>
                  <a:pt x="81597" y="513410"/>
                </a:lnTo>
                <a:lnTo>
                  <a:pt x="88353" y="503491"/>
                </a:lnTo>
                <a:lnTo>
                  <a:pt x="105473" y="499884"/>
                </a:lnTo>
                <a:lnTo>
                  <a:pt x="159994" y="530529"/>
                </a:lnTo>
                <a:lnTo>
                  <a:pt x="118986" y="561174"/>
                </a:lnTo>
                <a:lnTo>
                  <a:pt x="125742" y="571538"/>
                </a:lnTo>
                <a:lnTo>
                  <a:pt x="146481" y="567931"/>
                </a:lnTo>
                <a:lnTo>
                  <a:pt x="149644" y="578294"/>
                </a:lnTo>
                <a:lnTo>
                  <a:pt x="149644" y="605345"/>
                </a:lnTo>
                <a:lnTo>
                  <a:pt x="129362" y="598576"/>
                </a:lnTo>
                <a:lnTo>
                  <a:pt x="112242" y="615721"/>
                </a:lnTo>
                <a:lnTo>
                  <a:pt x="74815" y="608939"/>
                </a:lnTo>
                <a:lnTo>
                  <a:pt x="64439" y="629221"/>
                </a:lnTo>
                <a:lnTo>
                  <a:pt x="61290" y="642759"/>
                </a:lnTo>
                <a:lnTo>
                  <a:pt x="61290" y="656272"/>
                </a:lnTo>
                <a:lnTo>
                  <a:pt x="68046" y="659879"/>
                </a:lnTo>
                <a:lnTo>
                  <a:pt x="71653" y="669810"/>
                </a:lnTo>
                <a:lnTo>
                  <a:pt x="85178" y="676567"/>
                </a:lnTo>
                <a:lnTo>
                  <a:pt x="95097" y="683348"/>
                </a:lnTo>
                <a:lnTo>
                  <a:pt x="98704" y="680173"/>
                </a:lnTo>
                <a:lnTo>
                  <a:pt x="101866" y="686955"/>
                </a:lnTo>
                <a:lnTo>
                  <a:pt x="132511" y="693712"/>
                </a:lnTo>
                <a:lnTo>
                  <a:pt x="153263" y="710844"/>
                </a:lnTo>
                <a:lnTo>
                  <a:pt x="153263" y="714019"/>
                </a:lnTo>
                <a:lnTo>
                  <a:pt x="166776" y="714019"/>
                </a:lnTo>
                <a:lnTo>
                  <a:pt x="176707" y="720775"/>
                </a:lnTo>
                <a:lnTo>
                  <a:pt x="190677" y="720775"/>
                </a:lnTo>
                <a:lnTo>
                  <a:pt x="193852" y="737920"/>
                </a:lnTo>
                <a:lnTo>
                  <a:pt x="207378" y="744689"/>
                </a:lnTo>
                <a:lnTo>
                  <a:pt x="210985" y="758228"/>
                </a:lnTo>
                <a:lnTo>
                  <a:pt x="210985" y="778954"/>
                </a:lnTo>
                <a:lnTo>
                  <a:pt x="180340" y="816368"/>
                </a:lnTo>
                <a:lnTo>
                  <a:pt x="190703" y="829894"/>
                </a:lnTo>
                <a:lnTo>
                  <a:pt x="190703" y="836663"/>
                </a:lnTo>
                <a:lnTo>
                  <a:pt x="224536" y="836663"/>
                </a:lnTo>
                <a:lnTo>
                  <a:pt x="238048" y="853808"/>
                </a:lnTo>
                <a:lnTo>
                  <a:pt x="255193" y="840270"/>
                </a:lnTo>
                <a:lnTo>
                  <a:pt x="295732" y="826287"/>
                </a:lnTo>
                <a:lnTo>
                  <a:pt x="292582" y="819531"/>
                </a:lnTo>
                <a:lnTo>
                  <a:pt x="306108" y="826287"/>
                </a:lnTo>
                <a:lnTo>
                  <a:pt x="306108" y="816368"/>
                </a:lnTo>
                <a:lnTo>
                  <a:pt x="323240" y="812761"/>
                </a:lnTo>
                <a:lnTo>
                  <a:pt x="326390" y="802843"/>
                </a:lnTo>
                <a:lnTo>
                  <a:pt x="347141" y="806005"/>
                </a:lnTo>
                <a:lnTo>
                  <a:pt x="357060" y="823150"/>
                </a:lnTo>
                <a:lnTo>
                  <a:pt x="398068" y="806005"/>
                </a:lnTo>
                <a:lnTo>
                  <a:pt x="391299" y="782142"/>
                </a:lnTo>
                <a:lnTo>
                  <a:pt x="374180" y="778967"/>
                </a:lnTo>
                <a:lnTo>
                  <a:pt x="357035" y="755091"/>
                </a:lnTo>
                <a:lnTo>
                  <a:pt x="360641" y="731215"/>
                </a:lnTo>
                <a:lnTo>
                  <a:pt x="377786" y="714070"/>
                </a:lnTo>
                <a:lnTo>
                  <a:pt x="407974" y="707301"/>
                </a:lnTo>
                <a:lnTo>
                  <a:pt x="407974" y="690626"/>
                </a:lnTo>
                <a:lnTo>
                  <a:pt x="418338" y="683412"/>
                </a:lnTo>
                <a:lnTo>
                  <a:pt x="425107" y="683412"/>
                </a:lnTo>
                <a:lnTo>
                  <a:pt x="418338" y="663130"/>
                </a:lnTo>
                <a:lnTo>
                  <a:pt x="431876" y="663130"/>
                </a:lnTo>
                <a:lnTo>
                  <a:pt x="462521" y="676668"/>
                </a:lnTo>
                <a:lnTo>
                  <a:pt x="510273" y="680275"/>
                </a:lnTo>
                <a:lnTo>
                  <a:pt x="544080" y="680275"/>
                </a:lnTo>
                <a:lnTo>
                  <a:pt x="578319" y="755091"/>
                </a:lnTo>
                <a:lnTo>
                  <a:pt x="585101" y="755091"/>
                </a:lnTo>
                <a:lnTo>
                  <a:pt x="598614" y="768616"/>
                </a:lnTo>
                <a:lnTo>
                  <a:pt x="601776" y="768616"/>
                </a:lnTo>
                <a:lnTo>
                  <a:pt x="608977" y="775385"/>
                </a:lnTo>
                <a:lnTo>
                  <a:pt x="629259" y="778992"/>
                </a:lnTo>
                <a:lnTo>
                  <a:pt x="642797" y="785774"/>
                </a:lnTo>
                <a:lnTo>
                  <a:pt x="659917" y="792530"/>
                </a:lnTo>
                <a:lnTo>
                  <a:pt x="666686" y="792530"/>
                </a:lnTo>
                <a:lnTo>
                  <a:pt x="663079" y="806043"/>
                </a:lnTo>
                <a:lnTo>
                  <a:pt x="697331" y="823188"/>
                </a:lnTo>
                <a:lnTo>
                  <a:pt x="707250" y="806043"/>
                </a:lnTo>
                <a:lnTo>
                  <a:pt x="707250" y="782167"/>
                </a:lnTo>
                <a:lnTo>
                  <a:pt x="744664" y="775385"/>
                </a:lnTo>
                <a:lnTo>
                  <a:pt x="737895" y="761873"/>
                </a:lnTo>
                <a:lnTo>
                  <a:pt x="737895" y="758266"/>
                </a:lnTo>
                <a:lnTo>
                  <a:pt x="741502" y="751509"/>
                </a:lnTo>
                <a:lnTo>
                  <a:pt x="761771" y="758266"/>
                </a:lnTo>
                <a:lnTo>
                  <a:pt x="761771" y="751509"/>
                </a:lnTo>
                <a:lnTo>
                  <a:pt x="772147" y="741578"/>
                </a:lnTo>
                <a:lnTo>
                  <a:pt x="792416" y="731215"/>
                </a:lnTo>
                <a:lnTo>
                  <a:pt x="816279" y="704176"/>
                </a:lnTo>
                <a:lnTo>
                  <a:pt x="816279" y="700570"/>
                </a:lnTo>
                <a:lnTo>
                  <a:pt x="823061" y="683425"/>
                </a:lnTo>
                <a:lnTo>
                  <a:pt x="832967" y="683425"/>
                </a:lnTo>
                <a:lnTo>
                  <a:pt x="843343" y="680262"/>
                </a:lnTo>
                <a:lnTo>
                  <a:pt x="843343" y="655891"/>
                </a:lnTo>
                <a:lnTo>
                  <a:pt x="826211" y="642378"/>
                </a:lnTo>
                <a:lnTo>
                  <a:pt x="812673" y="632015"/>
                </a:lnTo>
                <a:lnTo>
                  <a:pt x="795553" y="608584"/>
                </a:lnTo>
                <a:lnTo>
                  <a:pt x="792403" y="604977"/>
                </a:lnTo>
                <a:lnTo>
                  <a:pt x="795553" y="601370"/>
                </a:lnTo>
                <a:lnTo>
                  <a:pt x="788797" y="598195"/>
                </a:lnTo>
                <a:lnTo>
                  <a:pt x="782015" y="574332"/>
                </a:lnTo>
                <a:lnTo>
                  <a:pt x="772109" y="571157"/>
                </a:lnTo>
                <a:lnTo>
                  <a:pt x="761746" y="571157"/>
                </a:lnTo>
                <a:lnTo>
                  <a:pt x="754964" y="567550"/>
                </a:lnTo>
                <a:lnTo>
                  <a:pt x="744601" y="557187"/>
                </a:lnTo>
                <a:lnTo>
                  <a:pt x="748207" y="547281"/>
                </a:lnTo>
                <a:lnTo>
                  <a:pt x="761746" y="536892"/>
                </a:lnTo>
                <a:lnTo>
                  <a:pt x="775258" y="462089"/>
                </a:lnTo>
                <a:lnTo>
                  <a:pt x="772096" y="458914"/>
                </a:lnTo>
                <a:lnTo>
                  <a:pt x="754951" y="455320"/>
                </a:lnTo>
                <a:lnTo>
                  <a:pt x="731088" y="441782"/>
                </a:lnTo>
                <a:lnTo>
                  <a:pt x="731088" y="414743"/>
                </a:lnTo>
                <a:lnTo>
                  <a:pt x="734682" y="400773"/>
                </a:lnTo>
                <a:lnTo>
                  <a:pt x="737857" y="380492"/>
                </a:lnTo>
                <a:lnTo>
                  <a:pt x="720712" y="373735"/>
                </a:lnTo>
                <a:lnTo>
                  <a:pt x="717562" y="360197"/>
                </a:lnTo>
                <a:lnTo>
                  <a:pt x="720712" y="346684"/>
                </a:lnTo>
                <a:lnTo>
                  <a:pt x="707199" y="349834"/>
                </a:lnTo>
                <a:lnTo>
                  <a:pt x="697268" y="360197"/>
                </a:lnTo>
                <a:lnTo>
                  <a:pt x="680148" y="366966"/>
                </a:lnTo>
                <a:lnTo>
                  <a:pt x="632371" y="363372"/>
                </a:lnTo>
                <a:lnTo>
                  <a:pt x="629221" y="373748"/>
                </a:lnTo>
                <a:lnTo>
                  <a:pt x="618858" y="380504"/>
                </a:lnTo>
                <a:lnTo>
                  <a:pt x="608926" y="390867"/>
                </a:lnTo>
                <a:lnTo>
                  <a:pt x="601713" y="397649"/>
                </a:lnTo>
                <a:lnTo>
                  <a:pt x="601713" y="404418"/>
                </a:lnTo>
                <a:lnTo>
                  <a:pt x="591807" y="414781"/>
                </a:lnTo>
                <a:lnTo>
                  <a:pt x="585012" y="424713"/>
                </a:lnTo>
                <a:lnTo>
                  <a:pt x="571500" y="417944"/>
                </a:lnTo>
                <a:lnTo>
                  <a:pt x="554355" y="421538"/>
                </a:lnTo>
                <a:lnTo>
                  <a:pt x="550748" y="421538"/>
                </a:lnTo>
                <a:lnTo>
                  <a:pt x="520103" y="373786"/>
                </a:lnTo>
                <a:lnTo>
                  <a:pt x="526897" y="356654"/>
                </a:lnTo>
                <a:lnTo>
                  <a:pt x="513359" y="339991"/>
                </a:lnTo>
                <a:lnTo>
                  <a:pt x="499846" y="339991"/>
                </a:lnTo>
                <a:lnTo>
                  <a:pt x="486308" y="343154"/>
                </a:lnTo>
                <a:lnTo>
                  <a:pt x="486308" y="363423"/>
                </a:lnTo>
                <a:lnTo>
                  <a:pt x="479552" y="363423"/>
                </a:lnTo>
                <a:lnTo>
                  <a:pt x="466013" y="336384"/>
                </a:lnTo>
                <a:lnTo>
                  <a:pt x="462407" y="322846"/>
                </a:lnTo>
                <a:lnTo>
                  <a:pt x="469201" y="309333"/>
                </a:lnTo>
                <a:lnTo>
                  <a:pt x="455663" y="298958"/>
                </a:lnTo>
                <a:lnTo>
                  <a:pt x="462419" y="285432"/>
                </a:lnTo>
                <a:lnTo>
                  <a:pt x="448906" y="281825"/>
                </a:lnTo>
                <a:lnTo>
                  <a:pt x="448906" y="271894"/>
                </a:lnTo>
                <a:lnTo>
                  <a:pt x="455663" y="258381"/>
                </a:lnTo>
                <a:lnTo>
                  <a:pt x="442137" y="244398"/>
                </a:lnTo>
                <a:lnTo>
                  <a:pt x="421868" y="254774"/>
                </a:lnTo>
                <a:lnTo>
                  <a:pt x="418261" y="254774"/>
                </a:lnTo>
                <a:lnTo>
                  <a:pt x="411505" y="237629"/>
                </a:lnTo>
                <a:lnTo>
                  <a:pt x="391223" y="241236"/>
                </a:lnTo>
                <a:lnTo>
                  <a:pt x="363728" y="230873"/>
                </a:lnTo>
                <a:lnTo>
                  <a:pt x="353822" y="217360"/>
                </a:lnTo>
                <a:lnTo>
                  <a:pt x="340283" y="217360"/>
                </a:lnTo>
                <a:lnTo>
                  <a:pt x="333070" y="210578"/>
                </a:lnTo>
                <a:lnTo>
                  <a:pt x="347040" y="203822"/>
                </a:lnTo>
                <a:lnTo>
                  <a:pt x="360578" y="190296"/>
                </a:lnTo>
                <a:lnTo>
                  <a:pt x="380860" y="183527"/>
                </a:lnTo>
                <a:lnTo>
                  <a:pt x="401104" y="186702"/>
                </a:lnTo>
                <a:lnTo>
                  <a:pt x="407898" y="193471"/>
                </a:lnTo>
                <a:lnTo>
                  <a:pt x="428625" y="200228"/>
                </a:lnTo>
                <a:lnTo>
                  <a:pt x="428625" y="193471"/>
                </a:lnTo>
                <a:lnTo>
                  <a:pt x="414655" y="166433"/>
                </a:lnTo>
                <a:lnTo>
                  <a:pt x="404723" y="166433"/>
                </a:lnTo>
                <a:lnTo>
                  <a:pt x="394360" y="162826"/>
                </a:lnTo>
                <a:lnTo>
                  <a:pt x="391210" y="152895"/>
                </a:lnTo>
                <a:lnTo>
                  <a:pt x="394360" y="135775"/>
                </a:lnTo>
                <a:lnTo>
                  <a:pt x="401116" y="125374"/>
                </a:lnTo>
                <a:lnTo>
                  <a:pt x="404723" y="118618"/>
                </a:lnTo>
                <a:lnTo>
                  <a:pt x="407911" y="98336"/>
                </a:lnTo>
                <a:lnTo>
                  <a:pt x="407911" y="87972"/>
                </a:lnTo>
                <a:lnTo>
                  <a:pt x="404723" y="78066"/>
                </a:lnTo>
                <a:lnTo>
                  <a:pt x="387604" y="67678"/>
                </a:lnTo>
                <a:lnTo>
                  <a:pt x="387604" y="64516"/>
                </a:lnTo>
                <a:lnTo>
                  <a:pt x="374065" y="50546"/>
                </a:lnTo>
                <a:lnTo>
                  <a:pt x="370459" y="54152"/>
                </a:lnTo>
                <a:lnTo>
                  <a:pt x="356946" y="60909"/>
                </a:lnTo>
                <a:lnTo>
                  <a:pt x="350177" y="57302"/>
                </a:lnTo>
                <a:lnTo>
                  <a:pt x="350177" y="71285"/>
                </a:lnTo>
                <a:lnTo>
                  <a:pt x="333044" y="74460"/>
                </a:lnTo>
                <a:lnTo>
                  <a:pt x="323126" y="105105"/>
                </a:lnTo>
                <a:lnTo>
                  <a:pt x="302844" y="105105"/>
                </a:lnTo>
                <a:lnTo>
                  <a:pt x="306006" y="115468"/>
                </a:lnTo>
                <a:lnTo>
                  <a:pt x="299250" y="115468"/>
                </a:lnTo>
                <a:lnTo>
                  <a:pt x="295643" y="105105"/>
                </a:lnTo>
                <a:lnTo>
                  <a:pt x="302844" y="91567"/>
                </a:lnTo>
                <a:lnTo>
                  <a:pt x="292481" y="87960"/>
                </a:lnTo>
                <a:lnTo>
                  <a:pt x="285699" y="81203"/>
                </a:lnTo>
                <a:lnTo>
                  <a:pt x="278942" y="71272"/>
                </a:lnTo>
                <a:lnTo>
                  <a:pt x="265417" y="71272"/>
                </a:lnTo>
                <a:lnTo>
                  <a:pt x="265417" y="64516"/>
                </a:lnTo>
                <a:lnTo>
                  <a:pt x="255028" y="33870"/>
                </a:lnTo>
                <a:lnTo>
                  <a:pt x="220776" y="27114"/>
                </a:lnTo>
                <a:lnTo>
                  <a:pt x="224383" y="30264"/>
                </a:lnTo>
                <a:lnTo>
                  <a:pt x="220776" y="37033"/>
                </a:lnTo>
                <a:lnTo>
                  <a:pt x="224383" y="57302"/>
                </a:lnTo>
                <a:lnTo>
                  <a:pt x="217614" y="64516"/>
                </a:lnTo>
                <a:lnTo>
                  <a:pt x="217614" y="71272"/>
                </a:lnTo>
                <a:lnTo>
                  <a:pt x="207251" y="64516"/>
                </a:lnTo>
                <a:lnTo>
                  <a:pt x="200482" y="67665"/>
                </a:lnTo>
                <a:lnTo>
                  <a:pt x="197307" y="71272"/>
                </a:lnTo>
                <a:lnTo>
                  <a:pt x="190550" y="71272"/>
                </a:lnTo>
                <a:lnTo>
                  <a:pt x="180187" y="60909"/>
                </a:lnTo>
                <a:lnTo>
                  <a:pt x="193700" y="54152"/>
                </a:lnTo>
                <a:lnTo>
                  <a:pt x="197307" y="43789"/>
                </a:lnTo>
                <a:lnTo>
                  <a:pt x="197307" y="30251"/>
                </a:lnTo>
                <a:lnTo>
                  <a:pt x="200482" y="3213"/>
                </a:lnTo>
                <a:lnTo>
                  <a:pt x="176606" y="6375"/>
                </a:lnTo>
                <a:lnTo>
                  <a:pt x="153962" y="4089"/>
                </a:lnTo>
                <a:lnTo>
                  <a:pt x="119646" y="482"/>
                </a:lnTo>
                <a:lnTo>
                  <a:pt x="119024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663457" y="2405193"/>
            <a:ext cx="1319771" cy="873899"/>
          </a:xfrm>
          <a:custGeom>
            <a:avLst/>
            <a:gdLst/>
            <a:ahLst/>
            <a:cxnLst/>
            <a:rect l="l" t="t" r="r" b="b"/>
            <a:pathLst>
              <a:path w="1319771" h="873899">
                <a:moveTo>
                  <a:pt x="686866" y="0"/>
                </a:moveTo>
                <a:lnTo>
                  <a:pt x="656221" y="23863"/>
                </a:lnTo>
                <a:lnTo>
                  <a:pt x="646302" y="50914"/>
                </a:lnTo>
                <a:lnTo>
                  <a:pt x="632777" y="57683"/>
                </a:lnTo>
                <a:lnTo>
                  <a:pt x="605307" y="50914"/>
                </a:lnTo>
                <a:lnTo>
                  <a:pt x="574662" y="44145"/>
                </a:lnTo>
                <a:lnTo>
                  <a:pt x="554380" y="30632"/>
                </a:lnTo>
                <a:lnTo>
                  <a:pt x="544474" y="41008"/>
                </a:lnTo>
                <a:lnTo>
                  <a:pt x="540867" y="61277"/>
                </a:lnTo>
                <a:lnTo>
                  <a:pt x="503466" y="50901"/>
                </a:lnTo>
                <a:lnTo>
                  <a:pt x="493102" y="64427"/>
                </a:lnTo>
                <a:lnTo>
                  <a:pt x="489927" y="85153"/>
                </a:lnTo>
                <a:lnTo>
                  <a:pt x="479551" y="98691"/>
                </a:lnTo>
                <a:lnTo>
                  <a:pt x="466026" y="95084"/>
                </a:lnTo>
                <a:lnTo>
                  <a:pt x="448894" y="115811"/>
                </a:lnTo>
                <a:lnTo>
                  <a:pt x="445731" y="112217"/>
                </a:lnTo>
                <a:lnTo>
                  <a:pt x="432193" y="142849"/>
                </a:lnTo>
                <a:lnTo>
                  <a:pt x="424992" y="142849"/>
                </a:lnTo>
                <a:lnTo>
                  <a:pt x="408317" y="146024"/>
                </a:lnTo>
                <a:lnTo>
                  <a:pt x="397954" y="156400"/>
                </a:lnTo>
                <a:lnTo>
                  <a:pt x="387591" y="160007"/>
                </a:lnTo>
                <a:lnTo>
                  <a:pt x="377659" y="149631"/>
                </a:lnTo>
                <a:lnTo>
                  <a:pt x="364147" y="132486"/>
                </a:lnTo>
                <a:lnTo>
                  <a:pt x="333501" y="129336"/>
                </a:lnTo>
                <a:lnTo>
                  <a:pt x="306006" y="132486"/>
                </a:lnTo>
                <a:lnTo>
                  <a:pt x="278980" y="153238"/>
                </a:lnTo>
                <a:lnTo>
                  <a:pt x="251942" y="169900"/>
                </a:lnTo>
                <a:lnTo>
                  <a:pt x="234810" y="169900"/>
                </a:lnTo>
                <a:lnTo>
                  <a:pt x="217677" y="180276"/>
                </a:lnTo>
                <a:lnTo>
                  <a:pt x="217677" y="214071"/>
                </a:lnTo>
                <a:lnTo>
                  <a:pt x="207759" y="217678"/>
                </a:lnTo>
                <a:lnTo>
                  <a:pt x="187020" y="210921"/>
                </a:lnTo>
                <a:lnTo>
                  <a:pt x="197383" y="227571"/>
                </a:lnTo>
                <a:lnTo>
                  <a:pt x="200990" y="244716"/>
                </a:lnTo>
                <a:lnTo>
                  <a:pt x="200990" y="251485"/>
                </a:lnTo>
                <a:lnTo>
                  <a:pt x="207759" y="268630"/>
                </a:lnTo>
                <a:lnTo>
                  <a:pt x="221284" y="275386"/>
                </a:lnTo>
                <a:lnTo>
                  <a:pt x="224434" y="299275"/>
                </a:lnTo>
                <a:lnTo>
                  <a:pt x="224434" y="316395"/>
                </a:lnTo>
                <a:lnTo>
                  <a:pt x="207771" y="319557"/>
                </a:lnTo>
                <a:lnTo>
                  <a:pt x="193789" y="316395"/>
                </a:lnTo>
                <a:lnTo>
                  <a:pt x="180276" y="312788"/>
                </a:lnTo>
                <a:lnTo>
                  <a:pt x="163601" y="312788"/>
                </a:lnTo>
                <a:lnTo>
                  <a:pt x="153238" y="306019"/>
                </a:lnTo>
                <a:lnTo>
                  <a:pt x="115823" y="306019"/>
                </a:lnTo>
                <a:lnTo>
                  <a:pt x="102285" y="299262"/>
                </a:lnTo>
                <a:lnTo>
                  <a:pt x="78422" y="288874"/>
                </a:lnTo>
                <a:lnTo>
                  <a:pt x="78422" y="282117"/>
                </a:lnTo>
                <a:lnTo>
                  <a:pt x="58140" y="278955"/>
                </a:lnTo>
                <a:lnTo>
                  <a:pt x="23901" y="288861"/>
                </a:lnTo>
                <a:lnTo>
                  <a:pt x="20739" y="302399"/>
                </a:lnTo>
                <a:lnTo>
                  <a:pt x="13969" y="316382"/>
                </a:lnTo>
                <a:lnTo>
                  <a:pt x="0" y="336651"/>
                </a:lnTo>
                <a:lnTo>
                  <a:pt x="23875" y="360527"/>
                </a:lnTo>
                <a:lnTo>
                  <a:pt x="37388" y="370446"/>
                </a:lnTo>
                <a:lnTo>
                  <a:pt x="61264" y="360527"/>
                </a:lnTo>
                <a:lnTo>
                  <a:pt x="64871" y="353758"/>
                </a:lnTo>
                <a:lnTo>
                  <a:pt x="85140" y="350151"/>
                </a:lnTo>
                <a:lnTo>
                  <a:pt x="122554" y="374040"/>
                </a:lnTo>
                <a:lnTo>
                  <a:pt x="119392" y="380796"/>
                </a:lnTo>
                <a:lnTo>
                  <a:pt x="126161" y="387578"/>
                </a:lnTo>
                <a:lnTo>
                  <a:pt x="132918" y="391172"/>
                </a:lnTo>
                <a:lnTo>
                  <a:pt x="149593" y="383971"/>
                </a:lnTo>
                <a:lnTo>
                  <a:pt x="149593" y="404698"/>
                </a:lnTo>
                <a:lnTo>
                  <a:pt x="146418" y="421360"/>
                </a:lnTo>
                <a:lnTo>
                  <a:pt x="173469" y="418198"/>
                </a:lnTo>
                <a:lnTo>
                  <a:pt x="193725" y="421360"/>
                </a:lnTo>
                <a:lnTo>
                  <a:pt x="204101" y="442087"/>
                </a:lnTo>
                <a:lnTo>
                  <a:pt x="210870" y="475894"/>
                </a:lnTo>
                <a:lnTo>
                  <a:pt x="204101" y="486270"/>
                </a:lnTo>
                <a:lnTo>
                  <a:pt x="204101" y="493039"/>
                </a:lnTo>
                <a:lnTo>
                  <a:pt x="217614" y="496189"/>
                </a:lnTo>
                <a:lnTo>
                  <a:pt x="217614" y="506577"/>
                </a:lnTo>
                <a:lnTo>
                  <a:pt x="221221" y="510171"/>
                </a:lnTo>
                <a:lnTo>
                  <a:pt x="224383" y="499795"/>
                </a:lnTo>
                <a:lnTo>
                  <a:pt x="224383" y="496189"/>
                </a:lnTo>
                <a:lnTo>
                  <a:pt x="248259" y="496189"/>
                </a:lnTo>
                <a:lnTo>
                  <a:pt x="227977" y="479539"/>
                </a:lnTo>
                <a:lnTo>
                  <a:pt x="238366" y="475932"/>
                </a:lnTo>
                <a:lnTo>
                  <a:pt x="272173" y="479539"/>
                </a:lnTo>
                <a:lnTo>
                  <a:pt x="278930" y="493052"/>
                </a:lnTo>
                <a:lnTo>
                  <a:pt x="272173" y="506590"/>
                </a:lnTo>
                <a:lnTo>
                  <a:pt x="268566" y="520103"/>
                </a:lnTo>
                <a:lnTo>
                  <a:pt x="275780" y="526884"/>
                </a:lnTo>
                <a:lnTo>
                  <a:pt x="296036" y="523709"/>
                </a:lnTo>
                <a:lnTo>
                  <a:pt x="302818" y="537248"/>
                </a:lnTo>
                <a:lnTo>
                  <a:pt x="313181" y="523709"/>
                </a:lnTo>
                <a:lnTo>
                  <a:pt x="316331" y="503440"/>
                </a:lnTo>
                <a:lnTo>
                  <a:pt x="319938" y="496239"/>
                </a:lnTo>
                <a:lnTo>
                  <a:pt x="350583" y="506603"/>
                </a:lnTo>
                <a:lnTo>
                  <a:pt x="387527" y="523722"/>
                </a:lnTo>
                <a:lnTo>
                  <a:pt x="384365" y="554367"/>
                </a:lnTo>
                <a:lnTo>
                  <a:pt x="401485" y="577799"/>
                </a:lnTo>
                <a:lnTo>
                  <a:pt x="394715" y="591794"/>
                </a:lnTo>
                <a:lnTo>
                  <a:pt x="401485" y="612038"/>
                </a:lnTo>
                <a:lnTo>
                  <a:pt x="408241" y="632320"/>
                </a:lnTo>
                <a:lnTo>
                  <a:pt x="408241" y="635927"/>
                </a:lnTo>
                <a:lnTo>
                  <a:pt x="411416" y="642683"/>
                </a:lnTo>
                <a:lnTo>
                  <a:pt x="448830" y="635927"/>
                </a:lnTo>
                <a:lnTo>
                  <a:pt x="459193" y="642683"/>
                </a:lnTo>
                <a:lnTo>
                  <a:pt x="486232" y="642683"/>
                </a:lnTo>
                <a:lnTo>
                  <a:pt x="496595" y="635927"/>
                </a:lnTo>
                <a:lnTo>
                  <a:pt x="492988" y="639076"/>
                </a:lnTo>
                <a:lnTo>
                  <a:pt x="492988" y="662965"/>
                </a:lnTo>
                <a:lnTo>
                  <a:pt x="483069" y="680097"/>
                </a:lnTo>
                <a:lnTo>
                  <a:pt x="496595" y="690016"/>
                </a:lnTo>
                <a:lnTo>
                  <a:pt x="516877" y="686854"/>
                </a:lnTo>
                <a:lnTo>
                  <a:pt x="520471" y="683260"/>
                </a:lnTo>
                <a:lnTo>
                  <a:pt x="530402" y="673328"/>
                </a:lnTo>
                <a:lnTo>
                  <a:pt x="537159" y="649465"/>
                </a:lnTo>
                <a:lnTo>
                  <a:pt x="540765" y="642683"/>
                </a:lnTo>
                <a:lnTo>
                  <a:pt x="557885" y="652614"/>
                </a:lnTo>
                <a:lnTo>
                  <a:pt x="567816" y="656221"/>
                </a:lnTo>
                <a:lnTo>
                  <a:pt x="564667" y="680097"/>
                </a:lnTo>
                <a:lnTo>
                  <a:pt x="571423" y="680097"/>
                </a:lnTo>
                <a:lnTo>
                  <a:pt x="588543" y="690016"/>
                </a:lnTo>
                <a:lnTo>
                  <a:pt x="595325" y="697230"/>
                </a:lnTo>
                <a:lnTo>
                  <a:pt x="595325" y="717499"/>
                </a:lnTo>
                <a:lnTo>
                  <a:pt x="598474" y="724268"/>
                </a:lnTo>
                <a:lnTo>
                  <a:pt x="602081" y="727417"/>
                </a:lnTo>
                <a:lnTo>
                  <a:pt x="598474" y="731024"/>
                </a:lnTo>
                <a:lnTo>
                  <a:pt x="584936" y="748157"/>
                </a:lnTo>
                <a:lnTo>
                  <a:pt x="595325" y="758075"/>
                </a:lnTo>
                <a:lnTo>
                  <a:pt x="595325" y="768464"/>
                </a:lnTo>
                <a:lnTo>
                  <a:pt x="605231" y="778840"/>
                </a:lnTo>
                <a:lnTo>
                  <a:pt x="605231" y="816241"/>
                </a:lnTo>
                <a:lnTo>
                  <a:pt x="611987" y="846429"/>
                </a:lnTo>
                <a:lnTo>
                  <a:pt x="622376" y="846429"/>
                </a:lnTo>
                <a:lnTo>
                  <a:pt x="639495" y="836523"/>
                </a:lnTo>
                <a:lnTo>
                  <a:pt x="653033" y="832916"/>
                </a:lnTo>
                <a:lnTo>
                  <a:pt x="659790" y="836523"/>
                </a:lnTo>
                <a:lnTo>
                  <a:pt x="683666" y="839673"/>
                </a:lnTo>
                <a:lnTo>
                  <a:pt x="697191" y="843280"/>
                </a:lnTo>
                <a:lnTo>
                  <a:pt x="707567" y="843280"/>
                </a:lnTo>
                <a:lnTo>
                  <a:pt x="734606" y="836523"/>
                </a:lnTo>
                <a:lnTo>
                  <a:pt x="748131" y="826147"/>
                </a:lnTo>
                <a:lnTo>
                  <a:pt x="768413" y="816229"/>
                </a:lnTo>
                <a:lnTo>
                  <a:pt x="768413" y="792327"/>
                </a:lnTo>
                <a:lnTo>
                  <a:pt x="772020" y="792327"/>
                </a:lnTo>
                <a:lnTo>
                  <a:pt x="775627" y="781964"/>
                </a:lnTo>
                <a:lnTo>
                  <a:pt x="785533" y="781964"/>
                </a:lnTo>
                <a:lnTo>
                  <a:pt x="792314" y="792327"/>
                </a:lnTo>
                <a:lnTo>
                  <a:pt x="799083" y="792327"/>
                </a:lnTo>
                <a:lnTo>
                  <a:pt x="802690" y="802259"/>
                </a:lnTo>
                <a:lnTo>
                  <a:pt x="805840" y="805865"/>
                </a:lnTo>
                <a:lnTo>
                  <a:pt x="816203" y="809015"/>
                </a:lnTo>
                <a:lnTo>
                  <a:pt x="836485" y="822985"/>
                </a:lnTo>
                <a:lnTo>
                  <a:pt x="840092" y="822985"/>
                </a:lnTo>
                <a:lnTo>
                  <a:pt x="849998" y="846416"/>
                </a:lnTo>
                <a:lnTo>
                  <a:pt x="860386" y="846416"/>
                </a:lnTo>
                <a:lnTo>
                  <a:pt x="863980" y="839660"/>
                </a:lnTo>
                <a:lnTo>
                  <a:pt x="880643" y="832904"/>
                </a:lnTo>
                <a:lnTo>
                  <a:pt x="901382" y="829741"/>
                </a:lnTo>
                <a:lnTo>
                  <a:pt x="904544" y="829741"/>
                </a:lnTo>
                <a:lnTo>
                  <a:pt x="921677" y="822960"/>
                </a:lnTo>
                <a:lnTo>
                  <a:pt x="928433" y="816203"/>
                </a:lnTo>
                <a:lnTo>
                  <a:pt x="935202" y="808990"/>
                </a:lnTo>
                <a:lnTo>
                  <a:pt x="945565" y="829729"/>
                </a:lnTo>
                <a:lnTo>
                  <a:pt x="959091" y="832891"/>
                </a:lnTo>
                <a:lnTo>
                  <a:pt x="959091" y="863549"/>
                </a:lnTo>
                <a:lnTo>
                  <a:pt x="989736" y="853617"/>
                </a:lnTo>
                <a:lnTo>
                  <a:pt x="999655" y="873899"/>
                </a:lnTo>
                <a:lnTo>
                  <a:pt x="1043812" y="853617"/>
                </a:lnTo>
                <a:lnTo>
                  <a:pt x="1057782" y="850011"/>
                </a:lnTo>
                <a:lnTo>
                  <a:pt x="1064539" y="853617"/>
                </a:lnTo>
                <a:lnTo>
                  <a:pt x="1071321" y="850011"/>
                </a:lnTo>
                <a:lnTo>
                  <a:pt x="1074483" y="846404"/>
                </a:lnTo>
                <a:lnTo>
                  <a:pt x="1071321" y="843254"/>
                </a:lnTo>
                <a:lnTo>
                  <a:pt x="1067727" y="843254"/>
                </a:lnTo>
                <a:lnTo>
                  <a:pt x="1064539" y="836485"/>
                </a:lnTo>
                <a:lnTo>
                  <a:pt x="1060932" y="839647"/>
                </a:lnTo>
                <a:lnTo>
                  <a:pt x="1054176" y="839647"/>
                </a:lnTo>
                <a:lnTo>
                  <a:pt x="1047419" y="836485"/>
                </a:lnTo>
                <a:lnTo>
                  <a:pt x="1033881" y="826122"/>
                </a:lnTo>
                <a:lnTo>
                  <a:pt x="1030274" y="822947"/>
                </a:lnTo>
                <a:lnTo>
                  <a:pt x="1030274" y="826122"/>
                </a:lnTo>
                <a:lnTo>
                  <a:pt x="1023518" y="826122"/>
                </a:lnTo>
                <a:lnTo>
                  <a:pt x="1027125" y="829729"/>
                </a:lnTo>
                <a:lnTo>
                  <a:pt x="1023518" y="832891"/>
                </a:lnTo>
                <a:lnTo>
                  <a:pt x="1006830" y="832891"/>
                </a:lnTo>
                <a:lnTo>
                  <a:pt x="1010018" y="819353"/>
                </a:lnTo>
                <a:lnTo>
                  <a:pt x="1006830" y="808990"/>
                </a:lnTo>
                <a:lnTo>
                  <a:pt x="986104" y="808990"/>
                </a:lnTo>
                <a:lnTo>
                  <a:pt x="982954" y="795464"/>
                </a:lnTo>
                <a:lnTo>
                  <a:pt x="982954" y="788682"/>
                </a:lnTo>
                <a:lnTo>
                  <a:pt x="979347" y="785520"/>
                </a:lnTo>
                <a:lnTo>
                  <a:pt x="972553" y="764781"/>
                </a:lnTo>
                <a:lnTo>
                  <a:pt x="965796" y="700328"/>
                </a:lnTo>
                <a:lnTo>
                  <a:pt x="962190" y="635876"/>
                </a:lnTo>
                <a:lnTo>
                  <a:pt x="965796" y="615137"/>
                </a:lnTo>
                <a:lnTo>
                  <a:pt x="976160" y="588098"/>
                </a:lnTo>
                <a:lnTo>
                  <a:pt x="986091" y="561060"/>
                </a:lnTo>
                <a:lnTo>
                  <a:pt x="1003211" y="537184"/>
                </a:lnTo>
                <a:lnTo>
                  <a:pt x="1010005" y="523659"/>
                </a:lnTo>
                <a:lnTo>
                  <a:pt x="1030249" y="506526"/>
                </a:lnTo>
                <a:lnTo>
                  <a:pt x="1040637" y="499757"/>
                </a:lnTo>
                <a:lnTo>
                  <a:pt x="1057770" y="496150"/>
                </a:lnTo>
                <a:lnTo>
                  <a:pt x="1064526" y="496150"/>
                </a:lnTo>
                <a:lnTo>
                  <a:pt x="1071308" y="503364"/>
                </a:lnTo>
                <a:lnTo>
                  <a:pt x="1078077" y="506526"/>
                </a:lnTo>
                <a:lnTo>
                  <a:pt x="1081227" y="510133"/>
                </a:lnTo>
                <a:lnTo>
                  <a:pt x="1081227" y="513270"/>
                </a:lnTo>
                <a:lnTo>
                  <a:pt x="1078077" y="513270"/>
                </a:lnTo>
                <a:lnTo>
                  <a:pt x="1078077" y="516877"/>
                </a:lnTo>
                <a:lnTo>
                  <a:pt x="1081227" y="516877"/>
                </a:lnTo>
                <a:lnTo>
                  <a:pt x="1081227" y="523646"/>
                </a:lnTo>
                <a:lnTo>
                  <a:pt x="1074470" y="523646"/>
                </a:lnTo>
                <a:lnTo>
                  <a:pt x="1074470" y="526808"/>
                </a:lnTo>
                <a:lnTo>
                  <a:pt x="1081227" y="526808"/>
                </a:lnTo>
                <a:lnTo>
                  <a:pt x="1081227" y="530415"/>
                </a:lnTo>
                <a:lnTo>
                  <a:pt x="1084833" y="533577"/>
                </a:lnTo>
                <a:lnTo>
                  <a:pt x="1084833" y="537184"/>
                </a:lnTo>
                <a:lnTo>
                  <a:pt x="1098359" y="537184"/>
                </a:lnTo>
                <a:lnTo>
                  <a:pt x="1105115" y="533577"/>
                </a:lnTo>
                <a:lnTo>
                  <a:pt x="1108722" y="543953"/>
                </a:lnTo>
                <a:lnTo>
                  <a:pt x="1118654" y="547547"/>
                </a:lnTo>
                <a:lnTo>
                  <a:pt x="1129029" y="550710"/>
                </a:lnTo>
                <a:lnTo>
                  <a:pt x="1125867" y="554316"/>
                </a:lnTo>
                <a:lnTo>
                  <a:pt x="1139380" y="561086"/>
                </a:lnTo>
                <a:lnTo>
                  <a:pt x="1146136" y="567855"/>
                </a:lnTo>
                <a:lnTo>
                  <a:pt x="1149311" y="561086"/>
                </a:lnTo>
                <a:lnTo>
                  <a:pt x="1156080" y="554316"/>
                </a:lnTo>
                <a:lnTo>
                  <a:pt x="1156080" y="550710"/>
                </a:lnTo>
                <a:lnTo>
                  <a:pt x="1163294" y="550710"/>
                </a:lnTo>
                <a:lnTo>
                  <a:pt x="1159687" y="543953"/>
                </a:lnTo>
                <a:lnTo>
                  <a:pt x="1163294" y="540791"/>
                </a:lnTo>
                <a:lnTo>
                  <a:pt x="1159687" y="530415"/>
                </a:lnTo>
                <a:lnTo>
                  <a:pt x="1163294" y="523646"/>
                </a:lnTo>
                <a:lnTo>
                  <a:pt x="1176807" y="533565"/>
                </a:lnTo>
                <a:lnTo>
                  <a:pt x="1179982" y="526796"/>
                </a:lnTo>
                <a:lnTo>
                  <a:pt x="1186738" y="530402"/>
                </a:lnTo>
                <a:lnTo>
                  <a:pt x="1193507" y="543928"/>
                </a:lnTo>
                <a:lnTo>
                  <a:pt x="1207477" y="554304"/>
                </a:lnTo>
                <a:lnTo>
                  <a:pt x="1217409" y="557466"/>
                </a:lnTo>
                <a:lnTo>
                  <a:pt x="1221016" y="554304"/>
                </a:lnTo>
                <a:lnTo>
                  <a:pt x="1224165" y="543928"/>
                </a:lnTo>
                <a:lnTo>
                  <a:pt x="1221016" y="540778"/>
                </a:lnTo>
                <a:lnTo>
                  <a:pt x="1207477" y="540778"/>
                </a:lnTo>
                <a:lnTo>
                  <a:pt x="1203883" y="537171"/>
                </a:lnTo>
                <a:lnTo>
                  <a:pt x="1207477" y="533565"/>
                </a:lnTo>
                <a:lnTo>
                  <a:pt x="1207477" y="520077"/>
                </a:lnTo>
                <a:lnTo>
                  <a:pt x="1210652" y="523684"/>
                </a:lnTo>
                <a:lnTo>
                  <a:pt x="1221028" y="523684"/>
                </a:lnTo>
                <a:lnTo>
                  <a:pt x="1230947" y="520077"/>
                </a:lnTo>
                <a:lnTo>
                  <a:pt x="1244930" y="520077"/>
                </a:lnTo>
                <a:lnTo>
                  <a:pt x="1251686" y="516928"/>
                </a:lnTo>
                <a:lnTo>
                  <a:pt x="1251686" y="510159"/>
                </a:lnTo>
                <a:lnTo>
                  <a:pt x="1261592" y="489419"/>
                </a:lnTo>
                <a:lnTo>
                  <a:pt x="1258442" y="479501"/>
                </a:lnTo>
                <a:lnTo>
                  <a:pt x="1254836" y="475894"/>
                </a:lnTo>
                <a:lnTo>
                  <a:pt x="1251673" y="472732"/>
                </a:lnTo>
                <a:lnTo>
                  <a:pt x="1244917" y="458749"/>
                </a:lnTo>
                <a:lnTo>
                  <a:pt x="1248067" y="455587"/>
                </a:lnTo>
                <a:lnTo>
                  <a:pt x="1248067" y="451993"/>
                </a:lnTo>
                <a:lnTo>
                  <a:pt x="1244917" y="448830"/>
                </a:lnTo>
                <a:lnTo>
                  <a:pt x="1244917" y="445223"/>
                </a:lnTo>
                <a:lnTo>
                  <a:pt x="1251673" y="442061"/>
                </a:lnTo>
                <a:lnTo>
                  <a:pt x="1258442" y="445223"/>
                </a:lnTo>
                <a:lnTo>
                  <a:pt x="1268374" y="451993"/>
                </a:lnTo>
                <a:lnTo>
                  <a:pt x="1271981" y="455587"/>
                </a:lnTo>
                <a:lnTo>
                  <a:pt x="1271981" y="451993"/>
                </a:lnTo>
                <a:lnTo>
                  <a:pt x="1278737" y="451993"/>
                </a:lnTo>
                <a:lnTo>
                  <a:pt x="1278737" y="445223"/>
                </a:lnTo>
                <a:lnTo>
                  <a:pt x="1275130" y="435305"/>
                </a:lnTo>
                <a:lnTo>
                  <a:pt x="1268374" y="435305"/>
                </a:lnTo>
                <a:lnTo>
                  <a:pt x="1261592" y="428536"/>
                </a:lnTo>
                <a:lnTo>
                  <a:pt x="1265199" y="424929"/>
                </a:lnTo>
                <a:lnTo>
                  <a:pt x="1268374" y="418172"/>
                </a:lnTo>
                <a:lnTo>
                  <a:pt x="1265199" y="414566"/>
                </a:lnTo>
                <a:lnTo>
                  <a:pt x="1268374" y="407797"/>
                </a:lnTo>
                <a:lnTo>
                  <a:pt x="1261592" y="407797"/>
                </a:lnTo>
                <a:lnTo>
                  <a:pt x="1265199" y="401027"/>
                </a:lnTo>
                <a:lnTo>
                  <a:pt x="1271981" y="397865"/>
                </a:lnTo>
                <a:lnTo>
                  <a:pt x="1275130" y="401027"/>
                </a:lnTo>
                <a:lnTo>
                  <a:pt x="1282344" y="404622"/>
                </a:lnTo>
                <a:lnTo>
                  <a:pt x="1282344" y="397903"/>
                </a:lnTo>
                <a:lnTo>
                  <a:pt x="1289113" y="391147"/>
                </a:lnTo>
                <a:lnTo>
                  <a:pt x="1295869" y="387540"/>
                </a:lnTo>
                <a:lnTo>
                  <a:pt x="1295869" y="383933"/>
                </a:lnTo>
                <a:lnTo>
                  <a:pt x="1305801" y="380771"/>
                </a:lnTo>
                <a:lnTo>
                  <a:pt x="1302651" y="374015"/>
                </a:lnTo>
                <a:lnTo>
                  <a:pt x="1312557" y="380771"/>
                </a:lnTo>
                <a:lnTo>
                  <a:pt x="1309395" y="374015"/>
                </a:lnTo>
                <a:lnTo>
                  <a:pt x="1319771" y="370408"/>
                </a:lnTo>
                <a:lnTo>
                  <a:pt x="1316164" y="367233"/>
                </a:lnTo>
                <a:lnTo>
                  <a:pt x="1302651" y="356870"/>
                </a:lnTo>
                <a:lnTo>
                  <a:pt x="1302651" y="367233"/>
                </a:lnTo>
                <a:lnTo>
                  <a:pt x="1295869" y="360476"/>
                </a:lnTo>
                <a:lnTo>
                  <a:pt x="1295869" y="353707"/>
                </a:lnTo>
                <a:lnTo>
                  <a:pt x="1292263" y="353707"/>
                </a:lnTo>
                <a:lnTo>
                  <a:pt x="1292263" y="356870"/>
                </a:lnTo>
                <a:lnTo>
                  <a:pt x="1272006" y="346938"/>
                </a:lnTo>
                <a:lnTo>
                  <a:pt x="1268399" y="350100"/>
                </a:lnTo>
                <a:lnTo>
                  <a:pt x="1265237" y="346938"/>
                </a:lnTo>
                <a:lnTo>
                  <a:pt x="1258468" y="353707"/>
                </a:lnTo>
                <a:lnTo>
                  <a:pt x="1258468" y="339737"/>
                </a:lnTo>
                <a:lnTo>
                  <a:pt x="1251699" y="339737"/>
                </a:lnTo>
                <a:lnTo>
                  <a:pt x="1248092" y="336562"/>
                </a:lnTo>
                <a:lnTo>
                  <a:pt x="1244942" y="332955"/>
                </a:lnTo>
                <a:lnTo>
                  <a:pt x="1221066" y="323037"/>
                </a:lnTo>
                <a:lnTo>
                  <a:pt x="1217472" y="323037"/>
                </a:lnTo>
                <a:lnTo>
                  <a:pt x="1217472" y="329793"/>
                </a:lnTo>
                <a:lnTo>
                  <a:pt x="1214297" y="332955"/>
                </a:lnTo>
                <a:lnTo>
                  <a:pt x="1214297" y="336562"/>
                </a:lnTo>
                <a:lnTo>
                  <a:pt x="1200772" y="336562"/>
                </a:lnTo>
                <a:lnTo>
                  <a:pt x="1200772" y="343344"/>
                </a:lnTo>
                <a:lnTo>
                  <a:pt x="1197165" y="343344"/>
                </a:lnTo>
                <a:lnTo>
                  <a:pt x="1190383" y="329806"/>
                </a:lnTo>
                <a:lnTo>
                  <a:pt x="1183627" y="332968"/>
                </a:lnTo>
                <a:lnTo>
                  <a:pt x="1183627" y="326275"/>
                </a:lnTo>
                <a:lnTo>
                  <a:pt x="1176858" y="316344"/>
                </a:lnTo>
                <a:lnTo>
                  <a:pt x="1176858" y="305968"/>
                </a:lnTo>
                <a:lnTo>
                  <a:pt x="1170089" y="302361"/>
                </a:lnTo>
                <a:lnTo>
                  <a:pt x="1166494" y="299199"/>
                </a:lnTo>
                <a:lnTo>
                  <a:pt x="1159725" y="295592"/>
                </a:lnTo>
                <a:lnTo>
                  <a:pt x="1152956" y="302361"/>
                </a:lnTo>
                <a:lnTo>
                  <a:pt x="1139431" y="302361"/>
                </a:lnTo>
                <a:lnTo>
                  <a:pt x="1132662" y="305968"/>
                </a:lnTo>
                <a:lnTo>
                  <a:pt x="1129055" y="312737"/>
                </a:lnTo>
                <a:lnTo>
                  <a:pt x="1129055" y="309562"/>
                </a:lnTo>
                <a:lnTo>
                  <a:pt x="1118679" y="309562"/>
                </a:lnTo>
                <a:lnTo>
                  <a:pt x="1111910" y="319481"/>
                </a:lnTo>
                <a:lnTo>
                  <a:pt x="1118679" y="319481"/>
                </a:lnTo>
                <a:lnTo>
                  <a:pt x="1118679" y="323088"/>
                </a:lnTo>
                <a:lnTo>
                  <a:pt x="1115517" y="329857"/>
                </a:lnTo>
                <a:lnTo>
                  <a:pt x="1108760" y="333019"/>
                </a:lnTo>
                <a:lnTo>
                  <a:pt x="1088478" y="316357"/>
                </a:lnTo>
                <a:lnTo>
                  <a:pt x="1091641" y="299237"/>
                </a:lnTo>
                <a:lnTo>
                  <a:pt x="1091641" y="295630"/>
                </a:lnTo>
                <a:lnTo>
                  <a:pt x="1088478" y="295630"/>
                </a:lnTo>
                <a:lnTo>
                  <a:pt x="1088478" y="299237"/>
                </a:lnTo>
                <a:lnTo>
                  <a:pt x="1084872" y="299237"/>
                </a:lnTo>
                <a:lnTo>
                  <a:pt x="1081265" y="295630"/>
                </a:lnTo>
                <a:lnTo>
                  <a:pt x="1084872" y="292455"/>
                </a:lnTo>
                <a:lnTo>
                  <a:pt x="1078115" y="292455"/>
                </a:lnTo>
                <a:lnTo>
                  <a:pt x="1074508" y="288848"/>
                </a:lnTo>
                <a:lnTo>
                  <a:pt x="1071359" y="288848"/>
                </a:lnTo>
                <a:lnTo>
                  <a:pt x="1064577" y="282092"/>
                </a:lnTo>
                <a:lnTo>
                  <a:pt x="1057808" y="278930"/>
                </a:lnTo>
                <a:lnTo>
                  <a:pt x="1054201" y="272161"/>
                </a:lnTo>
                <a:lnTo>
                  <a:pt x="1054201" y="244665"/>
                </a:lnTo>
                <a:lnTo>
                  <a:pt x="1051051" y="244665"/>
                </a:lnTo>
                <a:lnTo>
                  <a:pt x="1051051" y="248259"/>
                </a:lnTo>
                <a:lnTo>
                  <a:pt x="1047445" y="251434"/>
                </a:lnTo>
                <a:lnTo>
                  <a:pt x="1043838" y="251434"/>
                </a:lnTo>
                <a:lnTo>
                  <a:pt x="1043838" y="241515"/>
                </a:lnTo>
                <a:lnTo>
                  <a:pt x="1040688" y="231140"/>
                </a:lnTo>
                <a:lnTo>
                  <a:pt x="1051051" y="220776"/>
                </a:lnTo>
                <a:lnTo>
                  <a:pt x="1057808" y="210858"/>
                </a:lnTo>
                <a:lnTo>
                  <a:pt x="1054201" y="210858"/>
                </a:lnTo>
                <a:lnTo>
                  <a:pt x="1047445" y="207251"/>
                </a:lnTo>
                <a:lnTo>
                  <a:pt x="1033919" y="204089"/>
                </a:lnTo>
                <a:lnTo>
                  <a:pt x="1040701" y="193725"/>
                </a:lnTo>
                <a:lnTo>
                  <a:pt x="1054214" y="183337"/>
                </a:lnTo>
                <a:lnTo>
                  <a:pt x="1051064" y="176568"/>
                </a:lnTo>
                <a:lnTo>
                  <a:pt x="1040244" y="176568"/>
                </a:lnTo>
                <a:lnTo>
                  <a:pt x="1050607" y="159905"/>
                </a:lnTo>
                <a:lnTo>
                  <a:pt x="1053782" y="153136"/>
                </a:lnTo>
                <a:lnTo>
                  <a:pt x="1060551" y="149529"/>
                </a:lnTo>
                <a:lnTo>
                  <a:pt x="1060551" y="139166"/>
                </a:lnTo>
                <a:lnTo>
                  <a:pt x="1057389" y="139166"/>
                </a:lnTo>
                <a:lnTo>
                  <a:pt x="1060551" y="129247"/>
                </a:lnTo>
                <a:lnTo>
                  <a:pt x="1047026" y="122478"/>
                </a:lnTo>
                <a:lnTo>
                  <a:pt x="1050620" y="115722"/>
                </a:lnTo>
                <a:lnTo>
                  <a:pt x="1060551" y="115722"/>
                </a:lnTo>
                <a:lnTo>
                  <a:pt x="1070914" y="108508"/>
                </a:lnTo>
                <a:lnTo>
                  <a:pt x="1067307" y="105359"/>
                </a:lnTo>
                <a:lnTo>
                  <a:pt x="1050645" y="105359"/>
                </a:lnTo>
                <a:lnTo>
                  <a:pt x="1040282" y="108508"/>
                </a:lnTo>
                <a:lnTo>
                  <a:pt x="1016380" y="108508"/>
                </a:lnTo>
                <a:lnTo>
                  <a:pt x="985735" y="105359"/>
                </a:lnTo>
                <a:lnTo>
                  <a:pt x="975817" y="101752"/>
                </a:lnTo>
                <a:lnTo>
                  <a:pt x="958684" y="105359"/>
                </a:lnTo>
                <a:lnTo>
                  <a:pt x="948321" y="118872"/>
                </a:lnTo>
                <a:lnTo>
                  <a:pt x="948321" y="125641"/>
                </a:lnTo>
                <a:lnTo>
                  <a:pt x="928039" y="129247"/>
                </a:lnTo>
                <a:lnTo>
                  <a:pt x="921283" y="129247"/>
                </a:lnTo>
                <a:lnTo>
                  <a:pt x="904163" y="108508"/>
                </a:lnTo>
                <a:lnTo>
                  <a:pt x="897369" y="105359"/>
                </a:lnTo>
                <a:lnTo>
                  <a:pt x="890612" y="94970"/>
                </a:lnTo>
                <a:lnTo>
                  <a:pt x="880249" y="85051"/>
                </a:lnTo>
                <a:lnTo>
                  <a:pt x="859967" y="64312"/>
                </a:lnTo>
                <a:lnTo>
                  <a:pt x="853211" y="44056"/>
                </a:lnTo>
                <a:lnTo>
                  <a:pt x="842848" y="17018"/>
                </a:lnTo>
                <a:lnTo>
                  <a:pt x="829322" y="17018"/>
                </a:lnTo>
                <a:lnTo>
                  <a:pt x="812647" y="23774"/>
                </a:lnTo>
                <a:lnTo>
                  <a:pt x="798677" y="33705"/>
                </a:lnTo>
                <a:lnTo>
                  <a:pt x="778395" y="23774"/>
                </a:lnTo>
                <a:lnTo>
                  <a:pt x="758151" y="13411"/>
                </a:lnTo>
                <a:lnTo>
                  <a:pt x="741006" y="30530"/>
                </a:lnTo>
                <a:lnTo>
                  <a:pt x="720737" y="37299"/>
                </a:lnTo>
                <a:lnTo>
                  <a:pt x="696874" y="10261"/>
                </a:lnTo>
                <a:lnTo>
                  <a:pt x="687222" y="12"/>
                </a:lnTo>
                <a:lnTo>
                  <a:pt x="686866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7935198" y="2830136"/>
            <a:ext cx="6769" cy="10375"/>
          </a:xfrm>
          <a:custGeom>
            <a:avLst/>
            <a:gdLst/>
            <a:ahLst/>
            <a:cxnLst/>
            <a:rect l="l" t="t" r="r" b="b"/>
            <a:pathLst>
              <a:path w="6769" h="10375">
                <a:moveTo>
                  <a:pt x="3162" y="10375"/>
                </a:moveTo>
                <a:lnTo>
                  <a:pt x="6769" y="0"/>
                </a:lnTo>
                <a:lnTo>
                  <a:pt x="3162" y="0"/>
                </a:lnTo>
                <a:lnTo>
                  <a:pt x="0" y="6769"/>
                </a:lnTo>
                <a:lnTo>
                  <a:pt x="3162" y="10375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7683725" y="3228090"/>
            <a:ext cx="3150" cy="3162"/>
          </a:xfrm>
          <a:custGeom>
            <a:avLst/>
            <a:gdLst/>
            <a:ahLst/>
            <a:cxnLst/>
            <a:rect l="l" t="t" r="r" b="b"/>
            <a:pathLst>
              <a:path w="3149" h="3162">
                <a:moveTo>
                  <a:pt x="3149" y="3162"/>
                </a:moveTo>
                <a:lnTo>
                  <a:pt x="3149" y="0"/>
                </a:lnTo>
                <a:lnTo>
                  <a:pt x="0" y="3162"/>
                </a:lnTo>
                <a:lnTo>
                  <a:pt x="3149" y="3162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7846945" y="2724687"/>
            <a:ext cx="3162" cy="3606"/>
          </a:xfrm>
          <a:custGeom>
            <a:avLst/>
            <a:gdLst/>
            <a:ahLst/>
            <a:cxnLst/>
            <a:rect l="l" t="t" r="r" b="b"/>
            <a:pathLst>
              <a:path w="3162" h="3606">
                <a:moveTo>
                  <a:pt x="0" y="0"/>
                </a:moveTo>
                <a:lnTo>
                  <a:pt x="0" y="3606"/>
                </a:lnTo>
                <a:lnTo>
                  <a:pt x="3162" y="360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7979317" y="2765709"/>
            <a:ext cx="3606" cy="3162"/>
          </a:xfrm>
          <a:custGeom>
            <a:avLst/>
            <a:gdLst/>
            <a:ahLst/>
            <a:cxnLst/>
            <a:rect l="l" t="t" r="r" b="b"/>
            <a:pathLst>
              <a:path w="3606" h="3162">
                <a:moveTo>
                  <a:pt x="0" y="0"/>
                </a:moveTo>
                <a:lnTo>
                  <a:pt x="3606" y="3162"/>
                </a:lnTo>
                <a:lnTo>
                  <a:pt x="3606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7999649" y="2772478"/>
            <a:ext cx="0" cy="3162"/>
          </a:xfrm>
          <a:custGeom>
            <a:avLst/>
            <a:gdLst/>
            <a:ahLst/>
            <a:cxnLst/>
            <a:rect l="l" t="t" r="r" b="b"/>
            <a:pathLst>
              <a:path h="3162">
                <a:moveTo>
                  <a:pt x="0" y="0"/>
                </a:moveTo>
                <a:lnTo>
                  <a:pt x="0" y="316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7959124" y="2836904"/>
            <a:ext cx="3162" cy="0"/>
          </a:xfrm>
          <a:custGeom>
            <a:avLst/>
            <a:gdLst/>
            <a:ahLst/>
            <a:cxnLst/>
            <a:rect l="l" t="t" r="r" b="b"/>
            <a:pathLst>
              <a:path w="3162">
                <a:moveTo>
                  <a:pt x="0" y="0"/>
                </a:moveTo>
                <a:lnTo>
                  <a:pt x="3162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306683" y="2740673"/>
            <a:ext cx="758634" cy="732243"/>
          </a:xfrm>
          <a:custGeom>
            <a:avLst/>
            <a:gdLst/>
            <a:ahLst/>
            <a:cxnLst/>
            <a:rect l="l" t="t" r="r" b="b"/>
            <a:pathLst>
              <a:path w="758634" h="732243">
                <a:moveTo>
                  <a:pt x="326796" y="1079"/>
                </a:moveTo>
                <a:lnTo>
                  <a:pt x="319582" y="21361"/>
                </a:lnTo>
                <a:lnTo>
                  <a:pt x="326796" y="34874"/>
                </a:lnTo>
                <a:lnTo>
                  <a:pt x="333565" y="62356"/>
                </a:lnTo>
                <a:lnTo>
                  <a:pt x="323189" y="96151"/>
                </a:lnTo>
                <a:lnTo>
                  <a:pt x="364210" y="99758"/>
                </a:lnTo>
                <a:lnTo>
                  <a:pt x="380872" y="109689"/>
                </a:lnTo>
                <a:lnTo>
                  <a:pt x="360616" y="116446"/>
                </a:lnTo>
                <a:lnTo>
                  <a:pt x="347090" y="123215"/>
                </a:lnTo>
                <a:lnTo>
                  <a:pt x="333552" y="123215"/>
                </a:lnTo>
                <a:lnTo>
                  <a:pt x="299300" y="116446"/>
                </a:lnTo>
                <a:lnTo>
                  <a:pt x="292531" y="106527"/>
                </a:lnTo>
                <a:lnTo>
                  <a:pt x="292531" y="69113"/>
                </a:lnTo>
                <a:lnTo>
                  <a:pt x="275399" y="75882"/>
                </a:lnTo>
                <a:lnTo>
                  <a:pt x="251955" y="72275"/>
                </a:lnTo>
                <a:lnTo>
                  <a:pt x="258737" y="102920"/>
                </a:lnTo>
                <a:lnTo>
                  <a:pt x="221310" y="123177"/>
                </a:lnTo>
                <a:lnTo>
                  <a:pt x="204190" y="113271"/>
                </a:lnTo>
                <a:lnTo>
                  <a:pt x="197408" y="120027"/>
                </a:lnTo>
                <a:lnTo>
                  <a:pt x="166763" y="102895"/>
                </a:lnTo>
                <a:lnTo>
                  <a:pt x="163169" y="113271"/>
                </a:lnTo>
                <a:lnTo>
                  <a:pt x="156387" y="109664"/>
                </a:lnTo>
                <a:lnTo>
                  <a:pt x="139725" y="106489"/>
                </a:lnTo>
                <a:lnTo>
                  <a:pt x="125742" y="116420"/>
                </a:lnTo>
                <a:lnTo>
                  <a:pt x="125742" y="130390"/>
                </a:lnTo>
                <a:lnTo>
                  <a:pt x="95554" y="140322"/>
                </a:lnTo>
                <a:lnTo>
                  <a:pt x="74815" y="153847"/>
                </a:lnTo>
                <a:lnTo>
                  <a:pt x="78422" y="160616"/>
                </a:lnTo>
                <a:lnTo>
                  <a:pt x="85216" y="177723"/>
                </a:lnTo>
                <a:lnTo>
                  <a:pt x="85216" y="181330"/>
                </a:lnTo>
                <a:lnTo>
                  <a:pt x="71678" y="188099"/>
                </a:lnTo>
                <a:lnTo>
                  <a:pt x="47802" y="198018"/>
                </a:lnTo>
                <a:lnTo>
                  <a:pt x="30670" y="201625"/>
                </a:lnTo>
                <a:lnTo>
                  <a:pt x="20751" y="208381"/>
                </a:lnTo>
                <a:lnTo>
                  <a:pt x="20751" y="218757"/>
                </a:lnTo>
                <a:lnTo>
                  <a:pt x="23926" y="235432"/>
                </a:lnTo>
                <a:lnTo>
                  <a:pt x="44183" y="242188"/>
                </a:lnTo>
                <a:lnTo>
                  <a:pt x="61315" y="239026"/>
                </a:lnTo>
                <a:lnTo>
                  <a:pt x="71678" y="235432"/>
                </a:lnTo>
                <a:lnTo>
                  <a:pt x="58153" y="266077"/>
                </a:lnTo>
                <a:lnTo>
                  <a:pt x="51384" y="266077"/>
                </a:lnTo>
                <a:lnTo>
                  <a:pt x="34239" y="272834"/>
                </a:lnTo>
                <a:lnTo>
                  <a:pt x="0" y="276440"/>
                </a:lnTo>
                <a:lnTo>
                  <a:pt x="10363" y="286816"/>
                </a:lnTo>
                <a:lnTo>
                  <a:pt x="23888" y="296748"/>
                </a:lnTo>
                <a:lnTo>
                  <a:pt x="27495" y="313867"/>
                </a:lnTo>
                <a:lnTo>
                  <a:pt x="47764" y="331012"/>
                </a:lnTo>
                <a:lnTo>
                  <a:pt x="47764" y="368414"/>
                </a:lnTo>
                <a:lnTo>
                  <a:pt x="64884" y="358051"/>
                </a:lnTo>
                <a:lnTo>
                  <a:pt x="64884" y="368414"/>
                </a:lnTo>
                <a:lnTo>
                  <a:pt x="74815" y="371601"/>
                </a:lnTo>
                <a:lnTo>
                  <a:pt x="88341" y="378358"/>
                </a:lnTo>
                <a:lnTo>
                  <a:pt x="88341" y="385114"/>
                </a:lnTo>
                <a:lnTo>
                  <a:pt x="71666" y="381965"/>
                </a:lnTo>
                <a:lnTo>
                  <a:pt x="68059" y="388721"/>
                </a:lnTo>
                <a:lnTo>
                  <a:pt x="41020" y="398652"/>
                </a:lnTo>
                <a:lnTo>
                  <a:pt x="34264" y="412622"/>
                </a:lnTo>
                <a:lnTo>
                  <a:pt x="27495" y="422541"/>
                </a:lnTo>
                <a:lnTo>
                  <a:pt x="30657" y="443280"/>
                </a:lnTo>
                <a:lnTo>
                  <a:pt x="54533" y="459955"/>
                </a:lnTo>
                <a:lnTo>
                  <a:pt x="68059" y="470319"/>
                </a:lnTo>
                <a:lnTo>
                  <a:pt x="81597" y="477088"/>
                </a:lnTo>
                <a:lnTo>
                  <a:pt x="71666" y="490613"/>
                </a:lnTo>
                <a:lnTo>
                  <a:pt x="68059" y="494220"/>
                </a:lnTo>
                <a:lnTo>
                  <a:pt x="71666" y="510870"/>
                </a:lnTo>
                <a:lnTo>
                  <a:pt x="78435" y="524865"/>
                </a:lnTo>
                <a:lnTo>
                  <a:pt x="109080" y="524865"/>
                </a:lnTo>
                <a:lnTo>
                  <a:pt x="112255" y="528027"/>
                </a:lnTo>
                <a:lnTo>
                  <a:pt x="102323" y="551903"/>
                </a:lnTo>
                <a:lnTo>
                  <a:pt x="105486" y="555497"/>
                </a:lnTo>
                <a:lnTo>
                  <a:pt x="105486" y="558672"/>
                </a:lnTo>
                <a:lnTo>
                  <a:pt x="119011" y="578942"/>
                </a:lnTo>
                <a:lnTo>
                  <a:pt x="125768" y="589318"/>
                </a:lnTo>
                <a:lnTo>
                  <a:pt x="125768" y="596074"/>
                </a:lnTo>
                <a:lnTo>
                  <a:pt x="142913" y="613219"/>
                </a:lnTo>
                <a:lnTo>
                  <a:pt x="153276" y="616381"/>
                </a:lnTo>
                <a:lnTo>
                  <a:pt x="163207" y="613219"/>
                </a:lnTo>
                <a:lnTo>
                  <a:pt x="193852" y="592467"/>
                </a:lnTo>
                <a:lnTo>
                  <a:pt x="197459" y="582561"/>
                </a:lnTo>
                <a:lnTo>
                  <a:pt x="207835" y="585723"/>
                </a:lnTo>
                <a:lnTo>
                  <a:pt x="224497" y="592480"/>
                </a:lnTo>
                <a:lnTo>
                  <a:pt x="231266" y="599693"/>
                </a:lnTo>
                <a:lnTo>
                  <a:pt x="234873" y="613232"/>
                </a:lnTo>
                <a:lnTo>
                  <a:pt x="245236" y="606450"/>
                </a:lnTo>
                <a:lnTo>
                  <a:pt x="265518" y="606450"/>
                </a:lnTo>
                <a:lnTo>
                  <a:pt x="275437" y="619988"/>
                </a:lnTo>
                <a:lnTo>
                  <a:pt x="275437" y="626744"/>
                </a:lnTo>
                <a:lnTo>
                  <a:pt x="285813" y="640283"/>
                </a:lnTo>
                <a:lnTo>
                  <a:pt x="302933" y="653808"/>
                </a:lnTo>
                <a:lnTo>
                  <a:pt x="312864" y="670940"/>
                </a:lnTo>
                <a:lnTo>
                  <a:pt x="340347" y="697979"/>
                </a:lnTo>
                <a:lnTo>
                  <a:pt x="357022" y="691210"/>
                </a:lnTo>
                <a:lnTo>
                  <a:pt x="360629" y="674547"/>
                </a:lnTo>
                <a:lnTo>
                  <a:pt x="370992" y="660565"/>
                </a:lnTo>
                <a:lnTo>
                  <a:pt x="387667" y="664171"/>
                </a:lnTo>
                <a:lnTo>
                  <a:pt x="401637" y="674547"/>
                </a:lnTo>
                <a:lnTo>
                  <a:pt x="415175" y="681329"/>
                </a:lnTo>
                <a:lnTo>
                  <a:pt x="431838" y="677722"/>
                </a:lnTo>
                <a:lnTo>
                  <a:pt x="435444" y="664184"/>
                </a:lnTo>
                <a:lnTo>
                  <a:pt x="445820" y="650659"/>
                </a:lnTo>
                <a:lnTo>
                  <a:pt x="445820" y="647064"/>
                </a:lnTo>
                <a:lnTo>
                  <a:pt x="455726" y="657428"/>
                </a:lnTo>
                <a:lnTo>
                  <a:pt x="448970" y="667346"/>
                </a:lnTo>
                <a:lnTo>
                  <a:pt x="455726" y="677735"/>
                </a:lnTo>
                <a:lnTo>
                  <a:pt x="472871" y="701598"/>
                </a:lnTo>
                <a:lnTo>
                  <a:pt x="476478" y="708380"/>
                </a:lnTo>
                <a:lnTo>
                  <a:pt x="496747" y="711987"/>
                </a:lnTo>
                <a:lnTo>
                  <a:pt x="506666" y="728649"/>
                </a:lnTo>
                <a:lnTo>
                  <a:pt x="513422" y="732243"/>
                </a:lnTo>
                <a:lnTo>
                  <a:pt x="517029" y="721867"/>
                </a:lnTo>
                <a:lnTo>
                  <a:pt x="523798" y="721867"/>
                </a:lnTo>
                <a:lnTo>
                  <a:pt x="537324" y="728649"/>
                </a:lnTo>
                <a:lnTo>
                  <a:pt x="558076" y="725474"/>
                </a:lnTo>
                <a:lnTo>
                  <a:pt x="540931" y="704748"/>
                </a:lnTo>
                <a:lnTo>
                  <a:pt x="523798" y="691210"/>
                </a:lnTo>
                <a:lnTo>
                  <a:pt x="520636" y="677684"/>
                </a:lnTo>
                <a:lnTo>
                  <a:pt x="506666" y="674522"/>
                </a:lnTo>
                <a:lnTo>
                  <a:pt x="506666" y="652729"/>
                </a:lnTo>
                <a:lnTo>
                  <a:pt x="517029" y="639216"/>
                </a:lnTo>
                <a:lnTo>
                  <a:pt x="517029" y="625678"/>
                </a:lnTo>
                <a:lnTo>
                  <a:pt x="513422" y="618921"/>
                </a:lnTo>
                <a:lnTo>
                  <a:pt x="517029" y="601789"/>
                </a:lnTo>
                <a:lnTo>
                  <a:pt x="510273" y="584657"/>
                </a:lnTo>
                <a:lnTo>
                  <a:pt x="510273" y="571131"/>
                </a:lnTo>
                <a:lnTo>
                  <a:pt x="506666" y="557606"/>
                </a:lnTo>
                <a:lnTo>
                  <a:pt x="513422" y="561200"/>
                </a:lnTo>
                <a:lnTo>
                  <a:pt x="530567" y="550837"/>
                </a:lnTo>
                <a:lnTo>
                  <a:pt x="537336" y="533704"/>
                </a:lnTo>
                <a:lnTo>
                  <a:pt x="544106" y="506666"/>
                </a:lnTo>
                <a:lnTo>
                  <a:pt x="550875" y="506666"/>
                </a:lnTo>
                <a:lnTo>
                  <a:pt x="547712" y="493140"/>
                </a:lnTo>
                <a:lnTo>
                  <a:pt x="564845" y="479602"/>
                </a:lnTo>
                <a:lnTo>
                  <a:pt x="561238" y="458876"/>
                </a:lnTo>
                <a:lnTo>
                  <a:pt x="550875" y="452094"/>
                </a:lnTo>
                <a:lnTo>
                  <a:pt x="558088" y="434962"/>
                </a:lnTo>
                <a:lnTo>
                  <a:pt x="550875" y="421424"/>
                </a:lnTo>
                <a:lnTo>
                  <a:pt x="550875" y="404787"/>
                </a:lnTo>
                <a:lnTo>
                  <a:pt x="567994" y="397573"/>
                </a:lnTo>
                <a:lnTo>
                  <a:pt x="567994" y="360616"/>
                </a:lnTo>
                <a:lnTo>
                  <a:pt x="591870" y="360616"/>
                </a:lnTo>
                <a:lnTo>
                  <a:pt x="595477" y="363804"/>
                </a:lnTo>
                <a:lnTo>
                  <a:pt x="585114" y="370560"/>
                </a:lnTo>
                <a:lnTo>
                  <a:pt x="629259" y="363804"/>
                </a:lnTo>
                <a:lnTo>
                  <a:pt x="636028" y="363804"/>
                </a:lnTo>
                <a:lnTo>
                  <a:pt x="663066" y="336753"/>
                </a:lnTo>
                <a:lnTo>
                  <a:pt x="686955" y="346671"/>
                </a:lnTo>
                <a:lnTo>
                  <a:pt x="724357" y="336753"/>
                </a:lnTo>
                <a:lnTo>
                  <a:pt x="741489" y="329971"/>
                </a:lnTo>
                <a:lnTo>
                  <a:pt x="744664" y="329971"/>
                </a:lnTo>
                <a:lnTo>
                  <a:pt x="737882" y="309244"/>
                </a:lnTo>
                <a:lnTo>
                  <a:pt x="737882" y="295706"/>
                </a:lnTo>
                <a:lnTo>
                  <a:pt x="744664" y="288950"/>
                </a:lnTo>
                <a:lnTo>
                  <a:pt x="758634" y="275412"/>
                </a:lnTo>
                <a:lnTo>
                  <a:pt x="751878" y="255142"/>
                </a:lnTo>
                <a:lnTo>
                  <a:pt x="758634" y="241160"/>
                </a:lnTo>
                <a:lnTo>
                  <a:pt x="741502" y="217728"/>
                </a:lnTo>
                <a:lnTo>
                  <a:pt x="744677" y="187083"/>
                </a:lnTo>
                <a:lnTo>
                  <a:pt x="707732" y="169951"/>
                </a:lnTo>
                <a:lnTo>
                  <a:pt x="677087" y="159588"/>
                </a:lnTo>
                <a:lnTo>
                  <a:pt x="673480" y="166801"/>
                </a:lnTo>
                <a:lnTo>
                  <a:pt x="670318" y="187070"/>
                </a:lnTo>
                <a:lnTo>
                  <a:pt x="659955" y="200596"/>
                </a:lnTo>
                <a:lnTo>
                  <a:pt x="653173" y="187070"/>
                </a:lnTo>
                <a:lnTo>
                  <a:pt x="632917" y="190233"/>
                </a:lnTo>
                <a:lnTo>
                  <a:pt x="625703" y="183464"/>
                </a:lnTo>
                <a:lnTo>
                  <a:pt x="629310" y="169938"/>
                </a:lnTo>
                <a:lnTo>
                  <a:pt x="636066" y="156400"/>
                </a:lnTo>
                <a:lnTo>
                  <a:pt x="629310" y="142887"/>
                </a:lnTo>
                <a:lnTo>
                  <a:pt x="595490" y="139280"/>
                </a:lnTo>
                <a:lnTo>
                  <a:pt x="585127" y="142887"/>
                </a:lnTo>
                <a:lnTo>
                  <a:pt x="605396" y="159562"/>
                </a:lnTo>
                <a:lnTo>
                  <a:pt x="581520" y="159562"/>
                </a:lnTo>
                <a:lnTo>
                  <a:pt x="581520" y="163169"/>
                </a:lnTo>
                <a:lnTo>
                  <a:pt x="578357" y="173532"/>
                </a:lnTo>
                <a:lnTo>
                  <a:pt x="574751" y="169925"/>
                </a:lnTo>
                <a:lnTo>
                  <a:pt x="574751" y="159562"/>
                </a:lnTo>
                <a:lnTo>
                  <a:pt x="561225" y="156387"/>
                </a:lnTo>
                <a:lnTo>
                  <a:pt x="561225" y="149618"/>
                </a:lnTo>
                <a:lnTo>
                  <a:pt x="567994" y="139255"/>
                </a:lnTo>
                <a:lnTo>
                  <a:pt x="561225" y="105448"/>
                </a:lnTo>
                <a:lnTo>
                  <a:pt x="550862" y="84708"/>
                </a:lnTo>
                <a:lnTo>
                  <a:pt x="530580" y="81546"/>
                </a:lnTo>
                <a:lnTo>
                  <a:pt x="503542" y="84708"/>
                </a:lnTo>
                <a:lnTo>
                  <a:pt x="506717" y="68046"/>
                </a:lnTo>
                <a:lnTo>
                  <a:pt x="506717" y="47320"/>
                </a:lnTo>
                <a:lnTo>
                  <a:pt x="490054" y="54521"/>
                </a:lnTo>
                <a:lnTo>
                  <a:pt x="483273" y="50926"/>
                </a:lnTo>
                <a:lnTo>
                  <a:pt x="476503" y="44157"/>
                </a:lnTo>
                <a:lnTo>
                  <a:pt x="479666" y="37388"/>
                </a:lnTo>
                <a:lnTo>
                  <a:pt x="442252" y="13512"/>
                </a:lnTo>
                <a:lnTo>
                  <a:pt x="421982" y="17119"/>
                </a:lnTo>
                <a:lnTo>
                  <a:pt x="418376" y="23875"/>
                </a:lnTo>
                <a:lnTo>
                  <a:pt x="394512" y="33794"/>
                </a:lnTo>
                <a:lnTo>
                  <a:pt x="380974" y="23875"/>
                </a:lnTo>
                <a:lnTo>
                  <a:pt x="357098" y="0"/>
                </a:lnTo>
                <a:lnTo>
                  <a:pt x="325945" y="0"/>
                </a:lnTo>
                <a:lnTo>
                  <a:pt x="326796" y="1079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819910" y="3016793"/>
            <a:ext cx="455777" cy="411848"/>
          </a:xfrm>
          <a:custGeom>
            <a:avLst/>
            <a:gdLst/>
            <a:ahLst/>
            <a:cxnLst/>
            <a:rect l="l" t="t" r="r" b="b"/>
            <a:pathLst>
              <a:path w="455777" h="411848">
                <a:moveTo>
                  <a:pt x="245249" y="177"/>
                </a:moveTo>
                <a:lnTo>
                  <a:pt x="231279" y="13716"/>
                </a:lnTo>
                <a:lnTo>
                  <a:pt x="224497" y="20472"/>
                </a:lnTo>
                <a:lnTo>
                  <a:pt x="224497" y="33997"/>
                </a:lnTo>
                <a:lnTo>
                  <a:pt x="231279" y="54749"/>
                </a:lnTo>
                <a:lnTo>
                  <a:pt x="228092" y="54749"/>
                </a:lnTo>
                <a:lnTo>
                  <a:pt x="210947" y="61506"/>
                </a:lnTo>
                <a:lnTo>
                  <a:pt x="173545" y="71437"/>
                </a:lnTo>
                <a:lnTo>
                  <a:pt x="149656" y="61506"/>
                </a:lnTo>
                <a:lnTo>
                  <a:pt x="122605" y="88557"/>
                </a:lnTo>
                <a:lnTo>
                  <a:pt x="115849" y="88557"/>
                </a:lnTo>
                <a:lnTo>
                  <a:pt x="71666" y="95313"/>
                </a:lnTo>
                <a:lnTo>
                  <a:pt x="82054" y="88557"/>
                </a:lnTo>
                <a:lnTo>
                  <a:pt x="78447" y="85394"/>
                </a:lnTo>
                <a:lnTo>
                  <a:pt x="54571" y="85394"/>
                </a:lnTo>
                <a:lnTo>
                  <a:pt x="54571" y="122351"/>
                </a:lnTo>
                <a:lnTo>
                  <a:pt x="37426" y="129565"/>
                </a:lnTo>
                <a:lnTo>
                  <a:pt x="37426" y="146240"/>
                </a:lnTo>
                <a:lnTo>
                  <a:pt x="44640" y="159778"/>
                </a:lnTo>
                <a:lnTo>
                  <a:pt x="37426" y="176898"/>
                </a:lnTo>
                <a:lnTo>
                  <a:pt x="47815" y="183667"/>
                </a:lnTo>
                <a:lnTo>
                  <a:pt x="51422" y="204419"/>
                </a:lnTo>
                <a:lnTo>
                  <a:pt x="34277" y="217932"/>
                </a:lnTo>
                <a:lnTo>
                  <a:pt x="37426" y="231470"/>
                </a:lnTo>
                <a:lnTo>
                  <a:pt x="30670" y="231470"/>
                </a:lnTo>
                <a:lnTo>
                  <a:pt x="23901" y="258521"/>
                </a:lnTo>
                <a:lnTo>
                  <a:pt x="17145" y="275653"/>
                </a:lnTo>
                <a:lnTo>
                  <a:pt x="0" y="286042"/>
                </a:lnTo>
                <a:lnTo>
                  <a:pt x="3606" y="286042"/>
                </a:lnTo>
                <a:lnTo>
                  <a:pt x="30657" y="292811"/>
                </a:lnTo>
                <a:lnTo>
                  <a:pt x="71691" y="292811"/>
                </a:lnTo>
                <a:lnTo>
                  <a:pt x="82054" y="295960"/>
                </a:lnTo>
                <a:lnTo>
                  <a:pt x="95580" y="275678"/>
                </a:lnTo>
                <a:lnTo>
                  <a:pt x="129374" y="275678"/>
                </a:lnTo>
                <a:lnTo>
                  <a:pt x="146519" y="282473"/>
                </a:lnTo>
                <a:lnTo>
                  <a:pt x="160058" y="289229"/>
                </a:lnTo>
                <a:lnTo>
                  <a:pt x="160058" y="302768"/>
                </a:lnTo>
                <a:lnTo>
                  <a:pt x="187109" y="316293"/>
                </a:lnTo>
                <a:lnTo>
                  <a:pt x="204228" y="319887"/>
                </a:lnTo>
                <a:lnTo>
                  <a:pt x="224497" y="353707"/>
                </a:lnTo>
                <a:lnTo>
                  <a:pt x="241630" y="353707"/>
                </a:lnTo>
                <a:lnTo>
                  <a:pt x="245237" y="357314"/>
                </a:lnTo>
                <a:lnTo>
                  <a:pt x="241630" y="367690"/>
                </a:lnTo>
                <a:lnTo>
                  <a:pt x="245237" y="384352"/>
                </a:lnTo>
                <a:lnTo>
                  <a:pt x="279044" y="411848"/>
                </a:lnTo>
                <a:lnTo>
                  <a:pt x="282651" y="405091"/>
                </a:lnTo>
                <a:lnTo>
                  <a:pt x="285813" y="398297"/>
                </a:lnTo>
                <a:lnTo>
                  <a:pt x="309689" y="398297"/>
                </a:lnTo>
                <a:lnTo>
                  <a:pt x="340347" y="387934"/>
                </a:lnTo>
                <a:lnTo>
                  <a:pt x="333578" y="364045"/>
                </a:lnTo>
                <a:lnTo>
                  <a:pt x="360629" y="360883"/>
                </a:lnTo>
                <a:lnTo>
                  <a:pt x="360629" y="346913"/>
                </a:lnTo>
                <a:lnTo>
                  <a:pt x="364236" y="340144"/>
                </a:lnTo>
                <a:lnTo>
                  <a:pt x="370992" y="330225"/>
                </a:lnTo>
                <a:lnTo>
                  <a:pt x="377761" y="323456"/>
                </a:lnTo>
                <a:lnTo>
                  <a:pt x="374167" y="309486"/>
                </a:lnTo>
                <a:lnTo>
                  <a:pt x="391287" y="316242"/>
                </a:lnTo>
                <a:lnTo>
                  <a:pt x="394893" y="319849"/>
                </a:lnTo>
                <a:lnTo>
                  <a:pt x="401650" y="333375"/>
                </a:lnTo>
                <a:lnTo>
                  <a:pt x="411581" y="330225"/>
                </a:lnTo>
                <a:lnTo>
                  <a:pt x="418363" y="323456"/>
                </a:lnTo>
                <a:lnTo>
                  <a:pt x="421970" y="326618"/>
                </a:lnTo>
                <a:lnTo>
                  <a:pt x="418363" y="333375"/>
                </a:lnTo>
                <a:lnTo>
                  <a:pt x="421970" y="336981"/>
                </a:lnTo>
                <a:lnTo>
                  <a:pt x="432333" y="333375"/>
                </a:lnTo>
                <a:lnTo>
                  <a:pt x="439115" y="319849"/>
                </a:lnTo>
                <a:lnTo>
                  <a:pt x="439115" y="295960"/>
                </a:lnTo>
                <a:lnTo>
                  <a:pt x="442264" y="286042"/>
                </a:lnTo>
                <a:lnTo>
                  <a:pt x="435508" y="272046"/>
                </a:lnTo>
                <a:lnTo>
                  <a:pt x="455777" y="244995"/>
                </a:lnTo>
                <a:lnTo>
                  <a:pt x="455777" y="234632"/>
                </a:lnTo>
                <a:lnTo>
                  <a:pt x="449008" y="204431"/>
                </a:lnTo>
                <a:lnTo>
                  <a:pt x="449008" y="167017"/>
                </a:lnTo>
                <a:lnTo>
                  <a:pt x="439089" y="156616"/>
                </a:lnTo>
                <a:lnTo>
                  <a:pt x="439089" y="146253"/>
                </a:lnTo>
                <a:lnTo>
                  <a:pt x="428726" y="136334"/>
                </a:lnTo>
                <a:lnTo>
                  <a:pt x="442252" y="119189"/>
                </a:lnTo>
                <a:lnTo>
                  <a:pt x="445858" y="115582"/>
                </a:lnTo>
                <a:lnTo>
                  <a:pt x="442252" y="112433"/>
                </a:lnTo>
                <a:lnTo>
                  <a:pt x="439089" y="105664"/>
                </a:lnTo>
                <a:lnTo>
                  <a:pt x="439089" y="85382"/>
                </a:lnTo>
                <a:lnTo>
                  <a:pt x="432333" y="78168"/>
                </a:lnTo>
                <a:lnTo>
                  <a:pt x="415188" y="68237"/>
                </a:lnTo>
                <a:lnTo>
                  <a:pt x="408139" y="68237"/>
                </a:lnTo>
                <a:lnTo>
                  <a:pt x="411289" y="44373"/>
                </a:lnTo>
                <a:lnTo>
                  <a:pt x="401370" y="40779"/>
                </a:lnTo>
                <a:lnTo>
                  <a:pt x="384251" y="30848"/>
                </a:lnTo>
                <a:lnTo>
                  <a:pt x="380644" y="37604"/>
                </a:lnTo>
                <a:lnTo>
                  <a:pt x="373862" y="61493"/>
                </a:lnTo>
                <a:lnTo>
                  <a:pt x="363943" y="71424"/>
                </a:lnTo>
                <a:lnTo>
                  <a:pt x="360349" y="75031"/>
                </a:lnTo>
                <a:lnTo>
                  <a:pt x="340055" y="78181"/>
                </a:lnTo>
                <a:lnTo>
                  <a:pt x="326517" y="68262"/>
                </a:lnTo>
                <a:lnTo>
                  <a:pt x="336448" y="51130"/>
                </a:lnTo>
                <a:lnTo>
                  <a:pt x="336448" y="27241"/>
                </a:lnTo>
                <a:lnTo>
                  <a:pt x="340055" y="24079"/>
                </a:lnTo>
                <a:lnTo>
                  <a:pt x="329692" y="30848"/>
                </a:lnTo>
                <a:lnTo>
                  <a:pt x="302653" y="30848"/>
                </a:lnTo>
                <a:lnTo>
                  <a:pt x="292265" y="24079"/>
                </a:lnTo>
                <a:lnTo>
                  <a:pt x="254850" y="30848"/>
                </a:lnTo>
                <a:lnTo>
                  <a:pt x="251688" y="24079"/>
                </a:lnTo>
                <a:lnTo>
                  <a:pt x="251688" y="20472"/>
                </a:lnTo>
                <a:lnTo>
                  <a:pt x="245071" y="0"/>
                </a:lnTo>
                <a:lnTo>
                  <a:pt x="245249" y="177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429251" y="3366616"/>
            <a:ext cx="958850" cy="935367"/>
          </a:xfrm>
          <a:custGeom>
            <a:avLst/>
            <a:gdLst/>
            <a:ahLst/>
            <a:cxnLst/>
            <a:rect l="l" t="t" r="r" b="b"/>
            <a:pathLst>
              <a:path w="958850" h="935367">
                <a:moveTo>
                  <a:pt x="152857" y="431"/>
                </a:moveTo>
                <a:lnTo>
                  <a:pt x="146088" y="7188"/>
                </a:lnTo>
                <a:lnTo>
                  <a:pt x="129425" y="17551"/>
                </a:lnTo>
                <a:lnTo>
                  <a:pt x="136182" y="31089"/>
                </a:lnTo>
                <a:lnTo>
                  <a:pt x="166827" y="61734"/>
                </a:lnTo>
                <a:lnTo>
                  <a:pt x="169989" y="64884"/>
                </a:lnTo>
                <a:lnTo>
                  <a:pt x="163220" y="78422"/>
                </a:lnTo>
                <a:lnTo>
                  <a:pt x="156463" y="85636"/>
                </a:lnTo>
                <a:lnTo>
                  <a:pt x="149682" y="85636"/>
                </a:lnTo>
                <a:lnTo>
                  <a:pt x="149682" y="105892"/>
                </a:lnTo>
                <a:lnTo>
                  <a:pt x="166827" y="112674"/>
                </a:lnTo>
                <a:lnTo>
                  <a:pt x="156463" y="119443"/>
                </a:lnTo>
                <a:lnTo>
                  <a:pt x="160070" y="129806"/>
                </a:lnTo>
                <a:lnTo>
                  <a:pt x="139318" y="136563"/>
                </a:lnTo>
                <a:lnTo>
                  <a:pt x="129412" y="143344"/>
                </a:lnTo>
                <a:lnTo>
                  <a:pt x="125806" y="136563"/>
                </a:lnTo>
                <a:lnTo>
                  <a:pt x="122631" y="129806"/>
                </a:lnTo>
                <a:lnTo>
                  <a:pt x="119037" y="139738"/>
                </a:lnTo>
                <a:lnTo>
                  <a:pt x="105511" y="146507"/>
                </a:lnTo>
                <a:lnTo>
                  <a:pt x="136156" y="167246"/>
                </a:lnTo>
                <a:lnTo>
                  <a:pt x="122618" y="174015"/>
                </a:lnTo>
                <a:lnTo>
                  <a:pt x="122618" y="183934"/>
                </a:lnTo>
                <a:lnTo>
                  <a:pt x="112255" y="190690"/>
                </a:lnTo>
                <a:lnTo>
                  <a:pt x="115417" y="204673"/>
                </a:lnTo>
                <a:lnTo>
                  <a:pt x="95148" y="204673"/>
                </a:lnTo>
                <a:lnTo>
                  <a:pt x="85216" y="211429"/>
                </a:lnTo>
                <a:lnTo>
                  <a:pt x="81610" y="207822"/>
                </a:lnTo>
                <a:lnTo>
                  <a:pt x="74841" y="207822"/>
                </a:lnTo>
                <a:lnTo>
                  <a:pt x="71234" y="204673"/>
                </a:lnTo>
                <a:lnTo>
                  <a:pt x="61302" y="201066"/>
                </a:lnTo>
                <a:lnTo>
                  <a:pt x="54546" y="194297"/>
                </a:lnTo>
                <a:lnTo>
                  <a:pt x="37414" y="204673"/>
                </a:lnTo>
                <a:lnTo>
                  <a:pt x="37414" y="214591"/>
                </a:lnTo>
                <a:lnTo>
                  <a:pt x="47790" y="214591"/>
                </a:lnTo>
                <a:lnTo>
                  <a:pt x="57696" y="228117"/>
                </a:lnTo>
                <a:lnTo>
                  <a:pt x="57696" y="238480"/>
                </a:lnTo>
                <a:lnTo>
                  <a:pt x="50939" y="255612"/>
                </a:lnTo>
                <a:lnTo>
                  <a:pt x="61302" y="269138"/>
                </a:lnTo>
                <a:lnTo>
                  <a:pt x="64465" y="262381"/>
                </a:lnTo>
                <a:lnTo>
                  <a:pt x="74841" y="262381"/>
                </a:lnTo>
                <a:lnTo>
                  <a:pt x="85216" y="265531"/>
                </a:lnTo>
                <a:lnTo>
                  <a:pt x="91973" y="269138"/>
                </a:lnTo>
                <a:lnTo>
                  <a:pt x="95148" y="275920"/>
                </a:lnTo>
                <a:lnTo>
                  <a:pt x="112267" y="275920"/>
                </a:lnTo>
                <a:lnTo>
                  <a:pt x="122631" y="302958"/>
                </a:lnTo>
                <a:lnTo>
                  <a:pt x="122631" y="326834"/>
                </a:lnTo>
                <a:lnTo>
                  <a:pt x="105511" y="343979"/>
                </a:lnTo>
                <a:lnTo>
                  <a:pt x="101904" y="350735"/>
                </a:lnTo>
                <a:lnTo>
                  <a:pt x="88366" y="361099"/>
                </a:lnTo>
                <a:lnTo>
                  <a:pt x="78003" y="371030"/>
                </a:lnTo>
                <a:lnTo>
                  <a:pt x="64490" y="377786"/>
                </a:lnTo>
                <a:lnTo>
                  <a:pt x="61315" y="391312"/>
                </a:lnTo>
                <a:lnTo>
                  <a:pt x="61315" y="394919"/>
                </a:lnTo>
                <a:lnTo>
                  <a:pt x="74853" y="405295"/>
                </a:lnTo>
                <a:lnTo>
                  <a:pt x="74853" y="425564"/>
                </a:lnTo>
                <a:lnTo>
                  <a:pt x="68097" y="445820"/>
                </a:lnTo>
                <a:lnTo>
                  <a:pt x="57708" y="449427"/>
                </a:lnTo>
                <a:lnTo>
                  <a:pt x="47802" y="466102"/>
                </a:lnTo>
                <a:lnTo>
                  <a:pt x="30657" y="466102"/>
                </a:lnTo>
                <a:lnTo>
                  <a:pt x="17144" y="476465"/>
                </a:lnTo>
                <a:lnTo>
                  <a:pt x="20307" y="483234"/>
                </a:lnTo>
                <a:lnTo>
                  <a:pt x="20307" y="490016"/>
                </a:lnTo>
                <a:lnTo>
                  <a:pt x="27076" y="503529"/>
                </a:lnTo>
                <a:lnTo>
                  <a:pt x="23914" y="507136"/>
                </a:lnTo>
                <a:lnTo>
                  <a:pt x="13538" y="513918"/>
                </a:lnTo>
                <a:lnTo>
                  <a:pt x="3174" y="527443"/>
                </a:lnTo>
                <a:lnTo>
                  <a:pt x="0" y="544575"/>
                </a:lnTo>
                <a:lnTo>
                  <a:pt x="3174" y="558101"/>
                </a:lnTo>
                <a:lnTo>
                  <a:pt x="10388" y="568464"/>
                </a:lnTo>
                <a:lnTo>
                  <a:pt x="6781" y="575246"/>
                </a:lnTo>
                <a:lnTo>
                  <a:pt x="17144" y="578408"/>
                </a:lnTo>
                <a:lnTo>
                  <a:pt x="37426" y="578408"/>
                </a:lnTo>
                <a:lnTo>
                  <a:pt x="57683" y="595541"/>
                </a:lnTo>
                <a:lnTo>
                  <a:pt x="61290" y="615810"/>
                </a:lnTo>
                <a:lnTo>
                  <a:pt x="81572" y="626173"/>
                </a:lnTo>
                <a:lnTo>
                  <a:pt x="108610" y="615810"/>
                </a:lnTo>
                <a:lnTo>
                  <a:pt x="101841" y="639698"/>
                </a:lnTo>
                <a:lnTo>
                  <a:pt x="125704" y="656818"/>
                </a:lnTo>
                <a:lnTo>
                  <a:pt x="145986" y="670356"/>
                </a:lnTo>
                <a:lnTo>
                  <a:pt x="149593" y="670356"/>
                </a:lnTo>
                <a:lnTo>
                  <a:pt x="183387" y="677113"/>
                </a:lnTo>
                <a:lnTo>
                  <a:pt x="186994" y="690638"/>
                </a:lnTo>
                <a:lnTo>
                  <a:pt x="180238" y="697407"/>
                </a:lnTo>
                <a:lnTo>
                  <a:pt x="186994" y="707770"/>
                </a:lnTo>
                <a:lnTo>
                  <a:pt x="183387" y="711377"/>
                </a:lnTo>
                <a:lnTo>
                  <a:pt x="200520" y="724915"/>
                </a:lnTo>
                <a:lnTo>
                  <a:pt x="210908" y="738428"/>
                </a:lnTo>
                <a:lnTo>
                  <a:pt x="207302" y="748791"/>
                </a:lnTo>
                <a:lnTo>
                  <a:pt x="214071" y="765467"/>
                </a:lnTo>
                <a:lnTo>
                  <a:pt x="237947" y="775830"/>
                </a:lnTo>
                <a:lnTo>
                  <a:pt x="264985" y="762317"/>
                </a:lnTo>
                <a:lnTo>
                  <a:pt x="278968" y="758710"/>
                </a:lnTo>
                <a:lnTo>
                  <a:pt x="285724" y="762317"/>
                </a:lnTo>
                <a:lnTo>
                  <a:pt x="323126" y="755522"/>
                </a:lnTo>
                <a:lnTo>
                  <a:pt x="319519" y="772198"/>
                </a:lnTo>
                <a:lnTo>
                  <a:pt x="326301" y="782561"/>
                </a:lnTo>
                <a:lnTo>
                  <a:pt x="316382" y="802843"/>
                </a:lnTo>
                <a:lnTo>
                  <a:pt x="306019" y="819988"/>
                </a:lnTo>
                <a:lnTo>
                  <a:pt x="312775" y="840232"/>
                </a:lnTo>
                <a:lnTo>
                  <a:pt x="319544" y="853770"/>
                </a:lnTo>
                <a:lnTo>
                  <a:pt x="326313" y="857376"/>
                </a:lnTo>
                <a:lnTo>
                  <a:pt x="353783" y="840232"/>
                </a:lnTo>
                <a:lnTo>
                  <a:pt x="377215" y="843838"/>
                </a:lnTo>
                <a:lnTo>
                  <a:pt x="397954" y="789343"/>
                </a:lnTo>
                <a:lnTo>
                  <a:pt x="407873" y="778941"/>
                </a:lnTo>
                <a:lnTo>
                  <a:pt x="418261" y="769035"/>
                </a:lnTo>
                <a:lnTo>
                  <a:pt x="438518" y="778941"/>
                </a:lnTo>
                <a:lnTo>
                  <a:pt x="445300" y="786155"/>
                </a:lnTo>
                <a:lnTo>
                  <a:pt x="499808" y="755510"/>
                </a:lnTo>
                <a:lnTo>
                  <a:pt x="537222" y="718108"/>
                </a:lnTo>
                <a:lnTo>
                  <a:pt x="571030" y="741540"/>
                </a:lnTo>
                <a:lnTo>
                  <a:pt x="629157" y="738390"/>
                </a:lnTo>
                <a:lnTo>
                  <a:pt x="629157" y="748753"/>
                </a:lnTo>
                <a:lnTo>
                  <a:pt x="608431" y="762292"/>
                </a:lnTo>
                <a:lnTo>
                  <a:pt x="618794" y="826731"/>
                </a:lnTo>
                <a:lnTo>
                  <a:pt x="615187" y="847013"/>
                </a:lnTo>
                <a:lnTo>
                  <a:pt x="594918" y="867740"/>
                </a:lnTo>
                <a:lnTo>
                  <a:pt x="608456" y="897928"/>
                </a:lnTo>
                <a:lnTo>
                  <a:pt x="608456" y="901534"/>
                </a:lnTo>
                <a:lnTo>
                  <a:pt x="629183" y="935367"/>
                </a:lnTo>
                <a:lnTo>
                  <a:pt x="639114" y="908329"/>
                </a:lnTo>
                <a:lnTo>
                  <a:pt x="652627" y="888047"/>
                </a:lnTo>
                <a:lnTo>
                  <a:pt x="659396" y="881291"/>
                </a:lnTo>
                <a:lnTo>
                  <a:pt x="666597" y="877684"/>
                </a:lnTo>
                <a:lnTo>
                  <a:pt x="666597" y="881291"/>
                </a:lnTo>
                <a:lnTo>
                  <a:pt x="662990" y="884440"/>
                </a:lnTo>
                <a:lnTo>
                  <a:pt x="669772" y="881291"/>
                </a:lnTo>
                <a:lnTo>
                  <a:pt x="673379" y="877684"/>
                </a:lnTo>
                <a:lnTo>
                  <a:pt x="673379" y="874496"/>
                </a:lnTo>
                <a:lnTo>
                  <a:pt x="680135" y="870889"/>
                </a:lnTo>
                <a:lnTo>
                  <a:pt x="680135" y="867740"/>
                </a:lnTo>
                <a:lnTo>
                  <a:pt x="690054" y="860983"/>
                </a:lnTo>
                <a:lnTo>
                  <a:pt x="693648" y="857376"/>
                </a:lnTo>
                <a:lnTo>
                  <a:pt x="693648" y="853770"/>
                </a:lnTo>
                <a:lnTo>
                  <a:pt x="696823" y="850607"/>
                </a:lnTo>
                <a:lnTo>
                  <a:pt x="704037" y="847013"/>
                </a:lnTo>
                <a:lnTo>
                  <a:pt x="713943" y="843826"/>
                </a:lnTo>
                <a:lnTo>
                  <a:pt x="713943" y="840219"/>
                </a:lnTo>
                <a:lnTo>
                  <a:pt x="724331" y="837069"/>
                </a:lnTo>
                <a:lnTo>
                  <a:pt x="727494" y="833462"/>
                </a:lnTo>
                <a:lnTo>
                  <a:pt x="734250" y="837069"/>
                </a:lnTo>
                <a:lnTo>
                  <a:pt x="737857" y="833462"/>
                </a:lnTo>
                <a:lnTo>
                  <a:pt x="741464" y="830313"/>
                </a:lnTo>
                <a:lnTo>
                  <a:pt x="748220" y="826706"/>
                </a:lnTo>
                <a:lnTo>
                  <a:pt x="761758" y="819937"/>
                </a:lnTo>
                <a:lnTo>
                  <a:pt x="768515" y="819937"/>
                </a:lnTo>
                <a:lnTo>
                  <a:pt x="778878" y="823544"/>
                </a:lnTo>
                <a:lnTo>
                  <a:pt x="782053" y="819937"/>
                </a:lnTo>
                <a:lnTo>
                  <a:pt x="788822" y="819937"/>
                </a:lnTo>
                <a:lnTo>
                  <a:pt x="795578" y="816330"/>
                </a:lnTo>
                <a:lnTo>
                  <a:pt x="802347" y="816330"/>
                </a:lnTo>
                <a:lnTo>
                  <a:pt x="802347" y="813155"/>
                </a:lnTo>
                <a:lnTo>
                  <a:pt x="812723" y="813155"/>
                </a:lnTo>
                <a:lnTo>
                  <a:pt x="816330" y="816330"/>
                </a:lnTo>
                <a:lnTo>
                  <a:pt x="819492" y="816330"/>
                </a:lnTo>
                <a:lnTo>
                  <a:pt x="823099" y="813155"/>
                </a:lnTo>
                <a:lnTo>
                  <a:pt x="826249" y="813155"/>
                </a:lnTo>
                <a:lnTo>
                  <a:pt x="833018" y="809548"/>
                </a:lnTo>
                <a:lnTo>
                  <a:pt x="839787" y="806399"/>
                </a:lnTo>
                <a:lnTo>
                  <a:pt x="836625" y="802792"/>
                </a:lnTo>
                <a:lnTo>
                  <a:pt x="843394" y="799630"/>
                </a:lnTo>
                <a:lnTo>
                  <a:pt x="860539" y="799630"/>
                </a:lnTo>
                <a:lnTo>
                  <a:pt x="874064" y="792873"/>
                </a:lnTo>
                <a:lnTo>
                  <a:pt x="880821" y="792873"/>
                </a:lnTo>
                <a:lnTo>
                  <a:pt x="883983" y="789266"/>
                </a:lnTo>
                <a:lnTo>
                  <a:pt x="894346" y="786104"/>
                </a:lnTo>
                <a:lnTo>
                  <a:pt x="897953" y="786104"/>
                </a:lnTo>
                <a:lnTo>
                  <a:pt x="897953" y="775715"/>
                </a:lnTo>
                <a:lnTo>
                  <a:pt x="901128" y="772121"/>
                </a:lnTo>
                <a:lnTo>
                  <a:pt x="904735" y="768959"/>
                </a:lnTo>
                <a:lnTo>
                  <a:pt x="911491" y="762203"/>
                </a:lnTo>
                <a:lnTo>
                  <a:pt x="918260" y="762203"/>
                </a:lnTo>
                <a:lnTo>
                  <a:pt x="918260" y="758596"/>
                </a:lnTo>
                <a:lnTo>
                  <a:pt x="921410" y="755434"/>
                </a:lnTo>
                <a:lnTo>
                  <a:pt x="918260" y="751827"/>
                </a:lnTo>
                <a:lnTo>
                  <a:pt x="925017" y="751827"/>
                </a:lnTo>
                <a:lnTo>
                  <a:pt x="928204" y="748652"/>
                </a:lnTo>
                <a:lnTo>
                  <a:pt x="931798" y="745045"/>
                </a:lnTo>
                <a:lnTo>
                  <a:pt x="931798" y="738289"/>
                </a:lnTo>
                <a:lnTo>
                  <a:pt x="938568" y="738289"/>
                </a:lnTo>
                <a:lnTo>
                  <a:pt x="942174" y="734682"/>
                </a:lnTo>
                <a:lnTo>
                  <a:pt x="938568" y="734682"/>
                </a:lnTo>
                <a:lnTo>
                  <a:pt x="938568" y="727925"/>
                </a:lnTo>
                <a:lnTo>
                  <a:pt x="952080" y="711250"/>
                </a:lnTo>
                <a:lnTo>
                  <a:pt x="958849" y="700887"/>
                </a:lnTo>
                <a:lnTo>
                  <a:pt x="948931" y="694118"/>
                </a:lnTo>
                <a:lnTo>
                  <a:pt x="942174" y="687336"/>
                </a:lnTo>
                <a:lnTo>
                  <a:pt x="935405" y="676973"/>
                </a:lnTo>
                <a:lnTo>
                  <a:pt x="925017" y="663447"/>
                </a:lnTo>
                <a:lnTo>
                  <a:pt x="907897" y="680580"/>
                </a:lnTo>
                <a:lnTo>
                  <a:pt x="887615" y="690498"/>
                </a:lnTo>
                <a:lnTo>
                  <a:pt x="867333" y="663460"/>
                </a:lnTo>
                <a:lnTo>
                  <a:pt x="850214" y="656678"/>
                </a:lnTo>
                <a:lnTo>
                  <a:pt x="792530" y="653072"/>
                </a:lnTo>
                <a:lnTo>
                  <a:pt x="771778" y="626033"/>
                </a:lnTo>
                <a:lnTo>
                  <a:pt x="758266" y="605777"/>
                </a:lnTo>
                <a:lnTo>
                  <a:pt x="761872" y="592251"/>
                </a:lnTo>
                <a:lnTo>
                  <a:pt x="768629" y="585038"/>
                </a:lnTo>
                <a:lnTo>
                  <a:pt x="771778" y="578281"/>
                </a:lnTo>
                <a:lnTo>
                  <a:pt x="792530" y="575119"/>
                </a:lnTo>
                <a:lnTo>
                  <a:pt x="792530" y="557987"/>
                </a:lnTo>
                <a:lnTo>
                  <a:pt x="778992" y="557987"/>
                </a:lnTo>
                <a:lnTo>
                  <a:pt x="782180" y="568350"/>
                </a:lnTo>
                <a:lnTo>
                  <a:pt x="758291" y="568350"/>
                </a:lnTo>
                <a:lnTo>
                  <a:pt x="751535" y="551230"/>
                </a:lnTo>
                <a:lnTo>
                  <a:pt x="765047" y="527342"/>
                </a:lnTo>
                <a:lnTo>
                  <a:pt x="771817" y="483184"/>
                </a:lnTo>
                <a:lnTo>
                  <a:pt x="761898" y="483184"/>
                </a:lnTo>
                <a:lnTo>
                  <a:pt x="744766" y="473265"/>
                </a:lnTo>
                <a:lnTo>
                  <a:pt x="734390" y="456133"/>
                </a:lnTo>
                <a:lnTo>
                  <a:pt x="717727" y="459295"/>
                </a:lnTo>
                <a:lnTo>
                  <a:pt x="700595" y="473265"/>
                </a:lnTo>
                <a:lnTo>
                  <a:pt x="700595" y="480034"/>
                </a:lnTo>
                <a:lnTo>
                  <a:pt x="690232" y="452551"/>
                </a:lnTo>
                <a:lnTo>
                  <a:pt x="690232" y="421906"/>
                </a:lnTo>
                <a:lnTo>
                  <a:pt x="687069" y="415150"/>
                </a:lnTo>
                <a:lnTo>
                  <a:pt x="696988" y="391261"/>
                </a:lnTo>
                <a:lnTo>
                  <a:pt x="696988" y="377748"/>
                </a:lnTo>
                <a:lnTo>
                  <a:pt x="700595" y="357479"/>
                </a:lnTo>
                <a:lnTo>
                  <a:pt x="687069" y="343966"/>
                </a:lnTo>
                <a:lnTo>
                  <a:pt x="696988" y="343966"/>
                </a:lnTo>
                <a:lnTo>
                  <a:pt x="696988" y="337184"/>
                </a:lnTo>
                <a:lnTo>
                  <a:pt x="673557" y="337184"/>
                </a:lnTo>
                <a:lnTo>
                  <a:pt x="656424" y="340359"/>
                </a:lnTo>
                <a:lnTo>
                  <a:pt x="636155" y="357479"/>
                </a:lnTo>
                <a:lnTo>
                  <a:pt x="619010" y="347103"/>
                </a:lnTo>
                <a:lnTo>
                  <a:pt x="601891" y="333565"/>
                </a:lnTo>
                <a:lnTo>
                  <a:pt x="578015" y="302933"/>
                </a:lnTo>
                <a:lnTo>
                  <a:pt x="544207" y="309702"/>
                </a:lnTo>
                <a:lnTo>
                  <a:pt x="496277" y="309702"/>
                </a:lnTo>
                <a:lnTo>
                  <a:pt x="496277" y="302933"/>
                </a:lnTo>
                <a:lnTo>
                  <a:pt x="499884" y="289407"/>
                </a:lnTo>
                <a:lnTo>
                  <a:pt x="493115" y="279476"/>
                </a:lnTo>
                <a:lnTo>
                  <a:pt x="465632" y="252006"/>
                </a:lnTo>
                <a:lnTo>
                  <a:pt x="452094" y="252006"/>
                </a:lnTo>
                <a:lnTo>
                  <a:pt x="435432" y="234861"/>
                </a:lnTo>
                <a:lnTo>
                  <a:pt x="431838" y="221335"/>
                </a:lnTo>
                <a:lnTo>
                  <a:pt x="445350" y="218173"/>
                </a:lnTo>
                <a:lnTo>
                  <a:pt x="448957" y="211416"/>
                </a:lnTo>
                <a:lnTo>
                  <a:pt x="452119" y="197434"/>
                </a:lnTo>
                <a:lnTo>
                  <a:pt x="445350" y="190665"/>
                </a:lnTo>
                <a:lnTo>
                  <a:pt x="442201" y="167220"/>
                </a:lnTo>
                <a:lnTo>
                  <a:pt x="438594" y="160019"/>
                </a:lnTo>
                <a:lnTo>
                  <a:pt x="431838" y="150101"/>
                </a:lnTo>
                <a:lnTo>
                  <a:pt x="431838" y="143332"/>
                </a:lnTo>
                <a:lnTo>
                  <a:pt x="428231" y="119456"/>
                </a:lnTo>
                <a:lnTo>
                  <a:pt x="435432" y="115849"/>
                </a:lnTo>
                <a:lnTo>
                  <a:pt x="435432" y="99174"/>
                </a:lnTo>
                <a:lnTo>
                  <a:pt x="414693" y="102336"/>
                </a:lnTo>
                <a:lnTo>
                  <a:pt x="401167" y="95580"/>
                </a:lnTo>
                <a:lnTo>
                  <a:pt x="394398" y="95580"/>
                </a:lnTo>
                <a:lnTo>
                  <a:pt x="390791" y="105943"/>
                </a:lnTo>
                <a:lnTo>
                  <a:pt x="384035" y="102336"/>
                </a:lnTo>
                <a:lnTo>
                  <a:pt x="374116" y="85686"/>
                </a:lnTo>
                <a:lnTo>
                  <a:pt x="353847" y="82080"/>
                </a:lnTo>
                <a:lnTo>
                  <a:pt x="350240" y="75298"/>
                </a:lnTo>
                <a:lnTo>
                  <a:pt x="333108" y="51434"/>
                </a:lnTo>
                <a:lnTo>
                  <a:pt x="326326" y="41046"/>
                </a:lnTo>
                <a:lnTo>
                  <a:pt x="333108" y="31127"/>
                </a:lnTo>
                <a:lnTo>
                  <a:pt x="323189" y="20764"/>
                </a:lnTo>
                <a:lnTo>
                  <a:pt x="323189" y="24371"/>
                </a:lnTo>
                <a:lnTo>
                  <a:pt x="312813" y="37896"/>
                </a:lnTo>
                <a:lnTo>
                  <a:pt x="309219" y="51422"/>
                </a:lnTo>
                <a:lnTo>
                  <a:pt x="292544" y="55029"/>
                </a:lnTo>
                <a:lnTo>
                  <a:pt x="279018" y="48247"/>
                </a:lnTo>
                <a:lnTo>
                  <a:pt x="265023" y="37884"/>
                </a:lnTo>
                <a:lnTo>
                  <a:pt x="248373" y="34277"/>
                </a:lnTo>
                <a:lnTo>
                  <a:pt x="237985" y="48247"/>
                </a:lnTo>
                <a:lnTo>
                  <a:pt x="234378" y="64922"/>
                </a:lnTo>
                <a:lnTo>
                  <a:pt x="217741" y="71678"/>
                </a:lnTo>
                <a:lnTo>
                  <a:pt x="190245" y="44640"/>
                </a:lnTo>
                <a:lnTo>
                  <a:pt x="180314" y="27508"/>
                </a:lnTo>
                <a:lnTo>
                  <a:pt x="163194" y="13982"/>
                </a:lnTo>
                <a:lnTo>
                  <a:pt x="153669" y="0"/>
                </a:lnTo>
                <a:lnTo>
                  <a:pt x="152857" y="431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7241554" y="3186586"/>
            <a:ext cx="595287" cy="881024"/>
          </a:xfrm>
          <a:custGeom>
            <a:avLst/>
            <a:gdLst/>
            <a:ahLst/>
            <a:cxnLst/>
            <a:rect l="l" t="t" r="r" b="b"/>
            <a:pathLst>
              <a:path w="595287" h="881024">
                <a:moveTo>
                  <a:pt x="197421" y="241"/>
                </a:moveTo>
                <a:lnTo>
                  <a:pt x="193814" y="10604"/>
                </a:lnTo>
                <a:lnTo>
                  <a:pt x="190207" y="10604"/>
                </a:lnTo>
                <a:lnTo>
                  <a:pt x="190207" y="34505"/>
                </a:lnTo>
                <a:lnTo>
                  <a:pt x="169925" y="44424"/>
                </a:lnTo>
                <a:lnTo>
                  <a:pt x="156400" y="54813"/>
                </a:lnTo>
                <a:lnTo>
                  <a:pt x="129349" y="61569"/>
                </a:lnTo>
                <a:lnTo>
                  <a:pt x="118973" y="61569"/>
                </a:lnTo>
                <a:lnTo>
                  <a:pt x="115366" y="98971"/>
                </a:lnTo>
                <a:lnTo>
                  <a:pt x="125742" y="95377"/>
                </a:lnTo>
                <a:lnTo>
                  <a:pt x="142887" y="122859"/>
                </a:lnTo>
                <a:lnTo>
                  <a:pt x="146037" y="136385"/>
                </a:lnTo>
                <a:lnTo>
                  <a:pt x="149644" y="146304"/>
                </a:lnTo>
                <a:lnTo>
                  <a:pt x="160032" y="149910"/>
                </a:lnTo>
                <a:lnTo>
                  <a:pt x="152819" y="170180"/>
                </a:lnTo>
                <a:lnTo>
                  <a:pt x="149644" y="176949"/>
                </a:lnTo>
                <a:lnTo>
                  <a:pt x="156425" y="190919"/>
                </a:lnTo>
                <a:lnTo>
                  <a:pt x="163194" y="228320"/>
                </a:lnTo>
                <a:lnTo>
                  <a:pt x="160032" y="235102"/>
                </a:lnTo>
                <a:lnTo>
                  <a:pt x="142900" y="235102"/>
                </a:lnTo>
                <a:lnTo>
                  <a:pt x="136143" y="231495"/>
                </a:lnTo>
                <a:lnTo>
                  <a:pt x="118998" y="241871"/>
                </a:lnTo>
                <a:lnTo>
                  <a:pt x="115392" y="245033"/>
                </a:lnTo>
                <a:lnTo>
                  <a:pt x="122605" y="251790"/>
                </a:lnTo>
                <a:lnTo>
                  <a:pt x="112242" y="303161"/>
                </a:lnTo>
                <a:lnTo>
                  <a:pt x="122605" y="316687"/>
                </a:lnTo>
                <a:lnTo>
                  <a:pt x="136143" y="316687"/>
                </a:lnTo>
                <a:lnTo>
                  <a:pt x="152806" y="313080"/>
                </a:lnTo>
                <a:lnTo>
                  <a:pt x="163182" y="323456"/>
                </a:lnTo>
                <a:lnTo>
                  <a:pt x="173545" y="343725"/>
                </a:lnTo>
                <a:lnTo>
                  <a:pt x="156413" y="357251"/>
                </a:lnTo>
                <a:lnTo>
                  <a:pt x="156413" y="364020"/>
                </a:lnTo>
                <a:lnTo>
                  <a:pt x="139280" y="374383"/>
                </a:lnTo>
                <a:lnTo>
                  <a:pt x="112242" y="377545"/>
                </a:lnTo>
                <a:lnTo>
                  <a:pt x="105473" y="394677"/>
                </a:lnTo>
                <a:lnTo>
                  <a:pt x="108635" y="435686"/>
                </a:lnTo>
                <a:lnTo>
                  <a:pt x="105473" y="435686"/>
                </a:lnTo>
                <a:lnTo>
                  <a:pt x="105473" y="455955"/>
                </a:lnTo>
                <a:lnTo>
                  <a:pt x="95097" y="455955"/>
                </a:lnTo>
                <a:lnTo>
                  <a:pt x="71221" y="459562"/>
                </a:lnTo>
                <a:lnTo>
                  <a:pt x="61302" y="462724"/>
                </a:lnTo>
                <a:lnTo>
                  <a:pt x="54533" y="473100"/>
                </a:lnTo>
                <a:lnTo>
                  <a:pt x="47777" y="473100"/>
                </a:lnTo>
                <a:lnTo>
                  <a:pt x="23888" y="469493"/>
                </a:lnTo>
                <a:lnTo>
                  <a:pt x="30645" y="503745"/>
                </a:lnTo>
                <a:lnTo>
                  <a:pt x="0" y="524014"/>
                </a:lnTo>
                <a:lnTo>
                  <a:pt x="17144" y="541147"/>
                </a:lnTo>
                <a:lnTo>
                  <a:pt x="33807" y="537540"/>
                </a:lnTo>
                <a:lnTo>
                  <a:pt x="68059" y="547916"/>
                </a:lnTo>
                <a:lnTo>
                  <a:pt x="95097" y="561454"/>
                </a:lnTo>
                <a:lnTo>
                  <a:pt x="122580" y="581723"/>
                </a:lnTo>
                <a:lnTo>
                  <a:pt x="112217" y="595249"/>
                </a:lnTo>
                <a:lnTo>
                  <a:pt x="101841" y="608787"/>
                </a:lnTo>
                <a:lnTo>
                  <a:pt x="98678" y="622757"/>
                </a:lnTo>
                <a:lnTo>
                  <a:pt x="122554" y="643039"/>
                </a:lnTo>
                <a:lnTo>
                  <a:pt x="132473" y="666902"/>
                </a:lnTo>
                <a:lnTo>
                  <a:pt x="145999" y="704329"/>
                </a:lnTo>
                <a:lnTo>
                  <a:pt x="139242" y="714235"/>
                </a:lnTo>
                <a:lnTo>
                  <a:pt x="115354" y="714235"/>
                </a:lnTo>
                <a:lnTo>
                  <a:pt x="95084" y="711085"/>
                </a:lnTo>
                <a:lnTo>
                  <a:pt x="77965" y="714235"/>
                </a:lnTo>
                <a:lnTo>
                  <a:pt x="85166" y="744880"/>
                </a:lnTo>
                <a:lnTo>
                  <a:pt x="101841" y="795807"/>
                </a:lnTo>
                <a:lnTo>
                  <a:pt x="118973" y="802563"/>
                </a:lnTo>
                <a:lnTo>
                  <a:pt x="129349" y="830059"/>
                </a:lnTo>
                <a:lnTo>
                  <a:pt x="112229" y="843572"/>
                </a:lnTo>
                <a:lnTo>
                  <a:pt x="122593" y="857110"/>
                </a:lnTo>
                <a:lnTo>
                  <a:pt x="129362" y="867473"/>
                </a:lnTo>
                <a:lnTo>
                  <a:pt x="136143" y="874229"/>
                </a:lnTo>
                <a:lnTo>
                  <a:pt x="146049" y="881024"/>
                </a:lnTo>
                <a:lnTo>
                  <a:pt x="152831" y="877417"/>
                </a:lnTo>
                <a:lnTo>
                  <a:pt x="160045" y="867486"/>
                </a:lnTo>
                <a:lnTo>
                  <a:pt x="169976" y="863879"/>
                </a:lnTo>
                <a:lnTo>
                  <a:pt x="183489" y="860729"/>
                </a:lnTo>
                <a:lnTo>
                  <a:pt x="187096" y="857123"/>
                </a:lnTo>
                <a:lnTo>
                  <a:pt x="190271" y="857123"/>
                </a:lnTo>
                <a:lnTo>
                  <a:pt x="193878" y="853973"/>
                </a:lnTo>
                <a:lnTo>
                  <a:pt x="197484" y="850366"/>
                </a:lnTo>
                <a:lnTo>
                  <a:pt x="200634" y="847178"/>
                </a:lnTo>
                <a:lnTo>
                  <a:pt x="210997" y="839965"/>
                </a:lnTo>
                <a:lnTo>
                  <a:pt x="227672" y="833208"/>
                </a:lnTo>
                <a:lnTo>
                  <a:pt x="241642" y="833208"/>
                </a:lnTo>
                <a:lnTo>
                  <a:pt x="244817" y="836815"/>
                </a:lnTo>
                <a:lnTo>
                  <a:pt x="248424" y="839965"/>
                </a:lnTo>
                <a:lnTo>
                  <a:pt x="248424" y="836815"/>
                </a:lnTo>
                <a:lnTo>
                  <a:pt x="251586" y="836815"/>
                </a:lnTo>
                <a:lnTo>
                  <a:pt x="248424" y="833208"/>
                </a:lnTo>
                <a:lnTo>
                  <a:pt x="244817" y="819696"/>
                </a:lnTo>
                <a:lnTo>
                  <a:pt x="258356" y="819696"/>
                </a:lnTo>
                <a:lnTo>
                  <a:pt x="261950" y="823302"/>
                </a:lnTo>
                <a:lnTo>
                  <a:pt x="265112" y="823302"/>
                </a:lnTo>
                <a:lnTo>
                  <a:pt x="271868" y="819696"/>
                </a:lnTo>
                <a:lnTo>
                  <a:pt x="271868" y="816508"/>
                </a:lnTo>
                <a:lnTo>
                  <a:pt x="275475" y="816508"/>
                </a:lnTo>
                <a:lnTo>
                  <a:pt x="279082" y="812901"/>
                </a:lnTo>
                <a:lnTo>
                  <a:pt x="279082" y="809752"/>
                </a:lnTo>
                <a:lnTo>
                  <a:pt x="275475" y="802538"/>
                </a:lnTo>
                <a:lnTo>
                  <a:pt x="275475" y="799388"/>
                </a:lnTo>
                <a:lnTo>
                  <a:pt x="279082" y="795782"/>
                </a:lnTo>
                <a:lnTo>
                  <a:pt x="285876" y="795782"/>
                </a:lnTo>
                <a:lnTo>
                  <a:pt x="289026" y="799388"/>
                </a:lnTo>
                <a:lnTo>
                  <a:pt x="292633" y="802538"/>
                </a:lnTo>
                <a:lnTo>
                  <a:pt x="292633" y="799388"/>
                </a:lnTo>
                <a:lnTo>
                  <a:pt x="295782" y="792619"/>
                </a:lnTo>
                <a:lnTo>
                  <a:pt x="295782" y="789012"/>
                </a:lnTo>
                <a:lnTo>
                  <a:pt x="302564" y="782231"/>
                </a:lnTo>
                <a:lnTo>
                  <a:pt x="299389" y="779081"/>
                </a:lnTo>
                <a:lnTo>
                  <a:pt x="306171" y="772312"/>
                </a:lnTo>
                <a:lnTo>
                  <a:pt x="302564" y="768705"/>
                </a:lnTo>
                <a:lnTo>
                  <a:pt x="306171" y="768705"/>
                </a:lnTo>
                <a:lnTo>
                  <a:pt x="306171" y="765111"/>
                </a:lnTo>
                <a:lnTo>
                  <a:pt x="312940" y="744829"/>
                </a:lnTo>
                <a:lnTo>
                  <a:pt x="316547" y="731291"/>
                </a:lnTo>
                <a:lnTo>
                  <a:pt x="323303" y="720928"/>
                </a:lnTo>
                <a:lnTo>
                  <a:pt x="333235" y="714159"/>
                </a:lnTo>
                <a:lnTo>
                  <a:pt x="350367" y="697496"/>
                </a:lnTo>
                <a:lnTo>
                  <a:pt x="353974" y="697496"/>
                </a:lnTo>
                <a:lnTo>
                  <a:pt x="357123" y="687120"/>
                </a:lnTo>
                <a:lnTo>
                  <a:pt x="367499" y="673582"/>
                </a:lnTo>
                <a:lnTo>
                  <a:pt x="381025" y="666826"/>
                </a:lnTo>
                <a:lnTo>
                  <a:pt x="398170" y="663219"/>
                </a:lnTo>
                <a:lnTo>
                  <a:pt x="404939" y="663219"/>
                </a:lnTo>
                <a:lnTo>
                  <a:pt x="411695" y="666826"/>
                </a:lnTo>
                <a:lnTo>
                  <a:pt x="414858" y="669975"/>
                </a:lnTo>
                <a:lnTo>
                  <a:pt x="414858" y="673582"/>
                </a:lnTo>
                <a:lnTo>
                  <a:pt x="411695" y="676744"/>
                </a:lnTo>
                <a:lnTo>
                  <a:pt x="401332" y="676744"/>
                </a:lnTo>
                <a:lnTo>
                  <a:pt x="401332" y="680351"/>
                </a:lnTo>
                <a:lnTo>
                  <a:pt x="414858" y="676744"/>
                </a:lnTo>
                <a:lnTo>
                  <a:pt x="421627" y="676744"/>
                </a:lnTo>
                <a:lnTo>
                  <a:pt x="421627" y="666826"/>
                </a:lnTo>
                <a:lnTo>
                  <a:pt x="425234" y="666826"/>
                </a:lnTo>
                <a:lnTo>
                  <a:pt x="428840" y="663219"/>
                </a:lnTo>
                <a:lnTo>
                  <a:pt x="428840" y="666826"/>
                </a:lnTo>
                <a:lnTo>
                  <a:pt x="432015" y="666826"/>
                </a:lnTo>
                <a:lnTo>
                  <a:pt x="432015" y="663219"/>
                </a:lnTo>
                <a:lnTo>
                  <a:pt x="442379" y="660044"/>
                </a:lnTo>
                <a:lnTo>
                  <a:pt x="445528" y="656437"/>
                </a:lnTo>
                <a:lnTo>
                  <a:pt x="442379" y="649681"/>
                </a:lnTo>
                <a:lnTo>
                  <a:pt x="442379" y="639305"/>
                </a:lnTo>
                <a:lnTo>
                  <a:pt x="449135" y="639305"/>
                </a:lnTo>
                <a:lnTo>
                  <a:pt x="452310" y="636155"/>
                </a:lnTo>
                <a:lnTo>
                  <a:pt x="452310" y="632548"/>
                </a:lnTo>
                <a:lnTo>
                  <a:pt x="459079" y="632548"/>
                </a:lnTo>
                <a:lnTo>
                  <a:pt x="459079" y="629373"/>
                </a:lnTo>
                <a:lnTo>
                  <a:pt x="465835" y="629373"/>
                </a:lnTo>
                <a:lnTo>
                  <a:pt x="465835" y="636155"/>
                </a:lnTo>
                <a:lnTo>
                  <a:pt x="469442" y="632548"/>
                </a:lnTo>
                <a:lnTo>
                  <a:pt x="476211" y="632548"/>
                </a:lnTo>
                <a:lnTo>
                  <a:pt x="479805" y="629373"/>
                </a:lnTo>
                <a:lnTo>
                  <a:pt x="489737" y="625767"/>
                </a:lnTo>
                <a:lnTo>
                  <a:pt x="493344" y="622617"/>
                </a:lnTo>
                <a:lnTo>
                  <a:pt x="496506" y="619010"/>
                </a:lnTo>
                <a:lnTo>
                  <a:pt x="500113" y="619010"/>
                </a:lnTo>
                <a:lnTo>
                  <a:pt x="496506" y="612241"/>
                </a:lnTo>
                <a:lnTo>
                  <a:pt x="500113" y="601878"/>
                </a:lnTo>
                <a:lnTo>
                  <a:pt x="506869" y="598703"/>
                </a:lnTo>
                <a:lnTo>
                  <a:pt x="500113" y="591947"/>
                </a:lnTo>
                <a:lnTo>
                  <a:pt x="506869" y="585165"/>
                </a:lnTo>
                <a:lnTo>
                  <a:pt x="506869" y="578408"/>
                </a:lnTo>
                <a:lnTo>
                  <a:pt x="510476" y="574802"/>
                </a:lnTo>
                <a:lnTo>
                  <a:pt x="520407" y="571195"/>
                </a:lnTo>
                <a:lnTo>
                  <a:pt x="524014" y="564426"/>
                </a:lnTo>
                <a:lnTo>
                  <a:pt x="524014" y="561276"/>
                </a:lnTo>
                <a:lnTo>
                  <a:pt x="527176" y="561276"/>
                </a:lnTo>
                <a:lnTo>
                  <a:pt x="530783" y="557669"/>
                </a:lnTo>
                <a:lnTo>
                  <a:pt x="537540" y="564426"/>
                </a:lnTo>
                <a:lnTo>
                  <a:pt x="540715" y="561276"/>
                </a:lnTo>
                <a:lnTo>
                  <a:pt x="544321" y="544131"/>
                </a:lnTo>
                <a:lnTo>
                  <a:pt x="551078" y="540969"/>
                </a:lnTo>
                <a:lnTo>
                  <a:pt x="551078" y="526986"/>
                </a:lnTo>
                <a:lnTo>
                  <a:pt x="557847" y="523824"/>
                </a:lnTo>
                <a:lnTo>
                  <a:pt x="554685" y="517067"/>
                </a:lnTo>
                <a:lnTo>
                  <a:pt x="554685" y="510273"/>
                </a:lnTo>
                <a:lnTo>
                  <a:pt x="551078" y="503504"/>
                </a:lnTo>
                <a:lnTo>
                  <a:pt x="561454" y="503504"/>
                </a:lnTo>
                <a:lnTo>
                  <a:pt x="564616" y="496747"/>
                </a:lnTo>
                <a:lnTo>
                  <a:pt x="571385" y="493141"/>
                </a:lnTo>
                <a:lnTo>
                  <a:pt x="564616" y="486384"/>
                </a:lnTo>
                <a:lnTo>
                  <a:pt x="568223" y="479602"/>
                </a:lnTo>
                <a:lnTo>
                  <a:pt x="564616" y="475996"/>
                </a:lnTo>
                <a:lnTo>
                  <a:pt x="571385" y="472833"/>
                </a:lnTo>
                <a:lnTo>
                  <a:pt x="568223" y="469226"/>
                </a:lnTo>
                <a:lnTo>
                  <a:pt x="571385" y="466077"/>
                </a:lnTo>
                <a:lnTo>
                  <a:pt x="568223" y="462470"/>
                </a:lnTo>
                <a:lnTo>
                  <a:pt x="564616" y="462470"/>
                </a:lnTo>
                <a:lnTo>
                  <a:pt x="564616" y="459308"/>
                </a:lnTo>
                <a:lnTo>
                  <a:pt x="568223" y="452107"/>
                </a:lnTo>
                <a:lnTo>
                  <a:pt x="568223" y="445465"/>
                </a:lnTo>
                <a:lnTo>
                  <a:pt x="581748" y="435546"/>
                </a:lnTo>
                <a:lnTo>
                  <a:pt x="592137" y="428777"/>
                </a:lnTo>
                <a:lnTo>
                  <a:pt x="588530" y="414807"/>
                </a:lnTo>
                <a:lnTo>
                  <a:pt x="592137" y="411645"/>
                </a:lnTo>
                <a:lnTo>
                  <a:pt x="595287" y="404863"/>
                </a:lnTo>
                <a:lnTo>
                  <a:pt x="592137" y="404863"/>
                </a:lnTo>
                <a:lnTo>
                  <a:pt x="592137" y="408038"/>
                </a:lnTo>
                <a:lnTo>
                  <a:pt x="588530" y="404863"/>
                </a:lnTo>
                <a:lnTo>
                  <a:pt x="588530" y="401269"/>
                </a:lnTo>
                <a:lnTo>
                  <a:pt x="585355" y="398106"/>
                </a:lnTo>
                <a:lnTo>
                  <a:pt x="588530" y="394500"/>
                </a:lnTo>
                <a:lnTo>
                  <a:pt x="588530" y="391350"/>
                </a:lnTo>
                <a:lnTo>
                  <a:pt x="585355" y="384581"/>
                </a:lnTo>
                <a:lnTo>
                  <a:pt x="578154" y="377367"/>
                </a:lnTo>
                <a:lnTo>
                  <a:pt x="554697" y="377367"/>
                </a:lnTo>
                <a:lnTo>
                  <a:pt x="554697" y="367436"/>
                </a:lnTo>
                <a:lnTo>
                  <a:pt x="551091" y="357073"/>
                </a:lnTo>
                <a:lnTo>
                  <a:pt x="540727" y="339928"/>
                </a:lnTo>
                <a:lnTo>
                  <a:pt x="533946" y="309740"/>
                </a:lnTo>
                <a:lnTo>
                  <a:pt x="530796" y="299377"/>
                </a:lnTo>
                <a:lnTo>
                  <a:pt x="527189" y="272338"/>
                </a:lnTo>
                <a:lnTo>
                  <a:pt x="527189" y="251587"/>
                </a:lnTo>
                <a:lnTo>
                  <a:pt x="530796" y="234950"/>
                </a:lnTo>
                <a:lnTo>
                  <a:pt x="530796" y="217805"/>
                </a:lnTo>
                <a:lnTo>
                  <a:pt x="533946" y="207441"/>
                </a:lnTo>
                <a:lnTo>
                  <a:pt x="537552" y="200672"/>
                </a:lnTo>
                <a:lnTo>
                  <a:pt x="537552" y="197497"/>
                </a:lnTo>
                <a:lnTo>
                  <a:pt x="544334" y="200672"/>
                </a:lnTo>
                <a:lnTo>
                  <a:pt x="540727" y="197497"/>
                </a:lnTo>
                <a:lnTo>
                  <a:pt x="537552" y="193890"/>
                </a:lnTo>
                <a:lnTo>
                  <a:pt x="551091" y="193890"/>
                </a:lnTo>
                <a:lnTo>
                  <a:pt x="551091" y="197497"/>
                </a:lnTo>
                <a:lnTo>
                  <a:pt x="554697" y="193890"/>
                </a:lnTo>
                <a:lnTo>
                  <a:pt x="554697" y="190741"/>
                </a:lnTo>
                <a:lnTo>
                  <a:pt x="561466" y="180378"/>
                </a:lnTo>
                <a:lnTo>
                  <a:pt x="557860" y="176771"/>
                </a:lnTo>
                <a:lnTo>
                  <a:pt x="554697" y="176771"/>
                </a:lnTo>
                <a:lnTo>
                  <a:pt x="554697" y="160083"/>
                </a:lnTo>
                <a:lnTo>
                  <a:pt x="551091" y="156476"/>
                </a:lnTo>
                <a:lnTo>
                  <a:pt x="547941" y="153327"/>
                </a:lnTo>
                <a:lnTo>
                  <a:pt x="544334" y="149720"/>
                </a:lnTo>
                <a:lnTo>
                  <a:pt x="540727" y="146113"/>
                </a:lnTo>
                <a:lnTo>
                  <a:pt x="544334" y="146113"/>
                </a:lnTo>
                <a:lnTo>
                  <a:pt x="533946" y="139331"/>
                </a:lnTo>
                <a:lnTo>
                  <a:pt x="533946" y="136169"/>
                </a:lnTo>
                <a:lnTo>
                  <a:pt x="537552" y="132562"/>
                </a:lnTo>
                <a:lnTo>
                  <a:pt x="537552" y="129413"/>
                </a:lnTo>
                <a:lnTo>
                  <a:pt x="533946" y="129413"/>
                </a:lnTo>
                <a:lnTo>
                  <a:pt x="533946" y="125806"/>
                </a:lnTo>
                <a:lnTo>
                  <a:pt x="527189" y="125806"/>
                </a:lnTo>
                <a:lnTo>
                  <a:pt x="527189" y="115874"/>
                </a:lnTo>
                <a:lnTo>
                  <a:pt x="524027" y="112268"/>
                </a:lnTo>
                <a:lnTo>
                  <a:pt x="520420" y="105498"/>
                </a:lnTo>
                <a:lnTo>
                  <a:pt x="513651" y="91973"/>
                </a:lnTo>
                <a:lnTo>
                  <a:pt x="510489" y="88366"/>
                </a:lnTo>
                <a:lnTo>
                  <a:pt x="510489" y="85204"/>
                </a:lnTo>
                <a:lnTo>
                  <a:pt x="506882" y="78435"/>
                </a:lnTo>
                <a:lnTo>
                  <a:pt x="506882" y="74828"/>
                </a:lnTo>
                <a:lnTo>
                  <a:pt x="500125" y="78435"/>
                </a:lnTo>
                <a:lnTo>
                  <a:pt x="486600" y="81597"/>
                </a:lnTo>
                <a:lnTo>
                  <a:pt x="482993" y="74828"/>
                </a:lnTo>
                <a:lnTo>
                  <a:pt x="486600" y="71666"/>
                </a:lnTo>
                <a:lnTo>
                  <a:pt x="479831" y="68059"/>
                </a:lnTo>
                <a:lnTo>
                  <a:pt x="465848" y="71666"/>
                </a:lnTo>
                <a:lnTo>
                  <a:pt x="421703" y="91948"/>
                </a:lnTo>
                <a:lnTo>
                  <a:pt x="411772" y="71666"/>
                </a:lnTo>
                <a:lnTo>
                  <a:pt x="381126" y="81584"/>
                </a:lnTo>
                <a:lnTo>
                  <a:pt x="381126" y="50927"/>
                </a:lnTo>
                <a:lnTo>
                  <a:pt x="367601" y="47752"/>
                </a:lnTo>
                <a:lnTo>
                  <a:pt x="357225" y="27012"/>
                </a:lnTo>
                <a:lnTo>
                  <a:pt x="350456" y="34226"/>
                </a:lnTo>
                <a:lnTo>
                  <a:pt x="343700" y="40995"/>
                </a:lnTo>
                <a:lnTo>
                  <a:pt x="326555" y="47752"/>
                </a:lnTo>
                <a:lnTo>
                  <a:pt x="323405" y="47752"/>
                </a:lnTo>
                <a:lnTo>
                  <a:pt x="302679" y="50927"/>
                </a:lnTo>
                <a:lnTo>
                  <a:pt x="286016" y="57696"/>
                </a:lnTo>
                <a:lnTo>
                  <a:pt x="282409" y="64465"/>
                </a:lnTo>
                <a:lnTo>
                  <a:pt x="272021" y="64465"/>
                </a:lnTo>
                <a:lnTo>
                  <a:pt x="262102" y="41021"/>
                </a:lnTo>
                <a:lnTo>
                  <a:pt x="258495" y="41021"/>
                </a:lnTo>
                <a:lnTo>
                  <a:pt x="238213" y="27051"/>
                </a:lnTo>
                <a:lnTo>
                  <a:pt x="227837" y="23888"/>
                </a:lnTo>
                <a:lnTo>
                  <a:pt x="224688" y="20281"/>
                </a:lnTo>
                <a:lnTo>
                  <a:pt x="221081" y="10363"/>
                </a:lnTo>
                <a:lnTo>
                  <a:pt x="214325" y="10363"/>
                </a:lnTo>
                <a:lnTo>
                  <a:pt x="207530" y="0"/>
                </a:lnTo>
                <a:lnTo>
                  <a:pt x="197154" y="0"/>
                </a:lnTo>
                <a:lnTo>
                  <a:pt x="197421" y="241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7547726" y="3955292"/>
            <a:ext cx="3150" cy="3606"/>
          </a:xfrm>
          <a:custGeom>
            <a:avLst/>
            <a:gdLst/>
            <a:ahLst/>
            <a:cxnLst/>
            <a:rect l="l" t="t" r="r" b="b"/>
            <a:pathLst>
              <a:path w="3149" h="3606">
                <a:moveTo>
                  <a:pt x="0" y="0"/>
                </a:moveTo>
                <a:lnTo>
                  <a:pt x="3149" y="3606"/>
                </a:lnTo>
                <a:lnTo>
                  <a:pt x="314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7493065" y="4009800"/>
            <a:ext cx="10363" cy="3162"/>
          </a:xfrm>
          <a:custGeom>
            <a:avLst/>
            <a:gdLst/>
            <a:ahLst/>
            <a:cxnLst/>
            <a:rect l="l" t="t" r="r" b="b"/>
            <a:pathLst>
              <a:path w="10363" h="3162">
                <a:moveTo>
                  <a:pt x="10363" y="0"/>
                </a:moveTo>
                <a:lnTo>
                  <a:pt x="0" y="3162"/>
                </a:lnTo>
                <a:lnTo>
                  <a:pt x="3594" y="3162"/>
                </a:lnTo>
                <a:lnTo>
                  <a:pt x="10363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7809473" y="3391019"/>
            <a:ext cx="13550" cy="6769"/>
          </a:xfrm>
          <a:custGeom>
            <a:avLst/>
            <a:gdLst/>
            <a:ahLst/>
            <a:cxnLst/>
            <a:rect l="l" t="t" r="r" b="b"/>
            <a:pathLst>
              <a:path w="13550" h="6769">
                <a:moveTo>
                  <a:pt x="3162" y="0"/>
                </a:moveTo>
                <a:lnTo>
                  <a:pt x="0" y="3162"/>
                </a:lnTo>
                <a:lnTo>
                  <a:pt x="3162" y="6769"/>
                </a:lnTo>
                <a:lnTo>
                  <a:pt x="6769" y="6769"/>
                </a:lnTo>
                <a:lnTo>
                  <a:pt x="13550" y="3162"/>
                </a:lnTo>
                <a:lnTo>
                  <a:pt x="13550" y="0"/>
                </a:lnTo>
                <a:lnTo>
                  <a:pt x="3162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7819429" y="3400963"/>
            <a:ext cx="3606" cy="3606"/>
          </a:xfrm>
          <a:custGeom>
            <a:avLst/>
            <a:gdLst/>
            <a:ahLst/>
            <a:cxnLst/>
            <a:rect l="l" t="t" r="r" b="b"/>
            <a:pathLst>
              <a:path w="3606" h="3606">
                <a:moveTo>
                  <a:pt x="0" y="0"/>
                </a:moveTo>
                <a:lnTo>
                  <a:pt x="0" y="3606"/>
                </a:lnTo>
                <a:lnTo>
                  <a:pt x="3606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7670305" y="3856511"/>
            <a:ext cx="3162" cy="3606"/>
          </a:xfrm>
          <a:custGeom>
            <a:avLst/>
            <a:gdLst/>
            <a:ahLst/>
            <a:cxnLst/>
            <a:rect l="l" t="t" r="r" b="b"/>
            <a:pathLst>
              <a:path w="3162" h="3606">
                <a:moveTo>
                  <a:pt x="0" y="0"/>
                </a:moveTo>
                <a:lnTo>
                  <a:pt x="0" y="3606"/>
                </a:lnTo>
                <a:lnTo>
                  <a:pt x="3162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7537311" y="3948511"/>
            <a:ext cx="3606" cy="3162"/>
          </a:xfrm>
          <a:custGeom>
            <a:avLst/>
            <a:gdLst/>
            <a:ahLst/>
            <a:cxnLst/>
            <a:rect l="l" t="t" r="r" b="b"/>
            <a:pathLst>
              <a:path w="3606" h="3162">
                <a:moveTo>
                  <a:pt x="0" y="0"/>
                </a:moveTo>
                <a:lnTo>
                  <a:pt x="3606" y="3162"/>
                </a:lnTo>
                <a:lnTo>
                  <a:pt x="0" y="316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813488" y="3237473"/>
            <a:ext cx="602234" cy="819873"/>
          </a:xfrm>
          <a:custGeom>
            <a:avLst/>
            <a:gdLst/>
            <a:ahLst/>
            <a:cxnLst/>
            <a:rect l="l" t="t" r="r" b="b"/>
            <a:pathLst>
              <a:path w="602233" h="819873">
                <a:moveTo>
                  <a:pt x="503034" y="393"/>
                </a:moveTo>
                <a:lnTo>
                  <a:pt x="489496" y="4000"/>
                </a:lnTo>
                <a:lnTo>
                  <a:pt x="472376" y="13919"/>
                </a:lnTo>
                <a:lnTo>
                  <a:pt x="461987" y="13919"/>
                </a:lnTo>
                <a:lnTo>
                  <a:pt x="461987" y="24295"/>
                </a:lnTo>
                <a:lnTo>
                  <a:pt x="441731" y="51333"/>
                </a:lnTo>
                <a:lnTo>
                  <a:pt x="448487" y="65316"/>
                </a:lnTo>
                <a:lnTo>
                  <a:pt x="445338" y="75234"/>
                </a:lnTo>
                <a:lnTo>
                  <a:pt x="445338" y="99110"/>
                </a:lnTo>
                <a:lnTo>
                  <a:pt x="438556" y="112649"/>
                </a:lnTo>
                <a:lnTo>
                  <a:pt x="428180" y="116255"/>
                </a:lnTo>
                <a:lnTo>
                  <a:pt x="424573" y="112649"/>
                </a:lnTo>
                <a:lnTo>
                  <a:pt x="428180" y="105879"/>
                </a:lnTo>
                <a:lnTo>
                  <a:pt x="424573" y="102717"/>
                </a:lnTo>
                <a:lnTo>
                  <a:pt x="417817" y="109474"/>
                </a:lnTo>
                <a:lnTo>
                  <a:pt x="407885" y="112649"/>
                </a:lnTo>
                <a:lnTo>
                  <a:pt x="401116" y="99110"/>
                </a:lnTo>
                <a:lnTo>
                  <a:pt x="397510" y="95516"/>
                </a:lnTo>
                <a:lnTo>
                  <a:pt x="380390" y="88747"/>
                </a:lnTo>
                <a:lnTo>
                  <a:pt x="383997" y="102717"/>
                </a:lnTo>
                <a:lnTo>
                  <a:pt x="377215" y="109474"/>
                </a:lnTo>
                <a:lnTo>
                  <a:pt x="370459" y="119405"/>
                </a:lnTo>
                <a:lnTo>
                  <a:pt x="366852" y="126174"/>
                </a:lnTo>
                <a:lnTo>
                  <a:pt x="366852" y="140144"/>
                </a:lnTo>
                <a:lnTo>
                  <a:pt x="339813" y="143306"/>
                </a:lnTo>
                <a:lnTo>
                  <a:pt x="346570" y="167182"/>
                </a:lnTo>
                <a:lnTo>
                  <a:pt x="315925" y="177558"/>
                </a:lnTo>
                <a:lnTo>
                  <a:pt x="292557" y="177558"/>
                </a:lnTo>
                <a:lnTo>
                  <a:pt x="289407" y="184327"/>
                </a:lnTo>
                <a:lnTo>
                  <a:pt x="285800" y="191096"/>
                </a:lnTo>
                <a:lnTo>
                  <a:pt x="251993" y="163601"/>
                </a:lnTo>
                <a:lnTo>
                  <a:pt x="248386" y="146939"/>
                </a:lnTo>
                <a:lnTo>
                  <a:pt x="251993" y="136563"/>
                </a:lnTo>
                <a:lnTo>
                  <a:pt x="248386" y="132956"/>
                </a:lnTo>
                <a:lnTo>
                  <a:pt x="231254" y="132956"/>
                </a:lnTo>
                <a:lnTo>
                  <a:pt x="210985" y="99161"/>
                </a:lnTo>
                <a:lnTo>
                  <a:pt x="193840" y="95554"/>
                </a:lnTo>
                <a:lnTo>
                  <a:pt x="166801" y="82029"/>
                </a:lnTo>
                <a:lnTo>
                  <a:pt x="166801" y="68503"/>
                </a:lnTo>
                <a:lnTo>
                  <a:pt x="153276" y="61734"/>
                </a:lnTo>
                <a:lnTo>
                  <a:pt x="136144" y="54965"/>
                </a:lnTo>
                <a:lnTo>
                  <a:pt x="102336" y="54965"/>
                </a:lnTo>
                <a:lnTo>
                  <a:pt x="88798" y="75234"/>
                </a:lnTo>
                <a:lnTo>
                  <a:pt x="78435" y="72072"/>
                </a:lnTo>
                <a:lnTo>
                  <a:pt x="37426" y="72072"/>
                </a:lnTo>
                <a:lnTo>
                  <a:pt x="10388" y="65316"/>
                </a:lnTo>
                <a:lnTo>
                  <a:pt x="6781" y="65316"/>
                </a:lnTo>
                <a:lnTo>
                  <a:pt x="0" y="61709"/>
                </a:lnTo>
                <a:lnTo>
                  <a:pt x="3606" y="75234"/>
                </a:lnTo>
                <a:lnTo>
                  <a:pt x="3606" y="88760"/>
                </a:lnTo>
                <a:lnTo>
                  <a:pt x="10388" y="105892"/>
                </a:lnTo>
                <a:lnTo>
                  <a:pt x="6781" y="123024"/>
                </a:lnTo>
                <a:lnTo>
                  <a:pt x="10388" y="129794"/>
                </a:lnTo>
                <a:lnTo>
                  <a:pt x="10388" y="143319"/>
                </a:lnTo>
                <a:lnTo>
                  <a:pt x="0" y="156845"/>
                </a:lnTo>
                <a:lnTo>
                  <a:pt x="0" y="177584"/>
                </a:lnTo>
                <a:lnTo>
                  <a:pt x="13995" y="180759"/>
                </a:lnTo>
                <a:lnTo>
                  <a:pt x="17145" y="194271"/>
                </a:lnTo>
                <a:lnTo>
                  <a:pt x="34290" y="207810"/>
                </a:lnTo>
                <a:lnTo>
                  <a:pt x="51409" y="228536"/>
                </a:lnTo>
                <a:lnTo>
                  <a:pt x="51409" y="245211"/>
                </a:lnTo>
                <a:lnTo>
                  <a:pt x="44196" y="248818"/>
                </a:lnTo>
                <a:lnTo>
                  <a:pt x="47802" y="272707"/>
                </a:lnTo>
                <a:lnTo>
                  <a:pt x="47802" y="279463"/>
                </a:lnTo>
                <a:lnTo>
                  <a:pt x="54559" y="289394"/>
                </a:lnTo>
                <a:lnTo>
                  <a:pt x="58166" y="296595"/>
                </a:lnTo>
                <a:lnTo>
                  <a:pt x="61341" y="320040"/>
                </a:lnTo>
                <a:lnTo>
                  <a:pt x="68110" y="326809"/>
                </a:lnTo>
                <a:lnTo>
                  <a:pt x="64947" y="340779"/>
                </a:lnTo>
                <a:lnTo>
                  <a:pt x="61341" y="347535"/>
                </a:lnTo>
                <a:lnTo>
                  <a:pt x="47802" y="350710"/>
                </a:lnTo>
                <a:lnTo>
                  <a:pt x="51409" y="364223"/>
                </a:lnTo>
                <a:lnTo>
                  <a:pt x="68084" y="381368"/>
                </a:lnTo>
                <a:lnTo>
                  <a:pt x="81610" y="381368"/>
                </a:lnTo>
                <a:lnTo>
                  <a:pt x="109105" y="408863"/>
                </a:lnTo>
                <a:lnTo>
                  <a:pt x="115862" y="418769"/>
                </a:lnTo>
                <a:lnTo>
                  <a:pt x="112255" y="432308"/>
                </a:lnTo>
                <a:lnTo>
                  <a:pt x="112255" y="439064"/>
                </a:lnTo>
                <a:lnTo>
                  <a:pt x="160045" y="439064"/>
                </a:lnTo>
                <a:lnTo>
                  <a:pt x="193840" y="432308"/>
                </a:lnTo>
                <a:lnTo>
                  <a:pt x="217728" y="462953"/>
                </a:lnTo>
                <a:lnTo>
                  <a:pt x="234861" y="476465"/>
                </a:lnTo>
                <a:lnTo>
                  <a:pt x="251993" y="486854"/>
                </a:lnTo>
                <a:lnTo>
                  <a:pt x="272262" y="469722"/>
                </a:lnTo>
                <a:lnTo>
                  <a:pt x="289394" y="466572"/>
                </a:lnTo>
                <a:lnTo>
                  <a:pt x="312826" y="466572"/>
                </a:lnTo>
                <a:lnTo>
                  <a:pt x="312826" y="473329"/>
                </a:lnTo>
                <a:lnTo>
                  <a:pt x="302907" y="473329"/>
                </a:lnTo>
                <a:lnTo>
                  <a:pt x="316433" y="486854"/>
                </a:lnTo>
                <a:lnTo>
                  <a:pt x="312826" y="507111"/>
                </a:lnTo>
                <a:lnTo>
                  <a:pt x="312826" y="520649"/>
                </a:lnTo>
                <a:lnTo>
                  <a:pt x="302907" y="544512"/>
                </a:lnTo>
                <a:lnTo>
                  <a:pt x="306082" y="551294"/>
                </a:lnTo>
                <a:lnTo>
                  <a:pt x="306082" y="581939"/>
                </a:lnTo>
                <a:lnTo>
                  <a:pt x="316445" y="609409"/>
                </a:lnTo>
                <a:lnTo>
                  <a:pt x="316445" y="602640"/>
                </a:lnTo>
                <a:lnTo>
                  <a:pt x="333590" y="588670"/>
                </a:lnTo>
                <a:lnTo>
                  <a:pt x="350253" y="585520"/>
                </a:lnTo>
                <a:lnTo>
                  <a:pt x="360629" y="602640"/>
                </a:lnTo>
                <a:lnTo>
                  <a:pt x="377748" y="612571"/>
                </a:lnTo>
                <a:lnTo>
                  <a:pt x="387680" y="612571"/>
                </a:lnTo>
                <a:lnTo>
                  <a:pt x="380911" y="656717"/>
                </a:lnTo>
                <a:lnTo>
                  <a:pt x="367385" y="680605"/>
                </a:lnTo>
                <a:lnTo>
                  <a:pt x="374167" y="697725"/>
                </a:lnTo>
                <a:lnTo>
                  <a:pt x="398043" y="697725"/>
                </a:lnTo>
                <a:lnTo>
                  <a:pt x="394881" y="687349"/>
                </a:lnTo>
                <a:lnTo>
                  <a:pt x="408406" y="687349"/>
                </a:lnTo>
                <a:lnTo>
                  <a:pt x="408406" y="704494"/>
                </a:lnTo>
                <a:lnTo>
                  <a:pt x="387667" y="707644"/>
                </a:lnTo>
                <a:lnTo>
                  <a:pt x="384505" y="714400"/>
                </a:lnTo>
                <a:lnTo>
                  <a:pt x="377736" y="721614"/>
                </a:lnTo>
                <a:lnTo>
                  <a:pt x="374129" y="735152"/>
                </a:lnTo>
                <a:lnTo>
                  <a:pt x="387667" y="755408"/>
                </a:lnTo>
                <a:lnTo>
                  <a:pt x="408406" y="782447"/>
                </a:lnTo>
                <a:lnTo>
                  <a:pt x="466090" y="786041"/>
                </a:lnTo>
                <a:lnTo>
                  <a:pt x="483235" y="792835"/>
                </a:lnTo>
                <a:lnTo>
                  <a:pt x="503504" y="819873"/>
                </a:lnTo>
                <a:lnTo>
                  <a:pt x="523760" y="809942"/>
                </a:lnTo>
                <a:lnTo>
                  <a:pt x="540905" y="792822"/>
                </a:lnTo>
                <a:lnTo>
                  <a:pt x="558038" y="779284"/>
                </a:lnTo>
                <a:lnTo>
                  <a:pt x="547649" y="751789"/>
                </a:lnTo>
                <a:lnTo>
                  <a:pt x="530517" y="745032"/>
                </a:lnTo>
                <a:lnTo>
                  <a:pt x="513854" y="694118"/>
                </a:lnTo>
                <a:lnTo>
                  <a:pt x="506641" y="663473"/>
                </a:lnTo>
                <a:lnTo>
                  <a:pt x="523760" y="660311"/>
                </a:lnTo>
                <a:lnTo>
                  <a:pt x="544029" y="663473"/>
                </a:lnTo>
                <a:lnTo>
                  <a:pt x="567918" y="663473"/>
                </a:lnTo>
                <a:lnTo>
                  <a:pt x="574675" y="653567"/>
                </a:lnTo>
                <a:lnTo>
                  <a:pt x="561149" y="616165"/>
                </a:lnTo>
                <a:lnTo>
                  <a:pt x="551230" y="592277"/>
                </a:lnTo>
                <a:lnTo>
                  <a:pt x="527342" y="571995"/>
                </a:lnTo>
                <a:lnTo>
                  <a:pt x="530517" y="558025"/>
                </a:lnTo>
                <a:lnTo>
                  <a:pt x="540893" y="544487"/>
                </a:lnTo>
                <a:lnTo>
                  <a:pt x="551256" y="530974"/>
                </a:lnTo>
                <a:lnTo>
                  <a:pt x="523786" y="510692"/>
                </a:lnTo>
                <a:lnTo>
                  <a:pt x="496735" y="497154"/>
                </a:lnTo>
                <a:lnTo>
                  <a:pt x="462483" y="486791"/>
                </a:lnTo>
                <a:lnTo>
                  <a:pt x="445808" y="490397"/>
                </a:lnTo>
                <a:lnTo>
                  <a:pt x="428688" y="473278"/>
                </a:lnTo>
                <a:lnTo>
                  <a:pt x="459333" y="452996"/>
                </a:lnTo>
                <a:lnTo>
                  <a:pt x="452564" y="418744"/>
                </a:lnTo>
                <a:lnTo>
                  <a:pt x="476440" y="422351"/>
                </a:lnTo>
                <a:lnTo>
                  <a:pt x="483222" y="422351"/>
                </a:lnTo>
                <a:lnTo>
                  <a:pt x="489978" y="411988"/>
                </a:lnTo>
                <a:lnTo>
                  <a:pt x="499897" y="408813"/>
                </a:lnTo>
                <a:lnTo>
                  <a:pt x="523786" y="405206"/>
                </a:lnTo>
                <a:lnTo>
                  <a:pt x="534149" y="405206"/>
                </a:lnTo>
                <a:lnTo>
                  <a:pt x="534149" y="384949"/>
                </a:lnTo>
                <a:lnTo>
                  <a:pt x="537311" y="384949"/>
                </a:lnTo>
                <a:lnTo>
                  <a:pt x="534149" y="343916"/>
                </a:lnTo>
                <a:lnTo>
                  <a:pt x="540918" y="326796"/>
                </a:lnTo>
                <a:lnTo>
                  <a:pt x="567969" y="323621"/>
                </a:lnTo>
                <a:lnTo>
                  <a:pt x="585089" y="313245"/>
                </a:lnTo>
                <a:lnTo>
                  <a:pt x="585089" y="306489"/>
                </a:lnTo>
                <a:lnTo>
                  <a:pt x="602234" y="292963"/>
                </a:lnTo>
                <a:lnTo>
                  <a:pt x="591845" y="272707"/>
                </a:lnTo>
                <a:lnTo>
                  <a:pt x="581469" y="262318"/>
                </a:lnTo>
                <a:lnTo>
                  <a:pt x="564807" y="265925"/>
                </a:lnTo>
                <a:lnTo>
                  <a:pt x="551294" y="265925"/>
                </a:lnTo>
                <a:lnTo>
                  <a:pt x="540918" y="252399"/>
                </a:lnTo>
                <a:lnTo>
                  <a:pt x="551294" y="201028"/>
                </a:lnTo>
                <a:lnTo>
                  <a:pt x="544080" y="194259"/>
                </a:lnTo>
                <a:lnTo>
                  <a:pt x="547687" y="191109"/>
                </a:lnTo>
                <a:lnTo>
                  <a:pt x="564807" y="180746"/>
                </a:lnTo>
                <a:lnTo>
                  <a:pt x="571588" y="184340"/>
                </a:lnTo>
                <a:lnTo>
                  <a:pt x="588708" y="184340"/>
                </a:lnTo>
                <a:lnTo>
                  <a:pt x="591883" y="177571"/>
                </a:lnTo>
                <a:lnTo>
                  <a:pt x="585101" y="140157"/>
                </a:lnTo>
                <a:lnTo>
                  <a:pt x="578345" y="126187"/>
                </a:lnTo>
                <a:lnTo>
                  <a:pt x="581494" y="119418"/>
                </a:lnTo>
                <a:lnTo>
                  <a:pt x="588708" y="99148"/>
                </a:lnTo>
                <a:lnTo>
                  <a:pt x="578345" y="95542"/>
                </a:lnTo>
                <a:lnTo>
                  <a:pt x="574738" y="85623"/>
                </a:lnTo>
                <a:lnTo>
                  <a:pt x="571588" y="72085"/>
                </a:lnTo>
                <a:lnTo>
                  <a:pt x="554443" y="44602"/>
                </a:lnTo>
                <a:lnTo>
                  <a:pt x="544080" y="48209"/>
                </a:lnTo>
                <a:lnTo>
                  <a:pt x="547687" y="10807"/>
                </a:lnTo>
                <a:lnTo>
                  <a:pt x="534149" y="7200"/>
                </a:lnTo>
                <a:lnTo>
                  <a:pt x="510273" y="4038"/>
                </a:lnTo>
                <a:lnTo>
                  <a:pt x="502907" y="0"/>
                </a:lnTo>
                <a:lnTo>
                  <a:pt x="503034" y="393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671660" y="2500273"/>
            <a:ext cx="1016495" cy="737844"/>
          </a:xfrm>
          <a:custGeom>
            <a:avLst/>
            <a:gdLst/>
            <a:ahLst/>
            <a:cxnLst/>
            <a:rect l="l" t="t" r="r" b="b"/>
            <a:pathLst>
              <a:path w="1016495" h="737844">
                <a:moveTo>
                  <a:pt x="502793" y="0"/>
                </a:moveTo>
                <a:lnTo>
                  <a:pt x="492417" y="20726"/>
                </a:lnTo>
                <a:lnTo>
                  <a:pt x="475754" y="23901"/>
                </a:lnTo>
                <a:lnTo>
                  <a:pt x="441502" y="34277"/>
                </a:lnTo>
                <a:lnTo>
                  <a:pt x="427977" y="41033"/>
                </a:lnTo>
                <a:lnTo>
                  <a:pt x="414451" y="47802"/>
                </a:lnTo>
                <a:lnTo>
                  <a:pt x="380657" y="44196"/>
                </a:lnTo>
                <a:lnTo>
                  <a:pt x="359918" y="27533"/>
                </a:lnTo>
                <a:lnTo>
                  <a:pt x="336029" y="34302"/>
                </a:lnTo>
                <a:lnTo>
                  <a:pt x="322503" y="41071"/>
                </a:lnTo>
                <a:lnTo>
                  <a:pt x="308978" y="47840"/>
                </a:lnTo>
                <a:lnTo>
                  <a:pt x="291846" y="58204"/>
                </a:lnTo>
                <a:lnTo>
                  <a:pt x="281927" y="85242"/>
                </a:lnTo>
                <a:lnTo>
                  <a:pt x="271564" y="95161"/>
                </a:lnTo>
                <a:lnTo>
                  <a:pt x="275170" y="119049"/>
                </a:lnTo>
                <a:lnTo>
                  <a:pt x="254419" y="129413"/>
                </a:lnTo>
                <a:lnTo>
                  <a:pt x="227380" y="142951"/>
                </a:lnTo>
                <a:lnTo>
                  <a:pt x="220611" y="166827"/>
                </a:lnTo>
                <a:lnTo>
                  <a:pt x="217004" y="169989"/>
                </a:lnTo>
                <a:lnTo>
                  <a:pt x="203479" y="160058"/>
                </a:lnTo>
                <a:lnTo>
                  <a:pt x="189953" y="169989"/>
                </a:lnTo>
                <a:lnTo>
                  <a:pt x="172821" y="177190"/>
                </a:lnTo>
                <a:lnTo>
                  <a:pt x="145783" y="177190"/>
                </a:lnTo>
                <a:lnTo>
                  <a:pt x="122135" y="180289"/>
                </a:lnTo>
                <a:lnTo>
                  <a:pt x="101866" y="200571"/>
                </a:lnTo>
                <a:lnTo>
                  <a:pt x="81584" y="214541"/>
                </a:lnTo>
                <a:lnTo>
                  <a:pt x="67614" y="214541"/>
                </a:lnTo>
                <a:lnTo>
                  <a:pt x="60845" y="207340"/>
                </a:lnTo>
                <a:lnTo>
                  <a:pt x="60845" y="228079"/>
                </a:lnTo>
                <a:lnTo>
                  <a:pt x="40589" y="237947"/>
                </a:lnTo>
                <a:lnTo>
                  <a:pt x="30670" y="234797"/>
                </a:lnTo>
                <a:lnTo>
                  <a:pt x="16700" y="234797"/>
                </a:lnTo>
                <a:lnTo>
                  <a:pt x="6769" y="244716"/>
                </a:lnTo>
                <a:lnTo>
                  <a:pt x="0" y="282117"/>
                </a:lnTo>
                <a:lnTo>
                  <a:pt x="44157" y="309613"/>
                </a:lnTo>
                <a:lnTo>
                  <a:pt x="60820" y="309613"/>
                </a:lnTo>
                <a:lnTo>
                  <a:pt x="77952" y="296087"/>
                </a:lnTo>
                <a:lnTo>
                  <a:pt x="95084" y="292481"/>
                </a:lnTo>
                <a:lnTo>
                  <a:pt x="115341" y="292481"/>
                </a:lnTo>
                <a:lnTo>
                  <a:pt x="139230" y="302844"/>
                </a:lnTo>
                <a:lnTo>
                  <a:pt x="152742" y="312762"/>
                </a:lnTo>
                <a:lnTo>
                  <a:pt x="169887" y="323138"/>
                </a:lnTo>
                <a:lnTo>
                  <a:pt x="183400" y="329907"/>
                </a:lnTo>
                <a:lnTo>
                  <a:pt x="193802" y="333502"/>
                </a:lnTo>
                <a:lnTo>
                  <a:pt x="187007" y="347027"/>
                </a:lnTo>
                <a:lnTo>
                  <a:pt x="163156" y="360565"/>
                </a:lnTo>
                <a:lnTo>
                  <a:pt x="159550" y="367334"/>
                </a:lnTo>
                <a:lnTo>
                  <a:pt x="146011" y="380873"/>
                </a:lnTo>
                <a:lnTo>
                  <a:pt x="135648" y="401154"/>
                </a:lnTo>
                <a:lnTo>
                  <a:pt x="122250" y="418223"/>
                </a:lnTo>
                <a:lnTo>
                  <a:pt x="122250" y="421817"/>
                </a:lnTo>
                <a:lnTo>
                  <a:pt x="119062" y="445706"/>
                </a:lnTo>
                <a:lnTo>
                  <a:pt x="115455" y="455625"/>
                </a:lnTo>
                <a:lnTo>
                  <a:pt x="101942" y="466001"/>
                </a:lnTo>
                <a:lnTo>
                  <a:pt x="112306" y="479539"/>
                </a:lnTo>
                <a:lnTo>
                  <a:pt x="122212" y="503428"/>
                </a:lnTo>
                <a:lnTo>
                  <a:pt x="128993" y="496646"/>
                </a:lnTo>
                <a:lnTo>
                  <a:pt x="146113" y="489877"/>
                </a:lnTo>
                <a:lnTo>
                  <a:pt x="163258" y="493039"/>
                </a:lnTo>
                <a:lnTo>
                  <a:pt x="159651" y="503428"/>
                </a:lnTo>
                <a:lnTo>
                  <a:pt x="156489" y="513334"/>
                </a:lnTo>
                <a:lnTo>
                  <a:pt x="159651" y="547585"/>
                </a:lnTo>
                <a:lnTo>
                  <a:pt x="170014" y="550773"/>
                </a:lnTo>
                <a:lnTo>
                  <a:pt x="179933" y="554380"/>
                </a:lnTo>
                <a:lnTo>
                  <a:pt x="173151" y="561136"/>
                </a:lnTo>
                <a:lnTo>
                  <a:pt x="176758" y="581418"/>
                </a:lnTo>
                <a:lnTo>
                  <a:pt x="170002" y="594931"/>
                </a:lnTo>
                <a:lnTo>
                  <a:pt x="146113" y="594931"/>
                </a:lnTo>
                <a:lnTo>
                  <a:pt x="132600" y="585025"/>
                </a:lnTo>
                <a:lnTo>
                  <a:pt x="122212" y="594931"/>
                </a:lnTo>
                <a:lnTo>
                  <a:pt x="119062" y="608901"/>
                </a:lnTo>
                <a:lnTo>
                  <a:pt x="108686" y="618832"/>
                </a:lnTo>
                <a:lnTo>
                  <a:pt x="81648" y="622439"/>
                </a:lnTo>
                <a:lnTo>
                  <a:pt x="78041" y="615683"/>
                </a:lnTo>
                <a:lnTo>
                  <a:pt x="64503" y="602145"/>
                </a:lnTo>
                <a:lnTo>
                  <a:pt x="78041" y="578256"/>
                </a:lnTo>
                <a:lnTo>
                  <a:pt x="74879" y="571500"/>
                </a:lnTo>
                <a:lnTo>
                  <a:pt x="67678" y="557530"/>
                </a:lnTo>
                <a:lnTo>
                  <a:pt x="84797" y="550773"/>
                </a:lnTo>
                <a:lnTo>
                  <a:pt x="50990" y="550773"/>
                </a:lnTo>
                <a:lnTo>
                  <a:pt x="27114" y="543979"/>
                </a:lnTo>
                <a:lnTo>
                  <a:pt x="13601" y="540829"/>
                </a:lnTo>
                <a:lnTo>
                  <a:pt x="13601" y="584974"/>
                </a:lnTo>
                <a:lnTo>
                  <a:pt x="37465" y="581367"/>
                </a:lnTo>
                <a:lnTo>
                  <a:pt x="57746" y="581367"/>
                </a:lnTo>
                <a:lnTo>
                  <a:pt x="54140" y="591756"/>
                </a:lnTo>
                <a:lnTo>
                  <a:pt x="57746" y="602119"/>
                </a:lnTo>
                <a:lnTo>
                  <a:pt x="74879" y="635914"/>
                </a:lnTo>
                <a:lnTo>
                  <a:pt x="78041" y="642708"/>
                </a:lnTo>
                <a:lnTo>
                  <a:pt x="78041" y="653072"/>
                </a:lnTo>
                <a:lnTo>
                  <a:pt x="115455" y="646315"/>
                </a:lnTo>
                <a:lnTo>
                  <a:pt x="128993" y="656221"/>
                </a:lnTo>
                <a:lnTo>
                  <a:pt x="139357" y="669759"/>
                </a:lnTo>
                <a:lnTo>
                  <a:pt x="152882" y="666572"/>
                </a:lnTo>
                <a:lnTo>
                  <a:pt x="159651" y="673366"/>
                </a:lnTo>
                <a:lnTo>
                  <a:pt x="170014" y="683729"/>
                </a:lnTo>
                <a:lnTo>
                  <a:pt x="173177" y="686892"/>
                </a:lnTo>
                <a:lnTo>
                  <a:pt x="176784" y="683729"/>
                </a:lnTo>
                <a:lnTo>
                  <a:pt x="190322" y="676516"/>
                </a:lnTo>
                <a:lnTo>
                  <a:pt x="190322" y="669759"/>
                </a:lnTo>
                <a:lnTo>
                  <a:pt x="214198" y="673366"/>
                </a:lnTo>
                <a:lnTo>
                  <a:pt x="227723" y="666572"/>
                </a:lnTo>
                <a:lnTo>
                  <a:pt x="238086" y="676503"/>
                </a:lnTo>
                <a:lnTo>
                  <a:pt x="238086" y="697242"/>
                </a:lnTo>
                <a:lnTo>
                  <a:pt x="241274" y="700417"/>
                </a:lnTo>
                <a:lnTo>
                  <a:pt x="241274" y="707174"/>
                </a:lnTo>
                <a:lnTo>
                  <a:pt x="244868" y="713943"/>
                </a:lnTo>
                <a:lnTo>
                  <a:pt x="268732" y="731075"/>
                </a:lnTo>
                <a:lnTo>
                  <a:pt x="282257" y="737844"/>
                </a:lnTo>
                <a:lnTo>
                  <a:pt x="302539" y="717562"/>
                </a:lnTo>
                <a:lnTo>
                  <a:pt x="316064" y="697280"/>
                </a:lnTo>
                <a:lnTo>
                  <a:pt x="343547" y="686917"/>
                </a:lnTo>
                <a:lnTo>
                  <a:pt x="384086" y="690524"/>
                </a:lnTo>
                <a:lnTo>
                  <a:pt x="387692" y="697280"/>
                </a:lnTo>
                <a:lnTo>
                  <a:pt x="387692" y="710819"/>
                </a:lnTo>
                <a:lnTo>
                  <a:pt x="411149" y="710819"/>
                </a:lnTo>
                <a:lnTo>
                  <a:pt x="414743" y="700443"/>
                </a:lnTo>
                <a:lnTo>
                  <a:pt x="421538" y="707212"/>
                </a:lnTo>
                <a:lnTo>
                  <a:pt x="428294" y="704049"/>
                </a:lnTo>
                <a:lnTo>
                  <a:pt x="425145" y="690524"/>
                </a:lnTo>
                <a:lnTo>
                  <a:pt x="428294" y="680148"/>
                </a:lnTo>
                <a:lnTo>
                  <a:pt x="431901" y="676554"/>
                </a:lnTo>
                <a:lnTo>
                  <a:pt x="476046" y="669785"/>
                </a:lnTo>
                <a:lnTo>
                  <a:pt x="482841" y="683755"/>
                </a:lnTo>
                <a:lnTo>
                  <a:pt x="506691" y="680148"/>
                </a:lnTo>
                <a:lnTo>
                  <a:pt x="516623" y="673392"/>
                </a:lnTo>
                <a:lnTo>
                  <a:pt x="526986" y="666610"/>
                </a:lnTo>
                <a:lnTo>
                  <a:pt x="533742" y="673392"/>
                </a:lnTo>
                <a:lnTo>
                  <a:pt x="547281" y="676554"/>
                </a:lnTo>
                <a:lnTo>
                  <a:pt x="557644" y="676554"/>
                </a:lnTo>
                <a:lnTo>
                  <a:pt x="571182" y="656272"/>
                </a:lnTo>
                <a:lnTo>
                  <a:pt x="567575" y="653110"/>
                </a:lnTo>
                <a:lnTo>
                  <a:pt x="560793" y="659879"/>
                </a:lnTo>
                <a:lnTo>
                  <a:pt x="550887" y="656272"/>
                </a:lnTo>
                <a:lnTo>
                  <a:pt x="554037" y="649503"/>
                </a:lnTo>
                <a:lnTo>
                  <a:pt x="560793" y="642747"/>
                </a:lnTo>
                <a:lnTo>
                  <a:pt x="550887" y="642747"/>
                </a:lnTo>
                <a:lnTo>
                  <a:pt x="547281" y="635965"/>
                </a:lnTo>
                <a:lnTo>
                  <a:pt x="530136" y="625602"/>
                </a:lnTo>
                <a:lnTo>
                  <a:pt x="520230" y="622439"/>
                </a:lnTo>
                <a:lnTo>
                  <a:pt x="544093" y="622439"/>
                </a:lnTo>
                <a:lnTo>
                  <a:pt x="557618" y="625602"/>
                </a:lnTo>
                <a:lnTo>
                  <a:pt x="567537" y="622439"/>
                </a:lnTo>
                <a:lnTo>
                  <a:pt x="581520" y="629196"/>
                </a:lnTo>
                <a:lnTo>
                  <a:pt x="591439" y="639127"/>
                </a:lnTo>
                <a:lnTo>
                  <a:pt x="608584" y="629196"/>
                </a:lnTo>
                <a:lnTo>
                  <a:pt x="622096" y="629196"/>
                </a:lnTo>
                <a:lnTo>
                  <a:pt x="628865" y="625602"/>
                </a:lnTo>
                <a:lnTo>
                  <a:pt x="642391" y="618832"/>
                </a:lnTo>
                <a:lnTo>
                  <a:pt x="656361" y="615683"/>
                </a:lnTo>
                <a:lnTo>
                  <a:pt x="679792" y="608888"/>
                </a:lnTo>
                <a:lnTo>
                  <a:pt x="683399" y="608888"/>
                </a:lnTo>
                <a:lnTo>
                  <a:pt x="683399" y="571487"/>
                </a:lnTo>
                <a:lnTo>
                  <a:pt x="663130" y="554367"/>
                </a:lnTo>
                <a:lnTo>
                  <a:pt x="659523" y="537222"/>
                </a:lnTo>
                <a:lnTo>
                  <a:pt x="645998" y="527291"/>
                </a:lnTo>
                <a:lnTo>
                  <a:pt x="635635" y="516915"/>
                </a:lnTo>
                <a:lnTo>
                  <a:pt x="669874" y="513308"/>
                </a:lnTo>
                <a:lnTo>
                  <a:pt x="687006" y="506552"/>
                </a:lnTo>
                <a:lnTo>
                  <a:pt x="693775" y="506552"/>
                </a:lnTo>
                <a:lnTo>
                  <a:pt x="707301" y="475907"/>
                </a:lnTo>
                <a:lnTo>
                  <a:pt x="696937" y="479513"/>
                </a:lnTo>
                <a:lnTo>
                  <a:pt x="679792" y="482663"/>
                </a:lnTo>
                <a:lnTo>
                  <a:pt x="659523" y="475907"/>
                </a:lnTo>
                <a:lnTo>
                  <a:pt x="656361" y="459231"/>
                </a:lnTo>
                <a:lnTo>
                  <a:pt x="656361" y="448868"/>
                </a:lnTo>
                <a:lnTo>
                  <a:pt x="666292" y="442099"/>
                </a:lnTo>
                <a:lnTo>
                  <a:pt x="683412" y="438492"/>
                </a:lnTo>
                <a:lnTo>
                  <a:pt x="707301" y="428574"/>
                </a:lnTo>
                <a:lnTo>
                  <a:pt x="720826" y="421805"/>
                </a:lnTo>
                <a:lnTo>
                  <a:pt x="720826" y="418325"/>
                </a:lnTo>
                <a:lnTo>
                  <a:pt x="714057" y="401205"/>
                </a:lnTo>
                <a:lnTo>
                  <a:pt x="710450" y="394436"/>
                </a:lnTo>
                <a:lnTo>
                  <a:pt x="731189" y="380911"/>
                </a:lnTo>
                <a:lnTo>
                  <a:pt x="761390" y="370979"/>
                </a:lnTo>
                <a:lnTo>
                  <a:pt x="761390" y="357022"/>
                </a:lnTo>
                <a:lnTo>
                  <a:pt x="775360" y="347116"/>
                </a:lnTo>
                <a:lnTo>
                  <a:pt x="792035" y="350266"/>
                </a:lnTo>
                <a:lnTo>
                  <a:pt x="798791" y="353872"/>
                </a:lnTo>
                <a:lnTo>
                  <a:pt x="802398" y="343509"/>
                </a:lnTo>
                <a:lnTo>
                  <a:pt x="833043" y="360629"/>
                </a:lnTo>
                <a:lnTo>
                  <a:pt x="839812" y="353872"/>
                </a:lnTo>
                <a:lnTo>
                  <a:pt x="856932" y="363791"/>
                </a:lnTo>
                <a:lnTo>
                  <a:pt x="894334" y="343522"/>
                </a:lnTo>
                <a:lnTo>
                  <a:pt x="887577" y="312877"/>
                </a:lnTo>
                <a:lnTo>
                  <a:pt x="911009" y="316484"/>
                </a:lnTo>
                <a:lnTo>
                  <a:pt x="928154" y="309702"/>
                </a:lnTo>
                <a:lnTo>
                  <a:pt x="928154" y="347129"/>
                </a:lnTo>
                <a:lnTo>
                  <a:pt x="934910" y="357035"/>
                </a:lnTo>
                <a:lnTo>
                  <a:pt x="969162" y="363816"/>
                </a:lnTo>
                <a:lnTo>
                  <a:pt x="982675" y="363816"/>
                </a:lnTo>
                <a:lnTo>
                  <a:pt x="996213" y="357035"/>
                </a:lnTo>
                <a:lnTo>
                  <a:pt x="1016495" y="350278"/>
                </a:lnTo>
                <a:lnTo>
                  <a:pt x="999820" y="340347"/>
                </a:lnTo>
                <a:lnTo>
                  <a:pt x="958811" y="336753"/>
                </a:lnTo>
                <a:lnTo>
                  <a:pt x="969175" y="302945"/>
                </a:lnTo>
                <a:lnTo>
                  <a:pt x="962418" y="275450"/>
                </a:lnTo>
                <a:lnTo>
                  <a:pt x="955205" y="261937"/>
                </a:lnTo>
                <a:lnTo>
                  <a:pt x="962418" y="241668"/>
                </a:lnTo>
                <a:lnTo>
                  <a:pt x="938530" y="228155"/>
                </a:lnTo>
                <a:lnTo>
                  <a:pt x="907884" y="221373"/>
                </a:lnTo>
                <a:lnTo>
                  <a:pt x="894359" y="224548"/>
                </a:lnTo>
                <a:lnTo>
                  <a:pt x="887590" y="221373"/>
                </a:lnTo>
                <a:lnTo>
                  <a:pt x="877214" y="204254"/>
                </a:lnTo>
                <a:lnTo>
                  <a:pt x="866851" y="183984"/>
                </a:lnTo>
                <a:lnTo>
                  <a:pt x="850176" y="173609"/>
                </a:lnTo>
                <a:lnTo>
                  <a:pt x="843419" y="156464"/>
                </a:lnTo>
                <a:lnTo>
                  <a:pt x="822667" y="153314"/>
                </a:lnTo>
                <a:lnTo>
                  <a:pt x="809155" y="136182"/>
                </a:lnTo>
                <a:lnTo>
                  <a:pt x="809155" y="105537"/>
                </a:lnTo>
                <a:lnTo>
                  <a:pt x="758240" y="102374"/>
                </a:lnTo>
                <a:lnTo>
                  <a:pt x="734364" y="88404"/>
                </a:lnTo>
                <a:lnTo>
                  <a:pt x="714082" y="85229"/>
                </a:lnTo>
                <a:lnTo>
                  <a:pt x="683437" y="78460"/>
                </a:lnTo>
                <a:lnTo>
                  <a:pt x="662381" y="64998"/>
                </a:lnTo>
                <a:lnTo>
                  <a:pt x="658787" y="51015"/>
                </a:lnTo>
                <a:lnTo>
                  <a:pt x="655624" y="47853"/>
                </a:lnTo>
                <a:lnTo>
                  <a:pt x="631748" y="47853"/>
                </a:lnTo>
                <a:lnTo>
                  <a:pt x="614616" y="34315"/>
                </a:lnTo>
                <a:lnTo>
                  <a:pt x="601091" y="20789"/>
                </a:lnTo>
                <a:lnTo>
                  <a:pt x="577215" y="34315"/>
                </a:lnTo>
                <a:lnTo>
                  <a:pt x="553351" y="20789"/>
                </a:lnTo>
                <a:lnTo>
                  <a:pt x="536676" y="6819"/>
                </a:lnTo>
                <a:lnTo>
                  <a:pt x="515950" y="50"/>
                </a:lnTo>
                <a:lnTo>
                  <a:pt x="502831" y="5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746222" y="3193744"/>
            <a:ext cx="47344" cy="57734"/>
          </a:xfrm>
          <a:custGeom>
            <a:avLst/>
            <a:gdLst/>
            <a:ahLst/>
            <a:cxnLst/>
            <a:rect l="l" t="t" r="r" b="b"/>
            <a:pathLst>
              <a:path w="47345" h="57734">
                <a:moveTo>
                  <a:pt x="27038" y="25"/>
                </a:moveTo>
                <a:lnTo>
                  <a:pt x="30200" y="3632"/>
                </a:lnTo>
                <a:lnTo>
                  <a:pt x="27038" y="10388"/>
                </a:lnTo>
                <a:lnTo>
                  <a:pt x="23431" y="13563"/>
                </a:lnTo>
                <a:lnTo>
                  <a:pt x="0" y="17170"/>
                </a:lnTo>
                <a:lnTo>
                  <a:pt x="0" y="27533"/>
                </a:lnTo>
                <a:lnTo>
                  <a:pt x="6769" y="47815"/>
                </a:lnTo>
                <a:lnTo>
                  <a:pt x="6769" y="54584"/>
                </a:lnTo>
                <a:lnTo>
                  <a:pt x="9944" y="57734"/>
                </a:lnTo>
                <a:lnTo>
                  <a:pt x="20307" y="54584"/>
                </a:lnTo>
                <a:lnTo>
                  <a:pt x="23456" y="50977"/>
                </a:lnTo>
                <a:lnTo>
                  <a:pt x="27063" y="41046"/>
                </a:lnTo>
                <a:lnTo>
                  <a:pt x="27063" y="23914"/>
                </a:lnTo>
                <a:lnTo>
                  <a:pt x="47345" y="13550"/>
                </a:lnTo>
                <a:lnTo>
                  <a:pt x="47345" y="10375"/>
                </a:lnTo>
                <a:lnTo>
                  <a:pt x="37414" y="3606"/>
                </a:lnTo>
                <a:lnTo>
                  <a:pt x="26898" y="0"/>
                </a:lnTo>
                <a:lnTo>
                  <a:pt x="27038" y="25"/>
                </a:lnTo>
                <a:close/>
              </a:path>
            </a:pathLst>
          </a:custGeom>
          <a:ln w="1269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755967" y="3934797"/>
            <a:ext cx="1013421" cy="727240"/>
          </a:xfrm>
          <a:custGeom>
            <a:avLst/>
            <a:gdLst/>
            <a:ahLst/>
            <a:cxnLst/>
            <a:rect l="l" t="t" r="r" b="b"/>
            <a:pathLst>
              <a:path w="1013421" h="727240">
                <a:moveTo>
                  <a:pt x="629285" y="0"/>
                </a:moveTo>
                <a:lnTo>
                  <a:pt x="609015" y="30645"/>
                </a:lnTo>
                <a:lnTo>
                  <a:pt x="595033" y="40563"/>
                </a:lnTo>
                <a:lnTo>
                  <a:pt x="602246" y="54089"/>
                </a:lnTo>
                <a:lnTo>
                  <a:pt x="598639" y="68072"/>
                </a:lnTo>
                <a:lnTo>
                  <a:pt x="598639" y="88341"/>
                </a:lnTo>
                <a:lnTo>
                  <a:pt x="567994" y="101866"/>
                </a:lnTo>
                <a:lnTo>
                  <a:pt x="547738" y="101866"/>
                </a:lnTo>
                <a:lnTo>
                  <a:pt x="534200" y="50952"/>
                </a:lnTo>
                <a:lnTo>
                  <a:pt x="520230" y="40576"/>
                </a:lnTo>
                <a:lnTo>
                  <a:pt x="493191" y="23914"/>
                </a:lnTo>
                <a:lnTo>
                  <a:pt x="472909" y="33832"/>
                </a:lnTo>
                <a:lnTo>
                  <a:pt x="469315" y="44208"/>
                </a:lnTo>
                <a:lnTo>
                  <a:pt x="438670" y="30683"/>
                </a:lnTo>
                <a:lnTo>
                  <a:pt x="431901" y="23926"/>
                </a:lnTo>
                <a:lnTo>
                  <a:pt x="431901" y="9944"/>
                </a:lnTo>
                <a:lnTo>
                  <a:pt x="425145" y="27089"/>
                </a:lnTo>
                <a:lnTo>
                  <a:pt x="411619" y="44208"/>
                </a:lnTo>
                <a:lnTo>
                  <a:pt x="398094" y="64477"/>
                </a:lnTo>
                <a:lnTo>
                  <a:pt x="398094" y="84759"/>
                </a:lnTo>
                <a:lnTo>
                  <a:pt x="404850" y="95123"/>
                </a:lnTo>
                <a:lnTo>
                  <a:pt x="404850" y="101892"/>
                </a:lnTo>
                <a:lnTo>
                  <a:pt x="401243" y="108673"/>
                </a:lnTo>
                <a:lnTo>
                  <a:pt x="398094" y="119037"/>
                </a:lnTo>
                <a:lnTo>
                  <a:pt x="401243" y="132549"/>
                </a:lnTo>
                <a:lnTo>
                  <a:pt x="415213" y="139331"/>
                </a:lnTo>
                <a:lnTo>
                  <a:pt x="418401" y="149694"/>
                </a:lnTo>
                <a:lnTo>
                  <a:pt x="411619" y="163233"/>
                </a:lnTo>
                <a:lnTo>
                  <a:pt x="418401" y="166382"/>
                </a:lnTo>
                <a:lnTo>
                  <a:pt x="425157" y="173139"/>
                </a:lnTo>
                <a:lnTo>
                  <a:pt x="411632" y="180352"/>
                </a:lnTo>
                <a:lnTo>
                  <a:pt x="408025" y="176745"/>
                </a:lnTo>
                <a:lnTo>
                  <a:pt x="394500" y="176745"/>
                </a:lnTo>
                <a:lnTo>
                  <a:pt x="384581" y="180352"/>
                </a:lnTo>
                <a:lnTo>
                  <a:pt x="377812" y="173139"/>
                </a:lnTo>
                <a:lnTo>
                  <a:pt x="367449" y="180352"/>
                </a:lnTo>
                <a:lnTo>
                  <a:pt x="357085" y="176745"/>
                </a:lnTo>
                <a:lnTo>
                  <a:pt x="343547" y="183502"/>
                </a:lnTo>
                <a:lnTo>
                  <a:pt x="326428" y="180352"/>
                </a:lnTo>
                <a:lnTo>
                  <a:pt x="302996" y="180352"/>
                </a:lnTo>
                <a:lnTo>
                  <a:pt x="289001" y="149707"/>
                </a:lnTo>
                <a:lnTo>
                  <a:pt x="296202" y="132562"/>
                </a:lnTo>
                <a:lnTo>
                  <a:pt x="296202" y="115112"/>
                </a:lnTo>
                <a:lnTo>
                  <a:pt x="299389" y="74574"/>
                </a:lnTo>
                <a:lnTo>
                  <a:pt x="292608" y="57429"/>
                </a:lnTo>
                <a:lnTo>
                  <a:pt x="292608" y="47053"/>
                </a:lnTo>
                <a:lnTo>
                  <a:pt x="289001" y="33528"/>
                </a:lnTo>
                <a:lnTo>
                  <a:pt x="275475" y="23609"/>
                </a:lnTo>
                <a:lnTo>
                  <a:pt x="268719" y="13233"/>
                </a:lnTo>
                <a:lnTo>
                  <a:pt x="251574" y="26758"/>
                </a:lnTo>
                <a:lnTo>
                  <a:pt x="248424" y="30365"/>
                </a:lnTo>
                <a:lnTo>
                  <a:pt x="241668" y="26758"/>
                </a:lnTo>
                <a:lnTo>
                  <a:pt x="234873" y="26758"/>
                </a:lnTo>
                <a:lnTo>
                  <a:pt x="234873" y="19989"/>
                </a:lnTo>
                <a:lnTo>
                  <a:pt x="224510" y="30365"/>
                </a:lnTo>
                <a:lnTo>
                  <a:pt x="210997" y="37134"/>
                </a:lnTo>
                <a:lnTo>
                  <a:pt x="193852" y="61010"/>
                </a:lnTo>
                <a:lnTo>
                  <a:pt x="187096" y="53797"/>
                </a:lnTo>
                <a:lnTo>
                  <a:pt x="149694" y="67779"/>
                </a:lnTo>
                <a:lnTo>
                  <a:pt x="142913" y="64173"/>
                </a:lnTo>
                <a:lnTo>
                  <a:pt x="139750" y="70942"/>
                </a:lnTo>
                <a:lnTo>
                  <a:pt x="132537" y="70942"/>
                </a:lnTo>
                <a:lnTo>
                  <a:pt x="129387" y="67779"/>
                </a:lnTo>
                <a:lnTo>
                  <a:pt x="119011" y="53797"/>
                </a:lnTo>
                <a:lnTo>
                  <a:pt x="115836" y="37134"/>
                </a:lnTo>
                <a:lnTo>
                  <a:pt x="109080" y="33528"/>
                </a:lnTo>
                <a:lnTo>
                  <a:pt x="105473" y="40297"/>
                </a:lnTo>
                <a:lnTo>
                  <a:pt x="95110" y="37134"/>
                </a:lnTo>
                <a:lnTo>
                  <a:pt x="81584" y="33528"/>
                </a:lnTo>
                <a:lnTo>
                  <a:pt x="61315" y="37134"/>
                </a:lnTo>
                <a:lnTo>
                  <a:pt x="44196" y="50660"/>
                </a:lnTo>
                <a:lnTo>
                  <a:pt x="50952" y="81305"/>
                </a:lnTo>
                <a:lnTo>
                  <a:pt x="47790" y="91236"/>
                </a:lnTo>
                <a:lnTo>
                  <a:pt x="68072" y="105206"/>
                </a:lnTo>
                <a:lnTo>
                  <a:pt x="50939" y="111963"/>
                </a:lnTo>
                <a:lnTo>
                  <a:pt x="54546" y="132245"/>
                </a:lnTo>
                <a:lnTo>
                  <a:pt x="50939" y="132245"/>
                </a:lnTo>
                <a:lnTo>
                  <a:pt x="41021" y="142608"/>
                </a:lnTo>
                <a:lnTo>
                  <a:pt x="34251" y="159283"/>
                </a:lnTo>
                <a:lnTo>
                  <a:pt x="20269" y="169646"/>
                </a:lnTo>
                <a:lnTo>
                  <a:pt x="20269" y="180022"/>
                </a:lnTo>
                <a:lnTo>
                  <a:pt x="0" y="186804"/>
                </a:lnTo>
                <a:lnTo>
                  <a:pt x="3606" y="200329"/>
                </a:lnTo>
                <a:lnTo>
                  <a:pt x="10375" y="227368"/>
                </a:lnTo>
                <a:lnTo>
                  <a:pt x="13538" y="227368"/>
                </a:lnTo>
                <a:lnTo>
                  <a:pt x="27508" y="210235"/>
                </a:lnTo>
                <a:lnTo>
                  <a:pt x="34277" y="207073"/>
                </a:lnTo>
                <a:lnTo>
                  <a:pt x="50939" y="213842"/>
                </a:lnTo>
                <a:lnTo>
                  <a:pt x="68072" y="217449"/>
                </a:lnTo>
                <a:lnTo>
                  <a:pt x="98729" y="217449"/>
                </a:lnTo>
                <a:lnTo>
                  <a:pt x="112255" y="220599"/>
                </a:lnTo>
                <a:lnTo>
                  <a:pt x="122643" y="227368"/>
                </a:lnTo>
                <a:lnTo>
                  <a:pt x="139763" y="224205"/>
                </a:lnTo>
                <a:lnTo>
                  <a:pt x="142925" y="213842"/>
                </a:lnTo>
                <a:lnTo>
                  <a:pt x="163195" y="203466"/>
                </a:lnTo>
                <a:lnTo>
                  <a:pt x="187083" y="217449"/>
                </a:lnTo>
                <a:lnTo>
                  <a:pt x="200609" y="210235"/>
                </a:lnTo>
                <a:lnTo>
                  <a:pt x="200609" y="224205"/>
                </a:lnTo>
                <a:lnTo>
                  <a:pt x="210997" y="258013"/>
                </a:lnTo>
                <a:lnTo>
                  <a:pt x="207391" y="268389"/>
                </a:lnTo>
                <a:lnTo>
                  <a:pt x="200609" y="278320"/>
                </a:lnTo>
                <a:lnTo>
                  <a:pt x="197446" y="288683"/>
                </a:lnTo>
                <a:lnTo>
                  <a:pt x="200609" y="315722"/>
                </a:lnTo>
                <a:lnTo>
                  <a:pt x="176745" y="315722"/>
                </a:lnTo>
                <a:lnTo>
                  <a:pt x="166814" y="319328"/>
                </a:lnTo>
                <a:lnTo>
                  <a:pt x="149694" y="326097"/>
                </a:lnTo>
                <a:lnTo>
                  <a:pt x="139763" y="336486"/>
                </a:lnTo>
                <a:lnTo>
                  <a:pt x="153301" y="346392"/>
                </a:lnTo>
                <a:lnTo>
                  <a:pt x="163207" y="363537"/>
                </a:lnTo>
                <a:lnTo>
                  <a:pt x="169976" y="370293"/>
                </a:lnTo>
                <a:lnTo>
                  <a:pt x="176758" y="370293"/>
                </a:lnTo>
                <a:lnTo>
                  <a:pt x="183972" y="377050"/>
                </a:lnTo>
                <a:lnTo>
                  <a:pt x="197485" y="383832"/>
                </a:lnTo>
                <a:lnTo>
                  <a:pt x="204254" y="383832"/>
                </a:lnTo>
                <a:lnTo>
                  <a:pt x="211035" y="390601"/>
                </a:lnTo>
                <a:lnTo>
                  <a:pt x="217792" y="397357"/>
                </a:lnTo>
                <a:lnTo>
                  <a:pt x="241681" y="424853"/>
                </a:lnTo>
                <a:lnTo>
                  <a:pt x="251599" y="472160"/>
                </a:lnTo>
                <a:lnTo>
                  <a:pt x="285838" y="465391"/>
                </a:lnTo>
                <a:lnTo>
                  <a:pt x="292608" y="458622"/>
                </a:lnTo>
                <a:lnTo>
                  <a:pt x="296202" y="478904"/>
                </a:lnTo>
                <a:lnTo>
                  <a:pt x="299389" y="486117"/>
                </a:lnTo>
                <a:lnTo>
                  <a:pt x="306146" y="502780"/>
                </a:lnTo>
                <a:lnTo>
                  <a:pt x="316509" y="516293"/>
                </a:lnTo>
                <a:lnTo>
                  <a:pt x="316509" y="530275"/>
                </a:lnTo>
                <a:lnTo>
                  <a:pt x="306146" y="530275"/>
                </a:lnTo>
                <a:lnTo>
                  <a:pt x="302996" y="540194"/>
                </a:lnTo>
                <a:lnTo>
                  <a:pt x="299389" y="546963"/>
                </a:lnTo>
                <a:lnTo>
                  <a:pt x="292608" y="550570"/>
                </a:lnTo>
                <a:lnTo>
                  <a:pt x="296202" y="570839"/>
                </a:lnTo>
                <a:lnTo>
                  <a:pt x="302996" y="594715"/>
                </a:lnTo>
                <a:lnTo>
                  <a:pt x="312915" y="608241"/>
                </a:lnTo>
                <a:lnTo>
                  <a:pt x="326440" y="635279"/>
                </a:lnTo>
                <a:lnTo>
                  <a:pt x="323265" y="638886"/>
                </a:lnTo>
                <a:lnTo>
                  <a:pt x="309740" y="665924"/>
                </a:lnTo>
                <a:lnTo>
                  <a:pt x="292608" y="665924"/>
                </a:lnTo>
                <a:lnTo>
                  <a:pt x="296202" y="679450"/>
                </a:lnTo>
                <a:lnTo>
                  <a:pt x="312877" y="700189"/>
                </a:lnTo>
                <a:lnTo>
                  <a:pt x="316484" y="693407"/>
                </a:lnTo>
                <a:lnTo>
                  <a:pt x="330022" y="703326"/>
                </a:lnTo>
                <a:lnTo>
                  <a:pt x="353872" y="713701"/>
                </a:lnTo>
                <a:lnTo>
                  <a:pt x="353872" y="720471"/>
                </a:lnTo>
                <a:lnTo>
                  <a:pt x="357060" y="720471"/>
                </a:lnTo>
                <a:lnTo>
                  <a:pt x="384517" y="724077"/>
                </a:lnTo>
                <a:lnTo>
                  <a:pt x="391287" y="727240"/>
                </a:lnTo>
                <a:lnTo>
                  <a:pt x="401205" y="720471"/>
                </a:lnTo>
                <a:lnTo>
                  <a:pt x="404812" y="713701"/>
                </a:lnTo>
                <a:lnTo>
                  <a:pt x="418350" y="700176"/>
                </a:lnTo>
                <a:lnTo>
                  <a:pt x="418350" y="693394"/>
                </a:lnTo>
                <a:lnTo>
                  <a:pt x="425119" y="693394"/>
                </a:lnTo>
                <a:lnTo>
                  <a:pt x="431876" y="679424"/>
                </a:lnTo>
                <a:lnTo>
                  <a:pt x="452615" y="669493"/>
                </a:lnTo>
                <a:lnTo>
                  <a:pt x="493166" y="672655"/>
                </a:lnTo>
                <a:lnTo>
                  <a:pt x="496773" y="672655"/>
                </a:lnTo>
                <a:lnTo>
                  <a:pt x="510298" y="662736"/>
                </a:lnTo>
                <a:lnTo>
                  <a:pt x="523824" y="665911"/>
                </a:lnTo>
                <a:lnTo>
                  <a:pt x="534187" y="649236"/>
                </a:lnTo>
                <a:lnTo>
                  <a:pt x="534187" y="638873"/>
                </a:lnTo>
                <a:lnTo>
                  <a:pt x="520217" y="635266"/>
                </a:lnTo>
                <a:lnTo>
                  <a:pt x="513461" y="628484"/>
                </a:lnTo>
                <a:lnTo>
                  <a:pt x="530580" y="614959"/>
                </a:lnTo>
                <a:lnTo>
                  <a:pt x="544118" y="605040"/>
                </a:lnTo>
                <a:lnTo>
                  <a:pt x="540943" y="601433"/>
                </a:lnTo>
                <a:lnTo>
                  <a:pt x="544118" y="591058"/>
                </a:lnTo>
                <a:lnTo>
                  <a:pt x="547725" y="591058"/>
                </a:lnTo>
                <a:lnTo>
                  <a:pt x="547725" y="560412"/>
                </a:lnTo>
                <a:lnTo>
                  <a:pt x="554482" y="564019"/>
                </a:lnTo>
                <a:lnTo>
                  <a:pt x="581520" y="533374"/>
                </a:lnTo>
                <a:lnTo>
                  <a:pt x="612165" y="486079"/>
                </a:lnTo>
                <a:lnTo>
                  <a:pt x="625690" y="482473"/>
                </a:lnTo>
                <a:lnTo>
                  <a:pt x="625690" y="475094"/>
                </a:lnTo>
                <a:lnTo>
                  <a:pt x="632472" y="475094"/>
                </a:lnTo>
                <a:lnTo>
                  <a:pt x="646442" y="457962"/>
                </a:lnTo>
                <a:lnTo>
                  <a:pt x="653199" y="457962"/>
                </a:lnTo>
                <a:lnTo>
                  <a:pt x="656361" y="454812"/>
                </a:lnTo>
                <a:lnTo>
                  <a:pt x="666750" y="444411"/>
                </a:lnTo>
                <a:lnTo>
                  <a:pt x="683882" y="417372"/>
                </a:lnTo>
                <a:lnTo>
                  <a:pt x="687031" y="417372"/>
                </a:lnTo>
                <a:lnTo>
                  <a:pt x="693813" y="410616"/>
                </a:lnTo>
                <a:lnTo>
                  <a:pt x="697420" y="407009"/>
                </a:lnTo>
                <a:lnTo>
                  <a:pt x="707339" y="407009"/>
                </a:lnTo>
                <a:lnTo>
                  <a:pt x="714108" y="410616"/>
                </a:lnTo>
                <a:lnTo>
                  <a:pt x="728078" y="407009"/>
                </a:lnTo>
                <a:lnTo>
                  <a:pt x="737997" y="407009"/>
                </a:lnTo>
                <a:lnTo>
                  <a:pt x="741603" y="413766"/>
                </a:lnTo>
                <a:lnTo>
                  <a:pt x="751522" y="407009"/>
                </a:lnTo>
                <a:lnTo>
                  <a:pt x="755129" y="410616"/>
                </a:lnTo>
                <a:lnTo>
                  <a:pt x="765505" y="407009"/>
                </a:lnTo>
                <a:lnTo>
                  <a:pt x="785774" y="407009"/>
                </a:lnTo>
                <a:lnTo>
                  <a:pt x="796150" y="410616"/>
                </a:lnTo>
                <a:lnTo>
                  <a:pt x="806081" y="403402"/>
                </a:lnTo>
                <a:lnTo>
                  <a:pt x="802919" y="407009"/>
                </a:lnTo>
                <a:lnTo>
                  <a:pt x="816444" y="424154"/>
                </a:lnTo>
                <a:lnTo>
                  <a:pt x="826363" y="424154"/>
                </a:lnTo>
                <a:lnTo>
                  <a:pt x="833577" y="420547"/>
                </a:lnTo>
                <a:lnTo>
                  <a:pt x="843495" y="420547"/>
                </a:lnTo>
                <a:lnTo>
                  <a:pt x="857021" y="417360"/>
                </a:lnTo>
                <a:lnTo>
                  <a:pt x="863777" y="417360"/>
                </a:lnTo>
                <a:lnTo>
                  <a:pt x="877760" y="410603"/>
                </a:lnTo>
                <a:lnTo>
                  <a:pt x="884529" y="403390"/>
                </a:lnTo>
                <a:lnTo>
                  <a:pt x="887691" y="393471"/>
                </a:lnTo>
                <a:lnTo>
                  <a:pt x="884529" y="386689"/>
                </a:lnTo>
                <a:lnTo>
                  <a:pt x="891298" y="383082"/>
                </a:lnTo>
                <a:lnTo>
                  <a:pt x="898055" y="365963"/>
                </a:lnTo>
                <a:lnTo>
                  <a:pt x="904824" y="352425"/>
                </a:lnTo>
                <a:lnTo>
                  <a:pt x="915200" y="342506"/>
                </a:lnTo>
                <a:lnTo>
                  <a:pt x="931862" y="345668"/>
                </a:lnTo>
                <a:lnTo>
                  <a:pt x="966101" y="338899"/>
                </a:lnTo>
                <a:lnTo>
                  <a:pt x="986383" y="342506"/>
                </a:lnTo>
                <a:lnTo>
                  <a:pt x="989990" y="342506"/>
                </a:lnTo>
                <a:lnTo>
                  <a:pt x="996746" y="318630"/>
                </a:lnTo>
                <a:lnTo>
                  <a:pt x="1013421" y="305104"/>
                </a:lnTo>
                <a:lnTo>
                  <a:pt x="1010272" y="301498"/>
                </a:lnTo>
                <a:lnTo>
                  <a:pt x="999871" y="287959"/>
                </a:lnTo>
                <a:lnTo>
                  <a:pt x="993114" y="284353"/>
                </a:lnTo>
                <a:lnTo>
                  <a:pt x="986358" y="270840"/>
                </a:lnTo>
                <a:lnTo>
                  <a:pt x="979601" y="250558"/>
                </a:lnTo>
                <a:lnTo>
                  <a:pt x="989965" y="233413"/>
                </a:lnTo>
                <a:lnTo>
                  <a:pt x="999871" y="213169"/>
                </a:lnTo>
                <a:lnTo>
                  <a:pt x="993114" y="202793"/>
                </a:lnTo>
                <a:lnTo>
                  <a:pt x="996721" y="186131"/>
                </a:lnTo>
                <a:lnTo>
                  <a:pt x="959319" y="192887"/>
                </a:lnTo>
                <a:lnTo>
                  <a:pt x="952563" y="189280"/>
                </a:lnTo>
                <a:lnTo>
                  <a:pt x="938580" y="192887"/>
                </a:lnTo>
                <a:lnTo>
                  <a:pt x="911542" y="206413"/>
                </a:lnTo>
                <a:lnTo>
                  <a:pt x="887666" y="196024"/>
                </a:lnTo>
                <a:lnTo>
                  <a:pt x="880897" y="179362"/>
                </a:lnTo>
                <a:lnTo>
                  <a:pt x="884504" y="168986"/>
                </a:lnTo>
                <a:lnTo>
                  <a:pt x="874115" y="155473"/>
                </a:lnTo>
                <a:lnTo>
                  <a:pt x="856996" y="141935"/>
                </a:lnTo>
                <a:lnTo>
                  <a:pt x="860602" y="138328"/>
                </a:lnTo>
                <a:lnTo>
                  <a:pt x="853833" y="127965"/>
                </a:lnTo>
                <a:lnTo>
                  <a:pt x="860602" y="121183"/>
                </a:lnTo>
                <a:lnTo>
                  <a:pt x="856996" y="107670"/>
                </a:lnTo>
                <a:lnTo>
                  <a:pt x="823188" y="100914"/>
                </a:lnTo>
                <a:lnTo>
                  <a:pt x="819581" y="100914"/>
                </a:lnTo>
                <a:lnTo>
                  <a:pt x="799312" y="87376"/>
                </a:lnTo>
                <a:lnTo>
                  <a:pt x="775436" y="70243"/>
                </a:lnTo>
                <a:lnTo>
                  <a:pt x="782193" y="46367"/>
                </a:lnTo>
                <a:lnTo>
                  <a:pt x="755154" y="56743"/>
                </a:lnTo>
                <a:lnTo>
                  <a:pt x="734885" y="46367"/>
                </a:lnTo>
                <a:lnTo>
                  <a:pt x="731278" y="26098"/>
                </a:lnTo>
                <a:lnTo>
                  <a:pt x="711022" y="8966"/>
                </a:lnTo>
                <a:lnTo>
                  <a:pt x="690740" y="8966"/>
                </a:lnTo>
                <a:lnTo>
                  <a:pt x="676770" y="15735"/>
                </a:lnTo>
                <a:lnTo>
                  <a:pt x="642962" y="8966"/>
                </a:lnTo>
                <a:lnTo>
                  <a:pt x="636193" y="2197"/>
                </a:lnTo>
                <a:lnTo>
                  <a:pt x="628840" y="38"/>
                </a:lnTo>
                <a:lnTo>
                  <a:pt x="629285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491661" y="4138377"/>
            <a:ext cx="619074" cy="690726"/>
          </a:xfrm>
          <a:custGeom>
            <a:avLst/>
            <a:gdLst/>
            <a:ahLst/>
            <a:cxnLst/>
            <a:rect l="l" t="t" r="r" b="b"/>
            <a:pathLst>
              <a:path w="619074" h="690727">
                <a:moveTo>
                  <a:pt x="427761" y="0"/>
                </a:moveTo>
                <a:lnTo>
                  <a:pt x="407504" y="10363"/>
                </a:lnTo>
                <a:lnTo>
                  <a:pt x="404329" y="20726"/>
                </a:lnTo>
                <a:lnTo>
                  <a:pt x="387197" y="23914"/>
                </a:lnTo>
                <a:lnTo>
                  <a:pt x="376821" y="17119"/>
                </a:lnTo>
                <a:lnTo>
                  <a:pt x="363296" y="13970"/>
                </a:lnTo>
                <a:lnTo>
                  <a:pt x="332638" y="13970"/>
                </a:lnTo>
                <a:lnTo>
                  <a:pt x="315493" y="10363"/>
                </a:lnTo>
                <a:lnTo>
                  <a:pt x="298831" y="3606"/>
                </a:lnTo>
                <a:lnTo>
                  <a:pt x="292061" y="6756"/>
                </a:lnTo>
                <a:lnTo>
                  <a:pt x="278079" y="23901"/>
                </a:lnTo>
                <a:lnTo>
                  <a:pt x="274916" y="23901"/>
                </a:lnTo>
                <a:lnTo>
                  <a:pt x="268160" y="51358"/>
                </a:lnTo>
                <a:lnTo>
                  <a:pt x="254622" y="58153"/>
                </a:lnTo>
                <a:lnTo>
                  <a:pt x="257797" y="81584"/>
                </a:lnTo>
                <a:lnTo>
                  <a:pt x="247408" y="91948"/>
                </a:lnTo>
                <a:lnTo>
                  <a:pt x="247408" y="102323"/>
                </a:lnTo>
                <a:lnTo>
                  <a:pt x="254622" y="122593"/>
                </a:lnTo>
                <a:lnTo>
                  <a:pt x="254622" y="132969"/>
                </a:lnTo>
                <a:lnTo>
                  <a:pt x="240652" y="142887"/>
                </a:lnTo>
                <a:lnTo>
                  <a:pt x="220370" y="142887"/>
                </a:lnTo>
                <a:lnTo>
                  <a:pt x="206857" y="156413"/>
                </a:lnTo>
                <a:lnTo>
                  <a:pt x="187096" y="156413"/>
                </a:lnTo>
                <a:lnTo>
                  <a:pt x="169951" y="163169"/>
                </a:lnTo>
                <a:lnTo>
                  <a:pt x="163182" y="160020"/>
                </a:lnTo>
                <a:lnTo>
                  <a:pt x="149644" y="160020"/>
                </a:lnTo>
                <a:lnTo>
                  <a:pt x="142887" y="153263"/>
                </a:lnTo>
                <a:lnTo>
                  <a:pt x="136105" y="149656"/>
                </a:lnTo>
                <a:lnTo>
                  <a:pt x="136105" y="132981"/>
                </a:lnTo>
                <a:lnTo>
                  <a:pt x="128892" y="125768"/>
                </a:lnTo>
                <a:lnTo>
                  <a:pt x="122135" y="122605"/>
                </a:lnTo>
                <a:lnTo>
                  <a:pt x="115366" y="132981"/>
                </a:lnTo>
                <a:lnTo>
                  <a:pt x="98704" y="115849"/>
                </a:lnTo>
                <a:lnTo>
                  <a:pt x="74815" y="122605"/>
                </a:lnTo>
                <a:lnTo>
                  <a:pt x="61277" y="136131"/>
                </a:lnTo>
                <a:lnTo>
                  <a:pt x="57670" y="139738"/>
                </a:lnTo>
                <a:lnTo>
                  <a:pt x="44157" y="156413"/>
                </a:lnTo>
                <a:lnTo>
                  <a:pt x="47320" y="160020"/>
                </a:lnTo>
                <a:lnTo>
                  <a:pt x="50927" y="197421"/>
                </a:lnTo>
                <a:lnTo>
                  <a:pt x="54076" y="221310"/>
                </a:lnTo>
                <a:lnTo>
                  <a:pt x="40563" y="231241"/>
                </a:lnTo>
                <a:lnTo>
                  <a:pt x="16687" y="238010"/>
                </a:lnTo>
                <a:lnTo>
                  <a:pt x="3162" y="224485"/>
                </a:lnTo>
                <a:lnTo>
                  <a:pt x="0" y="234861"/>
                </a:lnTo>
                <a:lnTo>
                  <a:pt x="3162" y="268668"/>
                </a:lnTo>
                <a:lnTo>
                  <a:pt x="0" y="282638"/>
                </a:lnTo>
                <a:lnTo>
                  <a:pt x="9931" y="289407"/>
                </a:lnTo>
                <a:lnTo>
                  <a:pt x="20307" y="285800"/>
                </a:lnTo>
                <a:lnTo>
                  <a:pt x="33845" y="296176"/>
                </a:lnTo>
                <a:lnTo>
                  <a:pt x="47358" y="306095"/>
                </a:lnTo>
                <a:lnTo>
                  <a:pt x="37452" y="312851"/>
                </a:lnTo>
                <a:lnTo>
                  <a:pt x="77990" y="329996"/>
                </a:lnTo>
                <a:lnTo>
                  <a:pt x="95135" y="329996"/>
                </a:lnTo>
                <a:lnTo>
                  <a:pt x="98742" y="347116"/>
                </a:lnTo>
                <a:lnTo>
                  <a:pt x="101892" y="350291"/>
                </a:lnTo>
                <a:lnTo>
                  <a:pt x="98742" y="364274"/>
                </a:lnTo>
                <a:lnTo>
                  <a:pt x="105498" y="371030"/>
                </a:lnTo>
                <a:lnTo>
                  <a:pt x="108673" y="377786"/>
                </a:lnTo>
                <a:lnTo>
                  <a:pt x="115430" y="394474"/>
                </a:lnTo>
                <a:lnTo>
                  <a:pt x="119037" y="408444"/>
                </a:lnTo>
                <a:lnTo>
                  <a:pt x="125806" y="421970"/>
                </a:lnTo>
                <a:lnTo>
                  <a:pt x="132575" y="428739"/>
                </a:lnTo>
                <a:lnTo>
                  <a:pt x="136182" y="431888"/>
                </a:lnTo>
                <a:lnTo>
                  <a:pt x="149694" y="435495"/>
                </a:lnTo>
                <a:lnTo>
                  <a:pt x="149694" y="466140"/>
                </a:lnTo>
                <a:lnTo>
                  <a:pt x="125831" y="472909"/>
                </a:lnTo>
                <a:lnTo>
                  <a:pt x="115443" y="490042"/>
                </a:lnTo>
                <a:lnTo>
                  <a:pt x="105537" y="503567"/>
                </a:lnTo>
                <a:lnTo>
                  <a:pt x="101930" y="499973"/>
                </a:lnTo>
                <a:lnTo>
                  <a:pt x="98767" y="506742"/>
                </a:lnTo>
                <a:lnTo>
                  <a:pt x="105537" y="520712"/>
                </a:lnTo>
                <a:lnTo>
                  <a:pt x="119049" y="530644"/>
                </a:lnTo>
                <a:lnTo>
                  <a:pt x="122224" y="550926"/>
                </a:lnTo>
                <a:lnTo>
                  <a:pt x="139344" y="568045"/>
                </a:lnTo>
                <a:lnTo>
                  <a:pt x="149720" y="558139"/>
                </a:lnTo>
                <a:lnTo>
                  <a:pt x="149720" y="568045"/>
                </a:lnTo>
                <a:lnTo>
                  <a:pt x="152882" y="574827"/>
                </a:lnTo>
                <a:lnTo>
                  <a:pt x="170002" y="585203"/>
                </a:lnTo>
                <a:lnTo>
                  <a:pt x="180390" y="578434"/>
                </a:lnTo>
                <a:lnTo>
                  <a:pt x="193903" y="591959"/>
                </a:lnTo>
                <a:lnTo>
                  <a:pt x="200685" y="612241"/>
                </a:lnTo>
                <a:lnTo>
                  <a:pt x="207454" y="618998"/>
                </a:lnTo>
                <a:lnTo>
                  <a:pt x="217817" y="629373"/>
                </a:lnTo>
                <a:lnTo>
                  <a:pt x="220980" y="639749"/>
                </a:lnTo>
                <a:lnTo>
                  <a:pt x="220980" y="619023"/>
                </a:lnTo>
                <a:lnTo>
                  <a:pt x="227749" y="602348"/>
                </a:lnTo>
                <a:lnTo>
                  <a:pt x="231355" y="588378"/>
                </a:lnTo>
                <a:lnTo>
                  <a:pt x="255231" y="588378"/>
                </a:lnTo>
                <a:lnTo>
                  <a:pt x="271907" y="595579"/>
                </a:lnTo>
                <a:lnTo>
                  <a:pt x="275513" y="612254"/>
                </a:lnTo>
                <a:lnTo>
                  <a:pt x="285432" y="619023"/>
                </a:lnTo>
                <a:lnTo>
                  <a:pt x="289026" y="629386"/>
                </a:lnTo>
                <a:lnTo>
                  <a:pt x="306171" y="622617"/>
                </a:lnTo>
                <a:lnTo>
                  <a:pt x="339979" y="625779"/>
                </a:lnTo>
                <a:lnTo>
                  <a:pt x="336816" y="636155"/>
                </a:lnTo>
                <a:lnTo>
                  <a:pt x="333209" y="642937"/>
                </a:lnTo>
                <a:lnTo>
                  <a:pt x="333209" y="646531"/>
                </a:lnTo>
                <a:lnTo>
                  <a:pt x="339979" y="656450"/>
                </a:lnTo>
                <a:lnTo>
                  <a:pt x="346735" y="660057"/>
                </a:lnTo>
                <a:lnTo>
                  <a:pt x="350342" y="666826"/>
                </a:lnTo>
                <a:lnTo>
                  <a:pt x="353529" y="680364"/>
                </a:lnTo>
                <a:lnTo>
                  <a:pt x="357124" y="687120"/>
                </a:lnTo>
                <a:lnTo>
                  <a:pt x="360286" y="687120"/>
                </a:lnTo>
                <a:lnTo>
                  <a:pt x="367499" y="690727"/>
                </a:lnTo>
                <a:lnTo>
                  <a:pt x="363893" y="683971"/>
                </a:lnTo>
                <a:lnTo>
                  <a:pt x="363893" y="673608"/>
                </a:lnTo>
                <a:lnTo>
                  <a:pt x="367499" y="670001"/>
                </a:lnTo>
                <a:lnTo>
                  <a:pt x="357124" y="663232"/>
                </a:lnTo>
                <a:lnTo>
                  <a:pt x="360286" y="656450"/>
                </a:lnTo>
                <a:lnTo>
                  <a:pt x="353529" y="642937"/>
                </a:lnTo>
                <a:lnTo>
                  <a:pt x="370649" y="653300"/>
                </a:lnTo>
                <a:lnTo>
                  <a:pt x="374256" y="653300"/>
                </a:lnTo>
                <a:lnTo>
                  <a:pt x="387794" y="660057"/>
                </a:lnTo>
                <a:lnTo>
                  <a:pt x="397700" y="649693"/>
                </a:lnTo>
                <a:lnTo>
                  <a:pt x="408076" y="656450"/>
                </a:lnTo>
                <a:lnTo>
                  <a:pt x="431952" y="666826"/>
                </a:lnTo>
                <a:lnTo>
                  <a:pt x="449097" y="653313"/>
                </a:lnTo>
                <a:lnTo>
                  <a:pt x="455853" y="625817"/>
                </a:lnTo>
                <a:lnTo>
                  <a:pt x="462622" y="619061"/>
                </a:lnTo>
                <a:lnTo>
                  <a:pt x="493268" y="619061"/>
                </a:lnTo>
                <a:lnTo>
                  <a:pt x="500024" y="612305"/>
                </a:lnTo>
                <a:lnTo>
                  <a:pt x="513562" y="605523"/>
                </a:lnTo>
                <a:lnTo>
                  <a:pt x="520319" y="588403"/>
                </a:lnTo>
                <a:lnTo>
                  <a:pt x="533857" y="581634"/>
                </a:lnTo>
                <a:lnTo>
                  <a:pt x="540613" y="571715"/>
                </a:lnTo>
                <a:lnTo>
                  <a:pt x="554139" y="571715"/>
                </a:lnTo>
                <a:lnTo>
                  <a:pt x="574878" y="558190"/>
                </a:lnTo>
                <a:lnTo>
                  <a:pt x="581647" y="564946"/>
                </a:lnTo>
                <a:lnTo>
                  <a:pt x="595172" y="564946"/>
                </a:lnTo>
                <a:lnTo>
                  <a:pt x="605548" y="554583"/>
                </a:lnTo>
                <a:lnTo>
                  <a:pt x="601941" y="550976"/>
                </a:lnTo>
                <a:lnTo>
                  <a:pt x="598779" y="541045"/>
                </a:lnTo>
                <a:lnTo>
                  <a:pt x="601941" y="527532"/>
                </a:lnTo>
                <a:lnTo>
                  <a:pt x="619074" y="517156"/>
                </a:lnTo>
                <a:lnTo>
                  <a:pt x="619074" y="509638"/>
                </a:lnTo>
                <a:lnTo>
                  <a:pt x="595210" y="499275"/>
                </a:lnTo>
                <a:lnTo>
                  <a:pt x="581672" y="489343"/>
                </a:lnTo>
                <a:lnTo>
                  <a:pt x="578065" y="496125"/>
                </a:lnTo>
                <a:lnTo>
                  <a:pt x="561403" y="475386"/>
                </a:lnTo>
                <a:lnTo>
                  <a:pt x="557796" y="461860"/>
                </a:lnTo>
                <a:lnTo>
                  <a:pt x="574929" y="461860"/>
                </a:lnTo>
                <a:lnTo>
                  <a:pt x="588454" y="434822"/>
                </a:lnTo>
                <a:lnTo>
                  <a:pt x="591629" y="431215"/>
                </a:lnTo>
                <a:lnTo>
                  <a:pt x="578091" y="404177"/>
                </a:lnTo>
                <a:lnTo>
                  <a:pt x="568185" y="390652"/>
                </a:lnTo>
                <a:lnTo>
                  <a:pt x="561403" y="366776"/>
                </a:lnTo>
                <a:lnTo>
                  <a:pt x="557796" y="346494"/>
                </a:lnTo>
                <a:lnTo>
                  <a:pt x="564578" y="342900"/>
                </a:lnTo>
                <a:lnTo>
                  <a:pt x="568185" y="336130"/>
                </a:lnTo>
                <a:lnTo>
                  <a:pt x="571334" y="326224"/>
                </a:lnTo>
                <a:lnTo>
                  <a:pt x="581698" y="326224"/>
                </a:lnTo>
                <a:lnTo>
                  <a:pt x="581698" y="312229"/>
                </a:lnTo>
                <a:lnTo>
                  <a:pt x="571334" y="298716"/>
                </a:lnTo>
                <a:lnTo>
                  <a:pt x="564578" y="282054"/>
                </a:lnTo>
                <a:lnTo>
                  <a:pt x="561403" y="274840"/>
                </a:lnTo>
                <a:lnTo>
                  <a:pt x="557796" y="254558"/>
                </a:lnTo>
                <a:lnTo>
                  <a:pt x="551027" y="261340"/>
                </a:lnTo>
                <a:lnTo>
                  <a:pt x="516775" y="268097"/>
                </a:lnTo>
                <a:lnTo>
                  <a:pt x="506857" y="220789"/>
                </a:lnTo>
                <a:lnTo>
                  <a:pt x="482968" y="193294"/>
                </a:lnTo>
                <a:lnTo>
                  <a:pt x="476211" y="186537"/>
                </a:lnTo>
                <a:lnTo>
                  <a:pt x="469455" y="179768"/>
                </a:lnTo>
                <a:lnTo>
                  <a:pt x="462661" y="179768"/>
                </a:lnTo>
                <a:lnTo>
                  <a:pt x="449135" y="172999"/>
                </a:lnTo>
                <a:lnTo>
                  <a:pt x="441934" y="166230"/>
                </a:lnTo>
                <a:lnTo>
                  <a:pt x="435152" y="166230"/>
                </a:lnTo>
                <a:lnTo>
                  <a:pt x="428383" y="159473"/>
                </a:lnTo>
                <a:lnTo>
                  <a:pt x="418465" y="142341"/>
                </a:lnTo>
                <a:lnTo>
                  <a:pt x="404926" y="132410"/>
                </a:lnTo>
                <a:lnTo>
                  <a:pt x="414858" y="122034"/>
                </a:lnTo>
                <a:lnTo>
                  <a:pt x="431990" y="115277"/>
                </a:lnTo>
                <a:lnTo>
                  <a:pt x="441921" y="111671"/>
                </a:lnTo>
                <a:lnTo>
                  <a:pt x="465785" y="111671"/>
                </a:lnTo>
                <a:lnTo>
                  <a:pt x="462622" y="84632"/>
                </a:lnTo>
                <a:lnTo>
                  <a:pt x="465785" y="74244"/>
                </a:lnTo>
                <a:lnTo>
                  <a:pt x="472567" y="64338"/>
                </a:lnTo>
                <a:lnTo>
                  <a:pt x="476173" y="53936"/>
                </a:lnTo>
                <a:lnTo>
                  <a:pt x="465785" y="20142"/>
                </a:lnTo>
                <a:lnTo>
                  <a:pt x="465785" y="6172"/>
                </a:lnTo>
                <a:lnTo>
                  <a:pt x="452272" y="13373"/>
                </a:lnTo>
                <a:lnTo>
                  <a:pt x="428040" y="114"/>
                </a:lnTo>
                <a:lnTo>
                  <a:pt x="427761" y="114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147513" y="4084436"/>
            <a:ext cx="911618" cy="642340"/>
          </a:xfrm>
          <a:custGeom>
            <a:avLst/>
            <a:gdLst/>
            <a:ahLst/>
            <a:cxnLst/>
            <a:rect l="l" t="t" r="r" b="b"/>
            <a:pathLst>
              <a:path w="911618" h="642340">
                <a:moveTo>
                  <a:pt x="818959" y="0"/>
                </a:moveTo>
                <a:lnTo>
                  <a:pt x="781545" y="37401"/>
                </a:lnTo>
                <a:lnTo>
                  <a:pt x="727024" y="68059"/>
                </a:lnTo>
                <a:lnTo>
                  <a:pt x="720255" y="60845"/>
                </a:lnTo>
                <a:lnTo>
                  <a:pt x="699985" y="50927"/>
                </a:lnTo>
                <a:lnTo>
                  <a:pt x="689610" y="60845"/>
                </a:lnTo>
                <a:lnTo>
                  <a:pt x="679678" y="71221"/>
                </a:lnTo>
                <a:lnTo>
                  <a:pt x="658952" y="125742"/>
                </a:lnTo>
                <a:lnTo>
                  <a:pt x="635520" y="122135"/>
                </a:lnTo>
                <a:lnTo>
                  <a:pt x="608037" y="139280"/>
                </a:lnTo>
                <a:lnTo>
                  <a:pt x="618401" y="152793"/>
                </a:lnTo>
                <a:lnTo>
                  <a:pt x="621576" y="156400"/>
                </a:lnTo>
                <a:lnTo>
                  <a:pt x="604901" y="169938"/>
                </a:lnTo>
                <a:lnTo>
                  <a:pt x="598144" y="193827"/>
                </a:lnTo>
                <a:lnTo>
                  <a:pt x="594537" y="193827"/>
                </a:lnTo>
                <a:lnTo>
                  <a:pt x="574255" y="190220"/>
                </a:lnTo>
                <a:lnTo>
                  <a:pt x="540004" y="196977"/>
                </a:lnTo>
                <a:lnTo>
                  <a:pt x="523354" y="193827"/>
                </a:lnTo>
                <a:lnTo>
                  <a:pt x="512965" y="203733"/>
                </a:lnTo>
                <a:lnTo>
                  <a:pt x="506209" y="217271"/>
                </a:lnTo>
                <a:lnTo>
                  <a:pt x="499440" y="234403"/>
                </a:lnTo>
                <a:lnTo>
                  <a:pt x="492671" y="238010"/>
                </a:lnTo>
                <a:lnTo>
                  <a:pt x="495833" y="244767"/>
                </a:lnTo>
                <a:lnTo>
                  <a:pt x="492671" y="254698"/>
                </a:lnTo>
                <a:lnTo>
                  <a:pt x="485902" y="261899"/>
                </a:lnTo>
                <a:lnTo>
                  <a:pt x="471932" y="268668"/>
                </a:lnTo>
                <a:lnTo>
                  <a:pt x="465162" y="268668"/>
                </a:lnTo>
                <a:lnTo>
                  <a:pt x="451637" y="271818"/>
                </a:lnTo>
                <a:lnTo>
                  <a:pt x="441706" y="271818"/>
                </a:lnTo>
                <a:lnTo>
                  <a:pt x="434505" y="275424"/>
                </a:lnTo>
                <a:lnTo>
                  <a:pt x="425145" y="275424"/>
                </a:lnTo>
                <a:lnTo>
                  <a:pt x="411619" y="258305"/>
                </a:lnTo>
                <a:lnTo>
                  <a:pt x="414782" y="254698"/>
                </a:lnTo>
                <a:lnTo>
                  <a:pt x="404863" y="261899"/>
                </a:lnTo>
                <a:lnTo>
                  <a:pt x="394474" y="258305"/>
                </a:lnTo>
                <a:lnTo>
                  <a:pt x="374218" y="258305"/>
                </a:lnTo>
                <a:lnTo>
                  <a:pt x="363829" y="261899"/>
                </a:lnTo>
                <a:lnTo>
                  <a:pt x="360222" y="258305"/>
                </a:lnTo>
                <a:lnTo>
                  <a:pt x="350304" y="265061"/>
                </a:lnTo>
                <a:lnTo>
                  <a:pt x="346697" y="258305"/>
                </a:lnTo>
                <a:lnTo>
                  <a:pt x="336778" y="258305"/>
                </a:lnTo>
                <a:lnTo>
                  <a:pt x="322795" y="261899"/>
                </a:lnTo>
                <a:lnTo>
                  <a:pt x="316039" y="258305"/>
                </a:lnTo>
                <a:lnTo>
                  <a:pt x="306120" y="258305"/>
                </a:lnTo>
                <a:lnTo>
                  <a:pt x="302514" y="261899"/>
                </a:lnTo>
                <a:lnTo>
                  <a:pt x="295744" y="268668"/>
                </a:lnTo>
                <a:lnTo>
                  <a:pt x="292595" y="268668"/>
                </a:lnTo>
                <a:lnTo>
                  <a:pt x="275463" y="295706"/>
                </a:lnTo>
                <a:lnTo>
                  <a:pt x="265074" y="306070"/>
                </a:lnTo>
                <a:lnTo>
                  <a:pt x="261912" y="309245"/>
                </a:lnTo>
                <a:lnTo>
                  <a:pt x="255155" y="309245"/>
                </a:lnTo>
                <a:lnTo>
                  <a:pt x="241185" y="326364"/>
                </a:lnTo>
                <a:lnTo>
                  <a:pt x="234403" y="326364"/>
                </a:lnTo>
                <a:lnTo>
                  <a:pt x="234403" y="333133"/>
                </a:lnTo>
                <a:lnTo>
                  <a:pt x="220878" y="336727"/>
                </a:lnTo>
                <a:lnTo>
                  <a:pt x="190233" y="384060"/>
                </a:lnTo>
                <a:lnTo>
                  <a:pt x="163195" y="414705"/>
                </a:lnTo>
                <a:lnTo>
                  <a:pt x="156438" y="411098"/>
                </a:lnTo>
                <a:lnTo>
                  <a:pt x="156438" y="441744"/>
                </a:lnTo>
                <a:lnTo>
                  <a:pt x="152831" y="441744"/>
                </a:lnTo>
                <a:lnTo>
                  <a:pt x="149656" y="452107"/>
                </a:lnTo>
                <a:lnTo>
                  <a:pt x="152831" y="455714"/>
                </a:lnTo>
                <a:lnTo>
                  <a:pt x="139293" y="465645"/>
                </a:lnTo>
                <a:lnTo>
                  <a:pt x="122174" y="479170"/>
                </a:lnTo>
                <a:lnTo>
                  <a:pt x="128930" y="485940"/>
                </a:lnTo>
                <a:lnTo>
                  <a:pt x="142900" y="489546"/>
                </a:lnTo>
                <a:lnTo>
                  <a:pt x="142900" y="499922"/>
                </a:lnTo>
                <a:lnTo>
                  <a:pt x="132537" y="516585"/>
                </a:lnTo>
                <a:lnTo>
                  <a:pt x="119011" y="513422"/>
                </a:lnTo>
                <a:lnTo>
                  <a:pt x="105486" y="523341"/>
                </a:lnTo>
                <a:lnTo>
                  <a:pt x="101879" y="523341"/>
                </a:lnTo>
                <a:lnTo>
                  <a:pt x="61328" y="520179"/>
                </a:lnTo>
                <a:lnTo>
                  <a:pt x="40589" y="530098"/>
                </a:lnTo>
                <a:lnTo>
                  <a:pt x="33832" y="544068"/>
                </a:lnTo>
                <a:lnTo>
                  <a:pt x="27051" y="544068"/>
                </a:lnTo>
                <a:lnTo>
                  <a:pt x="27051" y="550837"/>
                </a:lnTo>
                <a:lnTo>
                  <a:pt x="13525" y="564362"/>
                </a:lnTo>
                <a:lnTo>
                  <a:pt x="9918" y="571119"/>
                </a:lnTo>
                <a:lnTo>
                  <a:pt x="0" y="577888"/>
                </a:lnTo>
                <a:lnTo>
                  <a:pt x="23876" y="618921"/>
                </a:lnTo>
                <a:lnTo>
                  <a:pt x="40551" y="642340"/>
                </a:lnTo>
                <a:lnTo>
                  <a:pt x="50914" y="635584"/>
                </a:lnTo>
                <a:lnTo>
                  <a:pt x="57683" y="635584"/>
                </a:lnTo>
                <a:lnTo>
                  <a:pt x="61277" y="632409"/>
                </a:lnTo>
                <a:lnTo>
                  <a:pt x="77952" y="622046"/>
                </a:lnTo>
                <a:lnTo>
                  <a:pt x="84721" y="618896"/>
                </a:lnTo>
                <a:lnTo>
                  <a:pt x="88315" y="615289"/>
                </a:lnTo>
                <a:lnTo>
                  <a:pt x="91503" y="615289"/>
                </a:lnTo>
                <a:lnTo>
                  <a:pt x="105473" y="608507"/>
                </a:lnTo>
                <a:lnTo>
                  <a:pt x="115392" y="608507"/>
                </a:lnTo>
                <a:lnTo>
                  <a:pt x="112229" y="612114"/>
                </a:lnTo>
                <a:lnTo>
                  <a:pt x="108623" y="615289"/>
                </a:lnTo>
                <a:lnTo>
                  <a:pt x="112229" y="615289"/>
                </a:lnTo>
                <a:lnTo>
                  <a:pt x="115392" y="612114"/>
                </a:lnTo>
                <a:lnTo>
                  <a:pt x="125780" y="604901"/>
                </a:lnTo>
                <a:lnTo>
                  <a:pt x="132537" y="601738"/>
                </a:lnTo>
                <a:lnTo>
                  <a:pt x="139293" y="598131"/>
                </a:lnTo>
                <a:lnTo>
                  <a:pt x="149669" y="598131"/>
                </a:lnTo>
                <a:lnTo>
                  <a:pt x="156451" y="594982"/>
                </a:lnTo>
                <a:lnTo>
                  <a:pt x="166370" y="591375"/>
                </a:lnTo>
                <a:lnTo>
                  <a:pt x="173583" y="591375"/>
                </a:lnTo>
                <a:lnTo>
                  <a:pt x="180340" y="588213"/>
                </a:lnTo>
                <a:lnTo>
                  <a:pt x="187121" y="584606"/>
                </a:lnTo>
                <a:lnTo>
                  <a:pt x="190284" y="584606"/>
                </a:lnTo>
                <a:lnTo>
                  <a:pt x="197040" y="581444"/>
                </a:lnTo>
                <a:lnTo>
                  <a:pt x="200647" y="577837"/>
                </a:lnTo>
                <a:lnTo>
                  <a:pt x="203796" y="574662"/>
                </a:lnTo>
                <a:lnTo>
                  <a:pt x="207403" y="574662"/>
                </a:lnTo>
                <a:lnTo>
                  <a:pt x="211010" y="577837"/>
                </a:lnTo>
                <a:lnTo>
                  <a:pt x="214172" y="577837"/>
                </a:lnTo>
                <a:lnTo>
                  <a:pt x="217779" y="574662"/>
                </a:lnTo>
                <a:lnTo>
                  <a:pt x="217779" y="571055"/>
                </a:lnTo>
                <a:lnTo>
                  <a:pt x="220954" y="571055"/>
                </a:lnTo>
                <a:lnTo>
                  <a:pt x="224561" y="567461"/>
                </a:lnTo>
                <a:lnTo>
                  <a:pt x="231317" y="564299"/>
                </a:lnTo>
                <a:lnTo>
                  <a:pt x="238086" y="560692"/>
                </a:lnTo>
                <a:lnTo>
                  <a:pt x="241249" y="557542"/>
                </a:lnTo>
                <a:lnTo>
                  <a:pt x="251625" y="550760"/>
                </a:lnTo>
                <a:lnTo>
                  <a:pt x="255231" y="550760"/>
                </a:lnTo>
                <a:lnTo>
                  <a:pt x="258381" y="547166"/>
                </a:lnTo>
                <a:lnTo>
                  <a:pt x="261988" y="547166"/>
                </a:lnTo>
                <a:lnTo>
                  <a:pt x="268757" y="540385"/>
                </a:lnTo>
                <a:lnTo>
                  <a:pt x="271919" y="540385"/>
                </a:lnTo>
                <a:lnTo>
                  <a:pt x="275526" y="537235"/>
                </a:lnTo>
                <a:lnTo>
                  <a:pt x="278688" y="533628"/>
                </a:lnTo>
                <a:lnTo>
                  <a:pt x="285445" y="523265"/>
                </a:lnTo>
                <a:lnTo>
                  <a:pt x="292658" y="520090"/>
                </a:lnTo>
                <a:lnTo>
                  <a:pt x="295833" y="516483"/>
                </a:lnTo>
                <a:lnTo>
                  <a:pt x="302590" y="513321"/>
                </a:lnTo>
                <a:lnTo>
                  <a:pt x="306197" y="509714"/>
                </a:lnTo>
                <a:lnTo>
                  <a:pt x="309359" y="509714"/>
                </a:lnTo>
                <a:lnTo>
                  <a:pt x="326504" y="496189"/>
                </a:lnTo>
                <a:lnTo>
                  <a:pt x="330111" y="493014"/>
                </a:lnTo>
                <a:lnTo>
                  <a:pt x="336867" y="489407"/>
                </a:lnTo>
                <a:lnTo>
                  <a:pt x="340029" y="489407"/>
                </a:lnTo>
                <a:lnTo>
                  <a:pt x="343636" y="482638"/>
                </a:lnTo>
                <a:lnTo>
                  <a:pt x="343636" y="485800"/>
                </a:lnTo>
                <a:lnTo>
                  <a:pt x="346798" y="485800"/>
                </a:lnTo>
                <a:lnTo>
                  <a:pt x="346798" y="482638"/>
                </a:lnTo>
                <a:lnTo>
                  <a:pt x="350393" y="475881"/>
                </a:lnTo>
                <a:lnTo>
                  <a:pt x="353568" y="472274"/>
                </a:lnTo>
                <a:lnTo>
                  <a:pt x="360324" y="469125"/>
                </a:lnTo>
                <a:lnTo>
                  <a:pt x="363931" y="465518"/>
                </a:lnTo>
                <a:lnTo>
                  <a:pt x="363931" y="462330"/>
                </a:lnTo>
                <a:lnTo>
                  <a:pt x="370700" y="458723"/>
                </a:lnTo>
                <a:lnTo>
                  <a:pt x="377469" y="451967"/>
                </a:lnTo>
                <a:lnTo>
                  <a:pt x="384238" y="451967"/>
                </a:lnTo>
                <a:lnTo>
                  <a:pt x="397764" y="445211"/>
                </a:lnTo>
                <a:lnTo>
                  <a:pt x="414896" y="441604"/>
                </a:lnTo>
                <a:lnTo>
                  <a:pt x="418503" y="438442"/>
                </a:lnTo>
                <a:lnTo>
                  <a:pt x="425259" y="438442"/>
                </a:lnTo>
                <a:lnTo>
                  <a:pt x="428434" y="434848"/>
                </a:lnTo>
                <a:lnTo>
                  <a:pt x="432041" y="434848"/>
                </a:lnTo>
                <a:lnTo>
                  <a:pt x="432041" y="431660"/>
                </a:lnTo>
                <a:lnTo>
                  <a:pt x="435190" y="431660"/>
                </a:lnTo>
                <a:lnTo>
                  <a:pt x="438797" y="424903"/>
                </a:lnTo>
                <a:lnTo>
                  <a:pt x="442404" y="424903"/>
                </a:lnTo>
                <a:lnTo>
                  <a:pt x="445566" y="421297"/>
                </a:lnTo>
                <a:lnTo>
                  <a:pt x="449173" y="421297"/>
                </a:lnTo>
                <a:lnTo>
                  <a:pt x="449173" y="424903"/>
                </a:lnTo>
                <a:lnTo>
                  <a:pt x="445566" y="428053"/>
                </a:lnTo>
                <a:lnTo>
                  <a:pt x="452323" y="424903"/>
                </a:lnTo>
                <a:lnTo>
                  <a:pt x="452323" y="421297"/>
                </a:lnTo>
                <a:lnTo>
                  <a:pt x="459105" y="418134"/>
                </a:lnTo>
                <a:lnTo>
                  <a:pt x="462711" y="418134"/>
                </a:lnTo>
                <a:lnTo>
                  <a:pt x="472630" y="407771"/>
                </a:lnTo>
                <a:lnTo>
                  <a:pt x="489762" y="400989"/>
                </a:lnTo>
                <a:lnTo>
                  <a:pt x="516801" y="383857"/>
                </a:lnTo>
                <a:lnTo>
                  <a:pt x="530796" y="380707"/>
                </a:lnTo>
                <a:lnTo>
                  <a:pt x="530796" y="377101"/>
                </a:lnTo>
                <a:lnTo>
                  <a:pt x="540715" y="377101"/>
                </a:lnTo>
                <a:lnTo>
                  <a:pt x="537552" y="387464"/>
                </a:lnTo>
                <a:lnTo>
                  <a:pt x="533958" y="387464"/>
                </a:lnTo>
                <a:lnTo>
                  <a:pt x="533958" y="390613"/>
                </a:lnTo>
                <a:lnTo>
                  <a:pt x="540715" y="387464"/>
                </a:lnTo>
                <a:lnTo>
                  <a:pt x="544322" y="380707"/>
                </a:lnTo>
                <a:lnTo>
                  <a:pt x="554240" y="373494"/>
                </a:lnTo>
                <a:lnTo>
                  <a:pt x="557847" y="370306"/>
                </a:lnTo>
                <a:lnTo>
                  <a:pt x="598855" y="353187"/>
                </a:lnTo>
                <a:lnTo>
                  <a:pt x="619137" y="343255"/>
                </a:lnTo>
                <a:lnTo>
                  <a:pt x="649782" y="329285"/>
                </a:lnTo>
                <a:lnTo>
                  <a:pt x="659701" y="322516"/>
                </a:lnTo>
                <a:lnTo>
                  <a:pt x="673214" y="319366"/>
                </a:lnTo>
                <a:lnTo>
                  <a:pt x="731342" y="295478"/>
                </a:lnTo>
                <a:lnTo>
                  <a:pt x="785418" y="275196"/>
                </a:lnTo>
                <a:lnTo>
                  <a:pt x="802538" y="264833"/>
                </a:lnTo>
                <a:lnTo>
                  <a:pt x="812914" y="261683"/>
                </a:lnTo>
                <a:lnTo>
                  <a:pt x="822833" y="251294"/>
                </a:lnTo>
                <a:lnTo>
                  <a:pt x="826439" y="251294"/>
                </a:lnTo>
                <a:lnTo>
                  <a:pt x="857084" y="234175"/>
                </a:lnTo>
                <a:lnTo>
                  <a:pt x="870610" y="227418"/>
                </a:lnTo>
                <a:lnTo>
                  <a:pt x="904417" y="224243"/>
                </a:lnTo>
                <a:lnTo>
                  <a:pt x="908011" y="220637"/>
                </a:lnTo>
                <a:lnTo>
                  <a:pt x="911618" y="217030"/>
                </a:lnTo>
                <a:lnTo>
                  <a:pt x="890892" y="183222"/>
                </a:lnTo>
                <a:lnTo>
                  <a:pt x="890892" y="179616"/>
                </a:lnTo>
                <a:lnTo>
                  <a:pt x="877366" y="149415"/>
                </a:lnTo>
                <a:lnTo>
                  <a:pt x="897636" y="128676"/>
                </a:lnTo>
                <a:lnTo>
                  <a:pt x="901242" y="108394"/>
                </a:lnTo>
                <a:lnTo>
                  <a:pt x="890866" y="43942"/>
                </a:lnTo>
                <a:lnTo>
                  <a:pt x="911606" y="30416"/>
                </a:lnTo>
                <a:lnTo>
                  <a:pt x="911606" y="20040"/>
                </a:lnTo>
                <a:lnTo>
                  <a:pt x="853490" y="23215"/>
                </a:lnTo>
                <a:lnTo>
                  <a:pt x="819315" y="127"/>
                </a:lnTo>
                <a:lnTo>
                  <a:pt x="818959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351020" y="4662173"/>
            <a:ext cx="7213" cy="3606"/>
          </a:xfrm>
          <a:custGeom>
            <a:avLst/>
            <a:gdLst/>
            <a:ahLst/>
            <a:cxnLst/>
            <a:rect l="l" t="t" r="r" b="b"/>
            <a:pathLst>
              <a:path w="7213" h="3606">
                <a:moveTo>
                  <a:pt x="7213" y="0"/>
                </a:moveTo>
                <a:lnTo>
                  <a:pt x="0" y="0"/>
                </a:lnTo>
                <a:lnTo>
                  <a:pt x="0" y="3606"/>
                </a:lnTo>
                <a:lnTo>
                  <a:pt x="7213" y="0"/>
                </a:lnTo>
                <a:close/>
              </a:path>
            </a:pathLst>
          </a:custGeom>
          <a:ln w="1269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347831" y="466578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174"/>
                </a:lnTo>
                <a:lnTo>
                  <a:pt x="3174" y="317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3288353" y="3189301"/>
            <a:ext cx="1279067" cy="978852"/>
          </a:xfrm>
          <a:custGeom>
            <a:avLst/>
            <a:gdLst/>
            <a:ahLst/>
            <a:cxnLst/>
            <a:rect l="l" t="t" r="r" b="b"/>
            <a:pathLst>
              <a:path w="1279067" h="978852">
                <a:moveTo>
                  <a:pt x="1019949" y="1257"/>
                </a:moveTo>
                <a:lnTo>
                  <a:pt x="1013193" y="17932"/>
                </a:lnTo>
                <a:lnTo>
                  <a:pt x="1006411" y="14744"/>
                </a:lnTo>
                <a:lnTo>
                  <a:pt x="1003261" y="17932"/>
                </a:lnTo>
                <a:lnTo>
                  <a:pt x="992886" y="8000"/>
                </a:lnTo>
                <a:lnTo>
                  <a:pt x="986129" y="17932"/>
                </a:lnTo>
                <a:lnTo>
                  <a:pt x="968984" y="45389"/>
                </a:lnTo>
                <a:lnTo>
                  <a:pt x="962228" y="65671"/>
                </a:lnTo>
                <a:lnTo>
                  <a:pt x="952309" y="79209"/>
                </a:lnTo>
                <a:lnTo>
                  <a:pt x="938326" y="89573"/>
                </a:lnTo>
                <a:lnTo>
                  <a:pt x="921677" y="120218"/>
                </a:lnTo>
                <a:lnTo>
                  <a:pt x="918070" y="133730"/>
                </a:lnTo>
                <a:lnTo>
                  <a:pt x="904532" y="154012"/>
                </a:lnTo>
                <a:lnTo>
                  <a:pt x="897775" y="157619"/>
                </a:lnTo>
                <a:lnTo>
                  <a:pt x="880643" y="174294"/>
                </a:lnTo>
                <a:lnTo>
                  <a:pt x="900912" y="198170"/>
                </a:lnTo>
                <a:lnTo>
                  <a:pt x="907681" y="215303"/>
                </a:lnTo>
                <a:lnTo>
                  <a:pt x="891019" y="259460"/>
                </a:lnTo>
                <a:lnTo>
                  <a:pt x="877481" y="263067"/>
                </a:lnTo>
                <a:lnTo>
                  <a:pt x="877481" y="218427"/>
                </a:lnTo>
                <a:lnTo>
                  <a:pt x="867117" y="194995"/>
                </a:lnTo>
                <a:lnTo>
                  <a:pt x="826096" y="198170"/>
                </a:lnTo>
                <a:lnTo>
                  <a:pt x="799058" y="204927"/>
                </a:lnTo>
                <a:lnTo>
                  <a:pt x="785533" y="198170"/>
                </a:lnTo>
                <a:lnTo>
                  <a:pt x="765251" y="225628"/>
                </a:lnTo>
                <a:lnTo>
                  <a:pt x="744524" y="225628"/>
                </a:lnTo>
                <a:lnTo>
                  <a:pt x="693597" y="228815"/>
                </a:lnTo>
                <a:lnTo>
                  <a:pt x="680085" y="225628"/>
                </a:lnTo>
                <a:lnTo>
                  <a:pt x="662952" y="218427"/>
                </a:lnTo>
                <a:lnTo>
                  <a:pt x="615632" y="222034"/>
                </a:lnTo>
                <a:lnTo>
                  <a:pt x="574624" y="191388"/>
                </a:lnTo>
                <a:lnTo>
                  <a:pt x="564718" y="184619"/>
                </a:lnTo>
                <a:lnTo>
                  <a:pt x="561111" y="177863"/>
                </a:lnTo>
                <a:lnTo>
                  <a:pt x="561111" y="174256"/>
                </a:lnTo>
                <a:lnTo>
                  <a:pt x="534073" y="184619"/>
                </a:lnTo>
                <a:lnTo>
                  <a:pt x="499821" y="188226"/>
                </a:lnTo>
                <a:lnTo>
                  <a:pt x="472782" y="177863"/>
                </a:lnTo>
                <a:lnTo>
                  <a:pt x="421868" y="171107"/>
                </a:lnTo>
                <a:lnTo>
                  <a:pt x="408330" y="164312"/>
                </a:lnTo>
                <a:lnTo>
                  <a:pt x="360578" y="174243"/>
                </a:lnTo>
                <a:lnTo>
                  <a:pt x="340309" y="171094"/>
                </a:lnTo>
                <a:lnTo>
                  <a:pt x="319570" y="157556"/>
                </a:lnTo>
                <a:lnTo>
                  <a:pt x="316407" y="147192"/>
                </a:lnTo>
                <a:lnTo>
                  <a:pt x="268655" y="143586"/>
                </a:lnTo>
                <a:lnTo>
                  <a:pt x="238010" y="130060"/>
                </a:lnTo>
                <a:lnTo>
                  <a:pt x="214134" y="109804"/>
                </a:lnTo>
                <a:lnTo>
                  <a:pt x="207365" y="89522"/>
                </a:lnTo>
                <a:lnTo>
                  <a:pt x="193840" y="113410"/>
                </a:lnTo>
                <a:lnTo>
                  <a:pt x="187071" y="157556"/>
                </a:lnTo>
                <a:lnTo>
                  <a:pt x="169926" y="167487"/>
                </a:lnTo>
                <a:lnTo>
                  <a:pt x="160020" y="198132"/>
                </a:lnTo>
                <a:lnTo>
                  <a:pt x="163182" y="208495"/>
                </a:lnTo>
                <a:lnTo>
                  <a:pt x="166789" y="225615"/>
                </a:lnTo>
                <a:lnTo>
                  <a:pt x="173558" y="225615"/>
                </a:lnTo>
                <a:lnTo>
                  <a:pt x="177165" y="232409"/>
                </a:lnTo>
                <a:lnTo>
                  <a:pt x="163182" y="259448"/>
                </a:lnTo>
                <a:lnTo>
                  <a:pt x="146519" y="269811"/>
                </a:lnTo>
                <a:lnTo>
                  <a:pt x="139750" y="300456"/>
                </a:lnTo>
                <a:lnTo>
                  <a:pt x="139750" y="296849"/>
                </a:lnTo>
                <a:lnTo>
                  <a:pt x="132537" y="272961"/>
                </a:lnTo>
                <a:lnTo>
                  <a:pt x="98729" y="283324"/>
                </a:lnTo>
                <a:lnTo>
                  <a:pt x="98729" y="293255"/>
                </a:lnTo>
                <a:lnTo>
                  <a:pt x="88366" y="303618"/>
                </a:lnTo>
                <a:lnTo>
                  <a:pt x="85191" y="327507"/>
                </a:lnTo>
                <a:lnTo>
                  <a:pt x="74828" y="344639"/>
                </a:lnTo>
                <a:lnTo>
                  <a:pt x="54559" y="330657"/>
                </a:lnTo>
                <a:lnTo>
                  <a:pt x="41033" y="337438"/>
                </a:lnTo>
                <a:lnTo>
                  <a:pt x="27508" y="351408"/>
                </a:lnTo>
                <a:lnTo>
                  <a:pt x="6781" y="378447"/>
                </a:lnTo>
                <a:lnTo>
                  <a:pt x="0" y="405485"/>
                </a:lnTo>
                <a:lnTo>
                  <a:pt x="6781" y="409092"/>
                </a:lnTo>
                <a:lnTo>
                  <a:pt x="20294" y="412254"/>
                </a:lnTo>
                <a:lnTo>
                  <a:pt x="30670" y="419468"/>
                </a:lnTo>
                <a:lnTo>
                  <a:pt x="74815" y="439724"/>
                </a:lnTo>
                <a:lnTo>
                  <a:pt x="61734" y="439724"/>
                </a:lnTo>
                <a:lnTo>
                  <a:pt x="54978" y="449643"/>
                </a:lnTo>
                <a:lnTo>
                  <a:pt x="61734" y="466775"/>
                </a:lnTo>
                <a:lnTo>
                  <a:pt x="48221" y="517702"/>
                </a:lnTo>
                <a:lnTo>
                  <a:pt x="72097" y="538429"/>
                </a:lnTo>
                <a:lnTo>
                  <a:pt x="65328" y="555091"/>
                </a:lnTo>
                <a:lnTo>
                  <a:pt x="44602" y="561873"/>
                </a:lnTo>
                <a:lnTo>
                  <a:pt x="34671" y="561873"/>
                </a:lnTo>
                <a:lnTo>
                  <a:pt x="24307" y="568629"/>
                </a:lnTo>
                <a:lnTo>
                  <a:pt x="27914" y="579005"/>
                </a:lnTo>
                <a:lnTo>
                  <a:pt x="24307" y="596125"/>
                </a:lnTo>
                <a:lnTo>
                  <a:pt x="20701" y="616394"/>
                </a:lnTo>
                <a:lnTo>
                  <a:pt x="20701" y="653808"/>
                </a:lnTo>
                <a:lnTo>
                  <a:pt x="34671" y="694816"/>
                </a:lnTo>
                <a:lnTo>
                  <a:pt x="37846" y="701598"/>
                </a:lnTo>
                <a:lnTo>
                  <a:pt x="54965" y="728637"/>
                </a:lnTo>
                <a:lnTo>
                  <a:pt x="68491" y="742149"/>
                </a:lnTo>
                <a:lnTo>
                  <a:pt x="78854" y="769645"/>
                </a:lnTo>
                <a:lnTo>
                  <a:pt x="85636" y="779551"/>
                </a:lnTo>
                <a:lnTo>
                  <a:pt x="92392" y="789927"/>
                </a:lnTo>
                <a:lnTo>
                  <a:pt x="102768" y="803452"/>
                </a:lnTo>
                <a:lnTo>
                  <a:pt x="116293" y="816990"/>
                </a:lnTo>
                <a:lnTo>
                  <a:pt x="132943" y="844461"/>
                </a:lnTo>
                <a:lnTo>
                  <a:pt x="163588" y="874661"/>
                </a:lnTo>
                <a:lnTo>
                  <a:pt x="160439" y="888631"/>
                </a:lnTo>
                <a:lnTo>
                  <a:pt x="173951" y="902157"/>
                </a:lnTo>
                <a:lnTo>
                  <a:pt x="184302" y="917574"/>
                </a:lnTo>
                <a:lnTo>
                  <a:pt x="197840" y="927950"/>
                </a:lnTo>
                <a:lnTo>
                  <a:pt x="211353" y="958583"/>
                </a:lnTo>
                <a:lnTo>
                  <a:pt x="224891" y="948220"/>
                </a:lnTo>
                <a:lnTo>
                  <a:pt x="231660" y="958583"/>
                </a:lnTo>
                <a:lnTo>
                  <a:pt x="242036" y="945070"/>
                </a:lnTo>
                <a:lnTo>
                  <a:pt x="245198" y="941463"/>
                </a:lnTo>
                <a:lnTo>
                  <a:pt x="259168" y="948220"/>
                </a:lnTo>
                <a:lnTo>
                  <a:pt x="279438" y="927950"/>
                </a:lnTo>
                <a:lnTo>
                  <a:pt x="286207" y="914438"/>
                </a:lnTo>
                <a:lnTo>
                  <a:pt x="306476" y="938326"/>
                </a:lnTo>
                <a:lnTo>
                  <a:pt x="320001" y="958570"/>
                </a:lnTo>
                <a:lnTo>
                  <a:pt x="326771" y="978852"/>
                </a:lnTo>
                <a:lnTo>
                  <a:pt x="347497" y="975690"/>
                </a:lnTo>
                <a:lnTo>
                  <a:pt x="347497" y="951814"/>
                </a:lnTo>
                <a:lnTo>
                  <a:pt x="378142" y="945057"/>
                </a:lnTo>
                <a:lnTo>
                  <a:pt x="405180" y="945057"/>
                </a:lnTo>
                <a:lnTo>
                  <a:pt x="408787" y="924775"/>
                </a:lnTo>
                <a:lnTo>
                  <a:pt x="442582" y="921169"/>
                </a:lnTo>
                <a:lnTo>
                  <a:pt x="456107" y="921169"/>
                </a:lnTo>
                <a:lnTo>
                  <a:pt x="462876" y="931532"/>
                </a:lnTo>
                <a:lnTo>
                  <a:pt x="490359" y="924775"/>
                </a:lnTo>
                <a:lnTo>
                  <a:pt x="503872" y="897293"/>
                </a:lnTo>
                <a:lnTo>
                  <a:pt x="483146" y="890523"/>
                </a:lnTo>
                <a:lnTo>
                  <a:pt x="503872" y="859878"/>
                </a:lnTo>
                <a:lnTo>
                  <a:pt x="520547" y="863485"/>
                </a:lnTo>
                <a:lnTo>
                  <a:pt x="551192" y="859878"/>
                </a:lnTo>
                <a:lnTo>
                  <a:pt x="551192" y="866647"/>
                </a:lnTo>
                <a:lnTo>
                  <a:pt x="585444" y="866647"/>
                </a:lnTo>
                <a:lnTo>
                  <a:pt x="588594" y="910818"/>
                </a:lnTo>
                <a:lnTo>
                  <a:pt x="609333" y="941463"/>
                </a:lnTo>
                <a:lnTo>
                  <a:pt x="629615" y="951826"/>
                </a:lnTo>
                <a:lnTo>
                  <a:pt x="646734" y="951826"/>
                </a:lnTo>
                <a:lnTo>
                  <a:pt x="667016" y="945070"/>
                </a:lnTo>
                <a:lnTo>
                  <a:pt x="684136" y="948220"/>
                </a:lnTo>
                <a:lnTo>
                  <a:pt x="690930" y="941463"/>
                </a:lnTo>
                <a:lnTo>
                  <a:pt x="697687" y="931532"/>
                </a:lnTo>
                <a:lnTo>
                  <a:pt x="704443" y="883780"/>
                </a:lnTo>
                <a:lnTo>
                  <a:pt x="694080" y="887387"/>
                </a:lnTo>
                <a:lnTo>
                  <a:pt x="687324" y="877023"/>
                </a:lnTo>
                <a:lnTo>
                  <a:pt x="667042" y="883780"/>
                </a:lnTo>
                <a:lnTo>
                  <a:pt x="656678" y="856741"/>
                </a:lnTo>
                <a:lnTo>
                  <a:pt x="663435" y="853135"/>
                </a:lnTo>
                <a:lnTo>
                  <a:pt x="687324" y="832853"/>
                </a:lnTo>
                <a:lnTo>
                  <a:pt x="690930" y="826096"/>
                </a:lnTo>
                <a:lnTo>
                  <a:pt x="714362" y="788695"/>
                </a:lnTo>
                <a:lnTo>
                  <a:pt x="714362" y="795451"/>
                </a:lnTo>
                <a:lnTo>
                  <a:pt x="751776" y="795451"/>
                </a:lnTo>
                <a:lnTo>
                  <a:pt x="762139" y="781926"/>
                </a:lnTo>
                <a:lnTo>
                  <a:pt x="772502" y="781926"/>
                </a:lnTo>
                <a:lnTo>
                  <a:pt x="792784" y="802182"/>
                </a:lnTo>
                <a:lnTo>
                  <a:pt x="833793" y="758037"/>
                </a:lnTo>
                <a:lnTo>
                  <a:pt x="874344" y="683221"/>
                </a:lnTo>
                <a:lnTo>
                  <a:pt x="877951" y="676452"/>
                </a:lnTo>
                <a:lnTo>
                  <a:pt x="867575" y="679615"/>
                </a:lnTo>
                <a:lnTo>
                  <a:pt x="881087" y="656183"/>
                </a:lnTo>
                <a:lnTo>
                  <a:pt x="908126" y="601662"/>
                </a:lnTo>
                <a:lnTo>
                  <a:pt x="918489" y="604837"/>
                </a:lnTo>
                <a:lnTo>
                  <a:pt x="915339" y="612038"/>
                </a:lnTo>
                <a:lnTo>
                  <a:pt x="935609" y="612038"/>
                </a:lnTo>
                <a:lnTo>
                  <a:pt x="935609" y="618807"/>
                </a:lnTo>
                <a:lnTo>
                  <a:pt x="945527" y="621957"/>
                </a:lnTo>
                <a:lnTo>
                  <a:pt x="949134" y="652602"/>
                </a:lnTo>
                <a:lnTo>
                  <a:pt x="949134" y="669734"/>
                </a:lnTo>
                <a:lnTo>
                  <a:pt x="932014" y="683259"/>
                </a:lnTo>
                <a:lnTo>
                  <a:pt x="915339" y="669734"/>
                </a:lnTo>
                <a:lnTo>
                  <a:pt x="911733" y="683259"/>
                </a:lnTo>
                <a:lnTo>
                  <a:pt x="908126" y="696785"/>
                </a:lnTo>
                <a:lnTo>
                  <a:pt x="911733" y="707161"/>
                </a:lnTo>
                <a:lnTo>
                  <a:pt x="949134" y="717067"/>
                </a:lnTo>
                <a:lnTo>
                  <a:pt x="952741" y="720674"/>
                </a:lnTo>
                <a:lnTo>
                  <a:pt x="966266" y="723849"/>
                </a:lnTo>
                <a:lnTo>
                  <a:pt x="976185" y="700404"/>
                </a:lnTo>
                <a:lnTo>
                  <a:pt x="986561" y="690029"/>
                </a:lnTo>
                <a:lnTo>
                  <a:pt x="1000074" y="690029"/>
                </a:lnTo>
                <a:lnTo>
                  <a:pt x="993317" y="703567"/>
                </a:lnTo>
                <a:lnTo>
                  <a:pt x="973048" y="723849"/>
                </a:lnTo>
                <a:lnTo>
                  <a:pt x="976198" y="744575"/>
                </a:lnTo>
                <a:lnTo>
                  <a:pt x="976198" y="764857"/>
                </a:lnTo>
                <a:lnTo>
                  <a:pt x="990180" y="768451"/>
                </a:lnTo>
                <a:lnTo>
                  <a:pt x="1017219" y="778370"/>
                </a:lnTo>
                <a:lnTo>
                  <a:pt x="1027595" y="764857"/>
                </a:lnTo>
                <a:lnTo>
                  <a:pt x="1051026" y="740968"/>
                </a:lnTo>
                <a:lnTo>
                  <a:pt x="1064996" y="731050"/>
                </a:lnTo>
                <a:lnTo>
                  <a:pt x="1085278" y="703567"/>
                </a:lnTo>
                <a:lnTo>
                  <a:pt x="1101940" y="710323"/>
                </a:lnTo>
                <a:lnTo>
                  <a:pt x="1122667" y="693661"/>
                </a:lnTo>
                <a:lnTo>
                  <a:pt x="1139329" y="669797"/>
                </a:lnTo>
                <a:lnTo>
                  <a:pt x="1146543" y="659422"/>
                </a:lnTo>
                <a:lnTo>
                  <a:pt x="1142936" y="649503"/>
                </a:lnTo>
                <a:lnTo>
                  <a:pt x="1180338" y="608495"/>
                </a:lnTo>
                <a:lnTo>
                  <a:pt x="1183944" y="612101"/>
                </a:lnTo>
                <a:lnTo>
                  <a:pt x="1190726" y="604888"/>
                </a:lnTo>
                <a:lnTo>
                  <a:pt x="1193876" y="598119"/>
                </a:lnTo>
                <a:lnTo>
                  <a:pt x="1217752" y="577849"/>
                </a:lnTo>
                <a:lnTo>
                  <a:pt x="1224521" y="564311"/>
                </a:lnTo>
                <a:lnTo>
                  <a:pt x="1224521" y="550798"/>
                </a:lnTo>
                <a:lnTo>
                  <a:pt x="1234884" y="537260"/>
                </a:lnTo>
                <a:lnTo>
                  <a:pt x="1241653" y="516534"/>
                </a:lnTo>
                <a:lnTo>
                  <a:pt x="1238046" y="493102"/>
                </a:lnTo>
                <a:lnTo>
                  <a:pt x="1251585" y="475970"/>
                </a:lnTo>
                <a:lnTo>
                  <a:pt x="1248422" y="465581"/>
                </a:lnTo>
                <a:lnTo>
                  <a:pt x="1272298" y="431787"/>
                </a:lnTo>
                <a:lnTo>
                  <a:pt x="1279067" y="407898"/>
                </a:lnTo>
                <a:lnTo>
                  <a:pt x="1272298" y="394373"/>
                </a:lnTo>
                <a:lnTo>
                  <a:pt x="1244828" y="387616"/>
                </a:lnTo>
                <a:lnTo>
                  <a:pt x="1244828" y="380834"/>
                </a:lnTo>
                <a:lnTo>
                  <a:pt x="1238046" y="384009"/>
                </a:lnTo>
                <a:lnTo>
                  <a:pt x="1234884" y="380834"/>
                </a:lnTo>
                <a:lnTo>
                  <a:pt x="1190739" y="414654"/>
                </a:lnTo>
                <a:lnTo>
                  <a:pt x="1176756" y="418249"/>
                </a:lnTo>
                <a:lnTo>
                  <a:pt x="1166837" y="421411"/>
                </a:lnTo>
                <a:lnTo>
                  <a:pt x="1173607" y="411048"/>
                </a:lnTo>
                <a:lnTo>
                  <a:pt x="1193876" y="343433"/>
                </a:lnTo>
                <a:lnTo>
                  <a:pt x="1187119" y="336219"/>
                </a:lnTo>
                <a:lnTo>
                  <a:pt x="1187119" y="306031"/>
                </a:lnTo>
                <a:lnTo>
                  <a:pt x="1190726" y="302425"/>
                </a:lnTo>
                <a:lnTo>
                  <a:pt x="1197483" y="282143"/>
                </a:lnTo>
                <a:lnTo>
                  <a:pt x="1180338" y="268630"/>
                </a:lnTo>
                <a:lnTo>
                  <a:pt x="1169974" y="265023"/>
                </a:lnTo>
                <a:lnTo>
                  <a:pt x="1173581" y="261873"/>
                </a:lnTo>
                <a:lnTo>
                  <a:pt x="1153299" y="231228"/>
                </a:lnTo>
                <a:lnTo>
                  <a:pt x="1149705" y="224434"/>
                </a:lnTo>
                <a:lnTo>
                  <a:pt x="1156474" y="200583"/>
                </a:lnTo>
                <a:lnTo>
                  <a:pt x="1146543" y="173088"/>
                </a:lnTo>
                <a:lnTo>
                  <a:pt x="1160081" y="166331"/>
                </a:lnTo>
                <a:lnTo>
                  <a:pt x="1156474" y="142443"/>
                </a:lnTo>
                <a:lnTo>
                  <a:pt x="1149705" y="135686"/>
                </a:lnTo>
                <a:lnTo>
                  <a:pt x="1149705" y="128904"/>
                </a:lnTo>
                <a:lnTo>
                  <a:pt x="1125829" y="122135"/>
                </a:lnTo>
                <a:lnTo>
                  <a:pt x="1125829" y="105473"/>
                </a:lnTo>
                <a:lnTo>
                  <a:pt x="1119060" y="98259"/>
                </a:lnTo>
                <a:lnTo>
                  <a:pt x="1112304" y="101866"/>
                </a:lnTo>
                <a:lnTo>
                  <a:pt x="1101915" y="98259"/>
                </a:lnTo>
                <a:lnTo>
                  <a:pt x="1091996" y="74828"/>
                </a:lnTo>
                <a:lnTo>
                  <a:pt x="1071714" y="81610"/>
                </a:lnTo>
                <a:lnTo>
                  <a:pt x="1064958" y="78003"/>
                </a:lnTo>
                <a:lnTo>
                  <a:pt x="1061351" y="81610"/>
                </a:lnTo>
                <a:lnTo>
                  <a:pt x="1054595" y="88366"/>
                </a:lnTo>
                <a:lnTo>
                  <a:pt x="1050988" y="88366"/>
                </a:lnTo>
                <a:lnTo>
                  <a:pt x="1037450" y="91528"/>
                </a:lnTo>
                <a:lnTo>
                  <a:pt x="1037450" y="78003"/>
                </a:lnTo>
                <a:lnTo>
                  <a:pt x="1030693" y="44183"/>
                </a:lnTo>
                <a:lnTo>
                  <a:pt x="1034300" y="30657"/>
                </a:lnTo>
                <a:lnTo>
                  <a:pt x="1037450" y="9918"/>
                </a:lnTo>
                <a:lnTo>
                  <a:pt x="1034300" y="0"/>
                </a:lnTo>
                <a:lnTo>
                  <a:pt x="1020318" y="0"/>
                </a:lnTo>
                <a:lnTo>
                  <a:pt x="1019949" y="1257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4063547" y="3785261"/>
            <a:ext cx="78422" cy="91541"/>
          </a:xfrm>
          <a:custGeom>
            <a:avLst/>
            <a:gdLst/>
            <a:ahLst/>
            <a:cxnLst/>
            <a:rect l="l" t="t" r="r" b="b"/>
            <a:pathLst>
              <a:path w="78422" h="91541">
                <a:moveTo>
                  <a:pt x="41008" y="0"/>
                </a:moveTo>
                <a:lnTo>
                  <a:pt x="44157" y="3149"/>
                </a:lnTo>
                <a:lnTo>
                  <a:pt x="61302" y="6756"/>
                </a:lnTo>
                <a:lnTo>
                  <a:pt x="61302" y="13538"/>
                </a:lnTo>
                <a:lnTo>
                  <a:pt x="64896" y="23914"/>
                </a:lnTo>
                <a:lnTo>
                  <a:pt x="71666" y="23914"/>
                </a:lnTo>
                <a:lnTo>
                  <a:pt x="74815" y="37426"/>
                </a:lnTo>
                <a:lnTo>
                  <a:pt x="78422" y="54571"/>
                </a:lnTo>
                <a:lnTo>
                  <a:pt x="58153" y="50965"/>
                </a:lnTo>
                <a:lnTo>
                  <a:pt x="50952" y="68084"/>
                </a:lnTo>
                <a:lnTo>
                  <a:pt x="23926" y="78016"/>
                </a:lnTo>
                <a:lnTo>
                  <a:pt x="13525" y="91541"/>
                </a:lnTo>
                <a:lnTo>
                  <a:pt x="6769" y="84772"/>
                </a:lnTo>
                <a:lnTo>
                  <a:pt x="6769" y="71247"/>
                </a:lnTo>
                <a:lnTo>
                  <a:pt x="0" y="71247"/>
                </a:lnTo>
                <a:lnTo>
                  <a:pt x="6756" y="47371"/>
                </a:lnTo>
                <a:lnTo>
                  <a:pt x="0" y="44208"/>
                </a:lnTo>
                <a:lnTo>
                  <a:pt x="3606" y="20332"/>
                </a:lnTo>
                <a:lnTo>
                  <a:pt x="13512" y="9956"/>
                </a:lnTo>
                <a:lnTo>
                  <a:pt x="23901" y="17170"/>
                </a:lnTo>
                <a:lnTo>
                  <a:pt x="34277" y="9956"/>
                </a:lnTo>
                <a:lnTo>
                  <a:pt x="34277" y="3200"/>
                </a:lnTo>
                <a:lnTo>
                  <a:pt x="40906" y="12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3944549" y="3972219"/>
            <a:ext cx="44196" cy="71285"/>
          </a:xfrm>
          <a:custGeom>
            <a:avLst/>
            <a:gdLst/>
            <a:ahLst/>
            <a:cxnLst/>
            <a:rect l="l" t="t" r="r" b="b"/>
            <a:pathLst>
              <a:path w="44196" h="71285">
                <a:moveTo>
                  <a:pt x="41033" y="63"/>
                </a:moveTo>
                <a:lnTo>
                  <a:pt x="44195" y="3225"/>
                </a:lnTo>
                <a:lnTo>
                  <a:pt x="37439" y="30708"/>
                </a:lnTo>
                <a:lnTo>
                  <a:pt x="30670" y="40627"/>
                </a:lnTo>
                <a:lnTo>
                  <a:pt x="23914" y="50990"/>
                </a:lnTo>
                <a:lnTo>
                  <a:pt x="13525" y="61366"/>
                </a:lnTo>
                <a:lnTo>
                  <a:pt x="0" y="71285"/>
                </a:lnTo>
                <a:lnTo>
                  <a:pt x="0" y="68122"/>
                </a:lnTo>
                <a:lnTo>
                  <a:pt x="3606" y="61340"/>
                </a:lnTo>
                <a:lnTo>
                  <a:pt x="23888" y="44208"/>
                </a:lnTo>
                <a:lnTo>
                  <a:pt x="34251" y="20332"/>
                </a:lnTo>
                <a:lnTo>
                  <a:pt x="41020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4291527" y="3642406"/>
            <a:ext cx="608495" cy="846518"/>
          </a:xfrm>
          <a:custGeom>
            <a:avLst/>
            <a:gdLst/>
            <a:ahLst/>
            <a:cxnLst/>
            <a:rect l="l" t="t" r="r" b="b"/>
            <a:pathLst>
              <a:path w="608495" h="846518">
                <a:moveTo>
                  <a:pt x="394347" y="0"/>
                </a:moveTo>
                <a:lnTo>
                  <a:pt x="383984" y="3606"/>
                </a:lnTo>
                <a:lnTo>
                  <a:pt x="377202" y="6756"/>
                </a:lnTo>
                <a:lnTo>
                  <a:pt x="366826" y="6756"/>
                </a:lnTo>
                <a:lnTo>
                  <a:pt x="346557" y="17132"/>
                </a:lnTo>
                <a:lnTo>
                  <a:pt x="336651" y="50939"/>
                </a:lnTo>
                <a:lnTo>
                  <a:pt x="322668" y="44183"/>
                </a:lnTo>
                <a:lnTo>
                  <a:pt x="312851" y="54559"/>
                </a:lnTo>
                <a:lnTo>
                  <a:pt x="312851" y="61328"/>
                </a:lnTo>
                <a:lnTo>
                  <a:pt x="306082" y="71259"/>
                </a:lnTo>
                <a:lnTo>
                  <a:pt x="292544" y="81622"/>
                </a:lnTo>
                <a:lnTo>
                  <a:pt x="288937" y="85229"/>
                </a:lnTo>
                <a:lnTo>
                  <a:pt x="282181" y="74866"/>
                </a:lnTo>
                <a:lnTo>
                  <a:pt x="282181" y="37439"/>
                </a:lnTo>
                <a:lnTo>
                  <a:pt x="271805" y="20320"/>
                </a:lnTo>
                <a:lnTo>
                  <a:pt x="268643" y="6781"/>
                </a:lnTo>
                <a:lnTo>
                  <a:pt x="244754" y="13563"/>
                </a:lnTo>
                <a:lnTo>
                  <a:pt x="247929" y="23926"/>
                </a:lnTo>
                <a:lnTo>
                  <a:pt x="234403" y="41046"/>
                </a:lnTo>
                <a:lnTo>
                  <a:pt x="238010" y="64490"/>
                </a:lnTo>
                <a:lnTo>
                  <a:pt x="231241" y="85229"/>
                </a:lnTo>
                <a:lnTo>
                  <a:pt x="220878" y="98742"/>
                </a:lnTo>
                <a:lnTo>
                  <a:pt x="220878" y="112280"/>
                </a:lnTo>
                <a:lnTo>
                  <a:pt x="214096" y="125818"/>
                </a:lnTo>
                <a:lnTo>
                  <a:pt x="190220" y="146075"/>
                </a:lnTo>
                <a:lnTo>
                  <a:pt x="187058" y="152857"/>
                </a:lnTo>
                <a:lnTo>
                  <a:pt x="180301" y="160070"/>
                </a:lnTo>
                <a:lnTo>
                  <a:pt x="176695" y="156464"/>
                </a:lnTo>
                <a:lnTo>
                  <a:pt x="139268" y="197472"/>
                </a:lnTo>
                <a:lnTo>
                  <a:pt x="142874" y="207378"/>
                </a:lnTo>
                <a:lnTo>
                  <a:pt x="135661" y="217766"/>
                </a:lnTo>
                <a:lnTo>
                  <a:pt x="118998" y="241630"/>
                </a:lnTo>
                <a:lnTo>
                  <a:pt x="98259" y="258292"/>
                </a:lnTo>
                <a:lnTo>
                  <a:pt x="81584" y="251536"/>
                </a:lnTo>
                <a:lnTo>
                  <a:pt x="61315" y="279019"/>
                </a:lnTo>
                <a:lnTo>
                  <a:pt x="47332" y="288937"/>
                </a:lnTo>
                <a:lnTo>
                  <a:pt x="23888" y="312826"/>
                </a:lnTo>
                <a:lnTo>
                  <a:pt x="33820" y="312826"/>
                </a:lnTo>
                <a:lnTo>
                  <a:pt x="16675" y="339864"/>
                </a:lnTo>
                <a:lnTo>
                  <a:pt x="20281" y="353834"/>
                </a:lnTo>
                <a:lnTo>
                  <a:pt x="27063" y="360603"/>
                </a:lnTo>
                <a:lnTo>
                  <a:pt x="30670" y="370535"/>
                </a:lnTo>
                <a:lnTo>
                  <a:pt x="20281" y="374142"/>
                </a:lnTo>
                <a:lnTo>
                  <a:pt x="13525" y="377291"/>
                </a:lnTo>
                <a:lnTo>
                  <a:pt x="23888" y="380898"/>
                </a:lnTo>
                <a:lnTo>
                  <a:pt x="37426" y="391274"/>
                </a:lnTo>
                <a:lnTo>
                  <a:pt x="37426" y="407936"/>
                </a:lnTo>
                <a:lnTo>
                  <a:pt x="0" y="482765"/>
                </a:lnTo>
                <a:lnTo>
                  <a:pt x="20269" y="493128"/>
                </a:lnTo>
                <a:lnTo>
                  <a:pt x="33807" y="489521"/>
                </a:lnTo>
                <a:lnTo>
                  <a:pt x="64452" y="465632"/>
                </a:lnTo>
                <a:lnTo>
                  <a:pt x="84721" y="476008"/>
                </a:lnTo>
                <a:lnTo>
                  <a:pt x="71183" y="493141"/>
                </a:lnTo>
                <a:lnTo>
                  <a:pt x="61277" y="533692"/>
                </a:lnTo>
                <a:lnTo>
                  <a:pt x="54063" y="544080"/>
                </a:lnTo>
                <a:lnTo>
                  <a:pt x="47282" y="544080"/>
                </a:lnTo>
                <a:lnTo>
                  <a:pt x="47282" y="567931"/>
                </a:lnTo>
                <a:lnTo>
                  <a:pt x="50888" y="571119"/>
                </a:lnTo>
                <a:lnTo>
                  <a:pt x="50888" y="577875"/>
                </a:lnTo>
                <a:lnTo>
                  <a:pt x="54063" y="601764"/>
                </a:lnTo>
                <a:lnTo>
                  <a:pt x="54063" y="605370"/>
                </a:lnTo>
                <a:lnTo>
                  <a:pt x="57670" y="622020"/>
                </a:lnTo>
                <a:lnTo>
                  <a:pt x="47282" y="625614"/>
                </a:lnTo>
                <a:lnTo>
                  <a:pt x="50888" y="663054"/>
                </a:lnTo>
                <a:lnTo>
                  <a:pt x="44132" y="693699"/>
                </a:lnTo>
                <a:lnTo>
                  <a:pt x="13487" y="707212"/>
                </a:lnTo>
                <a:lnTo>
                  <a:pt x="6718" y="717575"/>
                </a:lnTo>
                <a:lnTo>
                  <a:pt x="9880" y="724357"/>
                </a:lnTo>
                <a:lnTo>
                  <a:pt x="9880" y="734263"/>
                </a:lnTo>
                <a:lnTo>
                  <a:pt x="27012" y="748233"/>
                </a:lnTo>
                <a:lnTo>
                  <a:pt x="33794" y="748233"/>
                </a:lnTo>
                <a:lnTo>
                  <a:pt x="74802" y="764908"/>
                </a:lnTo>
                <a:lnTo>
                  <a:pt x="84734" y="768515"/>
                </a:lnTo>
                <a:lnTo>
                  <a:pt x="88341" y="775284"/>
                </a:lnTo>
                <a:lnTo>
                  <a:pt x="88341" y="782053"/>
                </a:lnTo>
                <a:lnTo>
                  <a:pt x="98259" y="812698"/>
                </a:lnTo>
                <a:lnTo>
                  <a:pt x="118998" y="809091"/>
                </a:lnTo>
                <a:lnTo>
                  <a:pt x="139268" y="815860"/>
                </a:lnTo>
                <a:lnTo>
                  <a:pt x="149644" y="809091"/>
                </a:lnTo>
                <a:lnTo>
                  <a:pt x="159562" y="805916"/>
                </a:lnTo>
                <a:lnTo>
                  <a:pt x="166331" y="815847"/>
                </a:lnTo>
                <a:lnTo>
                  <a:pt x="187070" y="805916"/>
                </a:lnTo>
                <a:lnTo>
                  <a:pt x="224497" y="823061"/>
                </a:lnTo>
                <a:lnTo>
                  <a:pt x="244754" y="809078"/>
                </a:lnTo>
                <a:lnTo>
                  <a:pt x="258279" y="815847"/>
                </a:lnTo>
                <a:lnTo>
                  <a:pt x="350227" y="823061"/>
                </a:lnTo>
                <a:lnTo>
                  <a:pt x="370509" y="832980"/>
                </a:lnTo>
                <a:lnTo>
                  <a:pt x="377266" y="843356"/>
                </a:lnTo>
                <a:lnTo>
                  <a:pt x="390804" y="846518"/>
                </a:lnTo>
                <a:lnTo>
                  <a:pt x="411543" y="843356"/>
                </a:lnTo>
                <a:lnTo>
                  <a:pt x="411543" y="829818"/>
                </a:lnTo>
                <a:lnTo>
                  <a:pt x="397560" y="823061"/>
                </a:lnTo>
                <a:lnTo>
                  <a:pt x="394385" y="802322"/>
                </a:lnTo>
                <a:lnTo>
                  <a:pt x="394385" y="792403"/>
                </a:lnTo>
                <a:lnTo>
                  <a:pt x="418274" y="775258"/>
                </a:lnTo>
                <a:lnTo>
                  <a:pt x="421436" y="748220"/>
                </a:lnTo>
                <a:lnTo>
                  <a:pt x="397560" y="748220"/>
                </a:lnTo>
                <a:lnTo>
                  <a:pt x="384035" y="741464"/>
                </a:lnTo>
                <a:lnTo>
                  <a:pt x="366902" y="731100"/>
                </a:lnTo>
                <a:lnTo>
                  <a:pt x="363727" y="720725"/>
                </a:lnTo>
                <a:lnTo>
                  <a:pt x="356971" y="724331"/>
                </a:lnTo>
                <a:lnTo>
                  <a:pt x="343433" y="720725"/>
                </a:lnTo>
                <a:lnTo>
                  <a:pt x="339826" y="713943"/>
                </a:lnTo>
                <a:lnTo>
                  <a:pt x="356971" y="707186"/>
                </a:lnTo>
                <a:lnTo>
                  <a:pt x="356971" y="700430"/>
                </a:lnTo>
                <a:lnTo>
                  <a:pt x="387616" y="690067"/>
                </a:lnTo>
                <a:lnTo>
                  <a:pt x="390766" y="676529"/>
                </a:lnTo>
                <a:lnTo>
                  <a:pt x="397548" y="669772"/>
                </a:lnTo>
                <a:lnTo>
                  <a:pt x="448919" y="669772"/>
                </a:lnTo>
                <a:lnTo>
                  <a:pt x="462445" y="683285"/>
                </a:lnTo>
                <a:lnTo>
                  <a:pt x="465632" y="673379"/>
                </a:lnTo>
                <a:lnTo>
                  <a:pt x="472389" y="669772"/>
                </a:lnTo>
                <a:lnTo>
                  <a:pt x="482752" y="669772"/>
                </a:lnTo>
                <a:lnTo>
                  <a:pt x="493115" y="666610"/>
                </a:lnTo>
                <a:lnTo>
                  <a:pt x="496303" y="642734"/>
                </a:lnTo>
                <a:lnTo>
                  <a:pt x="482765" y="642734"/>
                </a:lnTo>
                <a:lnTo>
                  <a:pt x="465645" y="621982"/>
                </a:lnTo>
                <a:lnTo>
                  <a:pt x="455714" y="608469"/>
                </a:lnTo>
                <a:lnTo>
                  <a:pt x="455714" y="587819"/>
                </a:lnTo>
                <a:lnTo>
                  <a:pt x="438569" y="577456"/>
                </a:lnTo>
                <a:lnTo>
                  <a:pt x="445350" y="574306"/>
                </a:lnTo>
                <a:lnTo>
                  <a:pt x="448957" y="554024"/>
                </a:lnTo>
                <a:lnTo>
                  <a:pt x="418299" y="550418"/>
                </a:lnTo>
                <a:lnTo>
                  <a:pt x="418299" y="533285"/>
                </a:lnTo>
                <a:lnTo>
                  <a:pt x="404317" y="530123"/>
                </a:lnTo>
                <a:lnTo>
                  <a:pt x="414705" y="509854"/>
                </a:lnTo>
                <a:lnTo>
                  <a:pt x="384047" y="506247"/>
                </a:lnTo>
                <a:lnTo>
                  <a:pt x="445350" y="448564"/>
                </a:lnTo>
                <a:lnTo>
                  <a:pt x="458863" y="444957"/>
                </a:lnTo>
                <a:lnTo>
                  <a:pt x="448957" y="435038"/>
                </a:lnTo>
                <a:lnTo>
                  <a:pt x="431812" y="427824"/>
                </a:lnTo>
                <a:lnTo>
                  <a:pt x="421449" y="417906"/>
                </a:lnTo>
                <a:lnTo>
                  <a:pt x="434962" y="370141"/>
                </a:lnTo>
                <a:lnTo>
                  <a:pt x="434962" y="353479"/>
                </a:lnTo>
                <a:lnTo>
                  <a:pt x="441744" y="346265"/>
                </a:lnTo>
                <a:lnTo>
                  <a:pt x="452107" y="312458"/>
                </a:lnTo>
                <a:lnTo>
                  <a:pt x="448957" y="305701"/>
                </a:lnTo>
                <a:lnTo>
                  <a:pt x="458863" y="288556"/>
                </a:lnTo>
                <a:lnTo>
                  <a:pt x="493115" y="292163"/>
                </a:lnTo>
                <a:lnTo>
                  <a:pt x="516559" y="295338"/>
                </a:lnTo>
                <a:lnTo>
                  <a:pt x="540448" y="292163"/>
                </a:lnTo>
                <a:lnTo>
                  <a:pt x="547204" y="285394"/>
                </a:lnTo>
                <a:lnTo>
                  <a:pt x="574700" y="264655"/>
                </a:lnTo>
                <a:lnTo>
                  <a:pt x="608495" y="244386"/>
                </a:lnTo>
                <a:lnTo>
                  <a:pt x="608495" y="241223"/>
                </a:lnTo>
                <a:lnTo>
                  <a:pt x="581456" y="251142"/>
                </a:lnTo>
                <a:lnTo>
                  <a:pt x="574700" y="237617"/>
                </a:lnTo>
                <a:lnTo>
                  <a:pt x="547204" y="217347"/>
                </a:lnTo>
                <a:lnTo>
                  <a:pt x="571093" y="203809"/>
                </a:lnTo>
                <a:lnTo>
                  <a:pt x="584631" y="186677"/>
                </a:lnTo>
                <a:lnTo>
                  <a:pt x="598144" y="162814"/>
                </a:lnTo>
                <a:lnTo>
                  <a:pt x="591388" y="135775"/>
                </a:lnTo>
                <a:lnTo>
                  <a:pt x="594994" y="128993"/>
                </a:lnTo>
                <a:lnTo>
                  <a:pt x="594994" y="84836"/>
                </a:lnTo>
                <a:lnTo>
                  <a:pt x="591388" y="60960"/>
                </a:lnTo>
                <a:lnTo>
                  <a:pt x="564349" y="50584"/>
                </a:lnTo>
                <a:lnTo>
                  <a:pt x="550811" y="64122"/>
                </a:lnTo>
                <a:lnTo>
                  <a:pt x="530555" y="98374"/>
                </a:lnTo>
                <a:lnTo>
                  <a:pt x="499910" y="87998"/>
                </a:lnTo>
                <a:lnTo>
                  <a:pt x="489521" y="67729"/>
                </a:lnTo>
                <a:lnTo>
                  <a:pt x="465658" y="74498"/>
                </a:lnTo>
                <a:lnTo>
                  <a:pt x="472414" y="54216"/>
                </a:lnTo>
                <a:lnTo>
                  <a:pt x="435013" y="26746"/>
                </a:lnTo>
                <a:lnTo>
                  <a:pt x="425081" y="30353"/>
                </a:lnTo>
                <a:lnTo>
                  <a:pt x="421474" y="30353"/>
                </a:lnTo>
                <a:lnTo>
                  <a:pt x="394944" y="508"/>
                </a:lnTo>
                <a:lnTo>
                  <a:pt x="394347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2836642" y="3778512"/>
            <a:ext cx="782027" cy="1315440"/>
          </a:xfrm>
          <a:custGeom>
            <a:avLst/>
            <a:gdLst/>
            <a:ahLst/>
            <a:cxnLst/>
            <a:rect l="l" t="t" r="r" b="b"/>
            <a:pathLst>
              <a:path w="782027" h="1315440">
                <a:moveTo>
                  <a:pt x="438492" y="0"/>
                </a:moveTo>
                <a:lnTo>
                  <a:pt x="428116" y="23863"/>
                </a:lnTo>
                <a:lnTo>
                  <a:pt x="428116" y="44145"/>
                </a:lnTo>
                <a:lnTo>
                  <a:pt x="411454" y="74790"/>
                </a:lnTo>
                <a:lnTo>
                  <a:pt x="380809" y="71183"/>
                </a:lnTo>
                <a:lnTo>
                  <a:pt x="367271" y="71183"/>
                </a:lnTo>
                <a:lnTo>
                  <a:pt x="343395" y="84721"/>
                </a:lnTo>
                <a:lnTo>
                  <a:pt x="336626" y="101841"/>
                </a:lnTo>
                <a:lnTo>
                  <a:pt x="315899" y="108597"/>
                </a:lnTo>
                <a:lnTo>
                  <a:pt x="302361" y="125730"/>
                </a:lnTo>
                <a:lnTo>
                  <a:pt x="292442" y="142875"/>
                </a:lnTo>
                <a:lnTo>
                  <a:pt x="282079" y="190169"/>
                </a:lnTo>
                <a:lnTo>
                  <a:pt x="271703" y="200558"/>
                </a:lnTo>
                <a:lnTo>
                  <a:pt x="244665" y="196951"/>
                </a:lnTo>
                <a:lnTo>
                  <a:pt x="173456" y="210464"/>
                </a:lnTo>
                <a:lnTo>
                  <a:pt x="159486" y="210464"/>
                </a:lnTo>
                <a:lnTo>
                  <a:pt x="159486" y="227609"/>
                </a:lnTo>
                <a:lnTo>
                  <a:pt x="152717" y="268605"/>
                </a:lnTo>
                <a:lnTo>
                  <a:pt x="132448" y="247865"/>
                </a:lnTo>
                <a:lnTo>
                  <a:pt x="112166" y="282105"/>
                </a:lnTo>
                <a:lnTo>
                  <a:pt x="108559" y="282105"/>
                </a:lnTo>
                <a:lnTo>
                  <a:pt x="105409" y="305981"/>
                </a:lnTo>
                <a:lnTo>
                  <a:pt x="98640" y="312737"/>
                </a:lnTo>
                <a:lnTo>
                  <a:pt x="54482" y="356908"/>
                </a:lnTo>
                <a:lnTo>
                  <a:pt x="30619" y="387540"/>
                </a:lnTo>
                <a:lnTo>
                  <a:pt x="30619" y="424942"/>
                </a:lnTo>
                <a:lnTo>
                  <a:pt x="44145" y="428104"/>
                </a:lnTo>
                <a:lnTo>
                  <a:pt x="74790" y="489381"/>
                </a:lnTo>
                <a:lnTo>
                  <a:pt x="81559" y="496176"/>
                </a:lnTo>
                <a:lnTo>
                  <a:pt x="64427" y="513295"/>
                </a:lnTo>
                <a:lnTo>
                  <a:pt x="61264" y="523227"/>
                </a:lnTo>
                <a:lnTo>
                  <a:pt x="64427" y="567829"/>
                </a:lnTo>
                <a:lnTo>
                  <a:pt x="156362" y="584492"/>
                </a:lnTo>
                <a:lnTo>
                  <a:pt x="200507" y="564222"/>
                </a:lnTo>
                <a:lnTo>
                  <a:pt x="210883" y="588098"/>
                </a:lnTo>
                <a:lnTo>
                  <a:pt x="214058" y="608355"/>
                </a:lnTo>
                <a:lnTo>
                  <a:pt x="200532" y="625500"/>
                </a:lnTo>
                <a:lnTo>
                  <a:pt x="207289" y="642620"/>
                </a:lnTo>
                <a:lnTo>
                  <a:pt x="200532" y="652551"/>
                </a:lnTo>
                <a:lnTo>
                  <a:pt x="210896" y="666064"/>
                </a:lnTo>
                <a:lnTo>
                  <a:pt x="227571" y="696709"/>
                </a:lnTo>
                <a:lnTo>
                  <a:pt x="227571" y="703478"/>
                </a:lnTo>
                <a:lnTo>
                  <a:pt x="203682" y="727354"/>
                </a:lnTo>
                <a:lnTo>
                  <a:pt x="196926" y="737730"/>
                </a:lnTo>
                <a:lnTo>
                  <a:pt x="176644" y="761593"/>
                </a:lnTo>
                <a:lnTo>
                  <a:pt x="163118" y="788631"/>
                </a:lnTo>
                <a:lnTo>
                  <a:pt x="139242" y="819277"/>
                </a:lnTo>
                <a:lnTo>
                  <a:pt x="136080" y="822452"/>
                </a:lnTo>
                <a:lnTo>
                  <a:pt x="118948" y="829221"/>
                </a:lnTo>
                <a:lnTo>
                  <a:pt x="84708" y="832827"/>
                </a:lnTo>
                <a:lnTo>
                  <a:pt x="40538" y="826046"/>
                </a:lnTo>
                <a:lnTo>
                  <a:pt x="40538" y="849934"/>
                </a:lnTo>
                <a:lnTo>
                  <a:pt x="47307" y="866609"/>
                </a:lnTo>
                <a:lnTo>
                  <a:pt x="47307" y="887349"/>
                </a:lnTo>
                <a:lnTo>
                  <a:pt x="64439" y="900861"/>
                </a:lnTo>
                <a:lnTo>
                  <a:pt x="64439" y="907630"/>
                </a:lnTo>
                <a:lnTo>
                  <a:pt x="44157" y="938263"/>
                </a:lnTo>
                <a:lnTo>
                  <a:pt x="54533" y="945045"/>
                </a:lnTo>
                <a:lnTo>
                  <a:pt x="50926" y="962164"/>
                </a:lnTo>
                <a:lnTo>
                  <a:pt x="44157" y="978827"/>
                </a:lnTo>
                <a:lnTo>
                  <a:pt x="30632" y="1002703"/>
                </a:lnTo>
                <a:lnTo>
                  <a:pt x="0" y="1033348"/>
                </a:lnTo>
                <a:lnTo>
                  <a:pt x="68046" y="1091031"/>
                </a:lnTo>
                <a:lnTo>
                  <a:pt x="88315" y="1138783"/>
                </a:lnTo>
                <a:lnTo>
                  <a:pt x="74790" y="1155915"/>
                </a:lnTo>
                <a:lnTo>
                  <a:pt x="61264" y="1159078"/>
                </a:lnTo>
                <a:lnTo>
                  <a:pt x="44132" y="1189710"/>
                </a:lnTo>
                <a:lnTo>
                  <a:pt x="50888" y="1196492"/>
                </a:lnTo>
                <a:lnTo>
                  <a:pt x="77927" y="1216748"/>
                </a:lnTo>
                <a:lnTo>
                  <a:pt x="74777" y="1240637"/>
                </a:lnTo>
                <a:lnTo>
                  <a:pt x="74777" y="1247394"/>
                </a:lnTo>
                <a:lnTo>
                  <a:pt x="108572" y="1305521"/>
                </a:lnTo>
                <a:lnTo>
                  <a:pt x="173469" y="1315440"/>
                </a:lnTo>
                <a:lnTo>
                  <a:pt x="190144" y="1308671"/>
                </a:lnTo>
                <a:lnTo>
                  <a:pt x="193751" y="1268120"/>
                </a:lnTo>
                <a:lnTo>
                  <a:pt x="193751" y="1216761"/>
                </a:lnTo>
                <a:lnTo>
                  <a:pt x="210883" y="1196505"/>
                </a:lnTo>
                <a:lnTo>
                  <a:pt x="234314" y="1182979"/>
                </a:lnTo>
                <a:lnTo>
                  <a:pt x="241096" y="1176210"/>
                </a:lnTo>
                <a:lnTo>
                  <a:pt x="255066" y="1193342"/>
                </a:lnTo>
                <a:lnTo>
                  <a:pt x="271741" y="1213624"/>
                </a:lnTo>
                <a:lnTo>
                  <a:pt x="285711" y="1237488"/>
                </a:lnTo>
                <a:lnTo>
                  <a:pt x="292480" y="1247419"/>
                </a:lnTo>
                <a:lnTo>
                  <a:pt x="302399" y="1264539"/>
                </a:lnTo>
                <a:lnTo>
                  <a:pt x="309156" y="1281684"/>
                </a:lnTo>
                <a:lnTo>
                  <a:pt x="346570" y="1284846"/>
                </a:lnTo>
                <a:lnTo>
                  <a:pt x="356933" y="1260983"/>
                </a:lnTo>
                <a:lnTo>
                  <a:pt x="377215" y="1233944"/>
                </a:lnTo>
                <a:lnTo>
                  <a:pt x="380822" y="1216812"/>
                </a:lnTo>
                <a:lnTo>
                  <a:pt x="397941" y="1200150"/>
                </a:lnTo>
                <a:lnTo>
                  <a:pt x="431749" y="1220406"/>
                </a:lnTo>
                <a:lnTo>
                  <a:pt x="442125" y="1220406"/>
                </a:lnTo>
                <a:lnTo>
                  <a:pt x="452043" y="1186611"/>
                </a:lnTo>
                <a:lnTo>
                  <a:pt x="455650" y="1152372"/>
                </a:lnTo>
                <a:lnTo>
                  <a:pt x="448868" y="1138834"/>
                </a:lnTo>
                <a:lnTo>
                  <a:pt x="455650" y="1125321"/>
                </a:lnTo>
                <a:lnTo>
                  <a:pt x="455650" y="1091069"/>
                </a:lnTo>
                <a:lnTo>
                  <a:pt x="486282" y="1064031"/>
                </a:lnTo>
                <a:lnTo>
                  <a:pt x="493052" y="1060424"/>
                </a:lnTo>
                <a:lnTo>
                  <a:pt x="502983" y="1057262"/>
                </a:lnTo>
                <a:lnTo>
                  <a:pt x="523709" y="1043736"/>
                </a:lnTo>
                <a:lnTo>
                  <a:pt x="533641" y="1013104"/>
                </a:lnTo>
                <a:lnTo>
                  <a:pt x="530478" y="992835"/>
                </a:lnTo>
                <a:lnTo>
                  <a:pt x="520103" y="968959"/>
                </a:lnTo>
                <a:lnTo>
                  <a:pt x="526872" y="927950"/>
                </a:lnTo>
                <a:lnTo>
                  <a:pt x="530478" y="918032"/>
                </a:lnTo>
                <a:lnTo>
                  <a:pt x="540397" y="924801"/>
                </a:lnTo>
                <a:lnTo>
                  <a:pt x="557529" y="910818"/>
                </a:lnTo>
                <a:lnTo>
                  <a:pt x="584568" y="910818"/>
                </a:lnTo>
                <a:lnTo>
                  <a:pt x="594944" y="907656"/>
                </a:lnTo>
                <a:lnTo>
                  <a:pt x="598538" y="873404"/>
                </a:lnTo>
                <a:lnTo>
                  <a:pt x="605307" y="870254"/>
                </a:lnTo>
                <a:lnTo>
                  <a:pt x="612076" y="856741"/>
                </a:lnTo>
                <a:lnTo>
                  <a:pt x="615251" y="859904"/>
                </a:lnTo>
                <a:lnTo>
                  <a:pt x="645896" y="866660"/>
                </a:lnTo>
                <a:lnTo>
                  <a:pt x="656259" y="836015"/>
                </a:lnTo>
                <a:lnTo>
                  <a:pt x="649490" y="812584"/>
                </a:lnTo>
                <a:lnTo>
                  <a:pt x="659409" y="799071"/>
                </a:lnTo>
                <a:lnTo>
                  <a:pt x="676554" y="754443"/>
                </a:lnTo>
                <a:lnTo>
                  <a:pt x="707199" y="771588"/>
                </a:lnTo>
                <a:lnTo>
                  <a:pt x="734237" y="747699"/>
                </a:lnTo>
                <a:lnTo>
                  <a:pt x="740994" y="747699"/>
                </a:lnTo>
                <a:lnTo>
                  <a:pt x="744600" y="740943"/>
                </a:lnTo>
                <a:lnTo>
                  <a:pt x="748207" y="740943"/>
                </a:lnTo>
                <a:lnTo>
                  <a:pt x="761733" y="727405"/>
                </a:lnTo>
                <a:lnTo>
                  <a:pt x="754951" y="724255"/>
                </a:lnTo>
                <a:lnTo>
                  <a:pt x="758126" y="700366"/>
                </a:lnTo>
                <a:lnTo>
                  <a:pt x="771651" y="703541"/>
                </a:lnTo>
                <a:lnTo>
                  <a:pt x="771651" y="683272"/>
                </a:lnTo>
                <a:lnTo>
                  <a:pt x="734250" y="669747"/>
                </a:lnTo>
                <a:lnTo>
                  <a:pt x="720712" y="662978"/>
                </a:lnTo>
                <a:lnTo>
                  <a:pt x="717562" y="662978"/>
                </a:lnTo>
                <a:lnTo>
                  <a:pt x="717562" y="652614"/>
                </a:lnTo>
                <a:lnTo>
                  <a:pt x="731088" y="621982"/>
                </a:lnTo>
                <a:lnTo>
                  <a:pt x="734250" y="621982"/>
                </a:lnTo>
                <a:lnTo>
                  <a:pt x="737857" y="615213"/>
                </a:lnTo>
                <a:lnTo>
                  <a:pt x="768489" y="615213"/>
                </a:lnTo>
                <a:lnTo>
                  <a:pt x="768489" y="594944"/>
                </a:lnTo>
                <a:lnTo>
                  <a:pt x="751357" y="523290"/>
                </a:lnTo>
                <a:lnTo>
                  <a:pt x="724319" y="513372"/>
                </a:lnTo>
                <a:lnTo>
                  <a:pt x="717562" y="509765"/>
                </a:lnTo>
                <a:lnTo>
                  <a:pt x="717562" y="502996"/>
                </a:lnTo>
                <a:lnTo>
                  <a:pt x="724319" y="479120"/>
                </a:lnTo>
                <a:lnTo>
                  <a:pt x="731100" y="469201"/>
                </a:lnTo>
                <a:lnTo>
                  <a:pt x="734263" y="452069"/>
                </a:lnTo>
                <a:lnTo>
                  <a:pt x="731100" y="445312"/>
                </a:lnTo>
                <a:lnTo>
                  <a:pt x="741019" y="445312"/>
                </a:lnTo>
                <a:lnTo>
                  <a:pt x="778421" y="438543"/>
                </a:lnTo>
                <a:lnTo>
                  <a:pt x="778421" y="421411"/>
                </a:lnTo>
                <a:lnTo>
                  <a:pt x="782027" y="407898"/>
                </a:lnTo>
                <a:lnTo>
                  <a:pt x="778421" y="390753"/>
                </a:lnTo>
                <a:lnTo>
                  <a:pt x="771664" y="370484"/>
                </a:lnTo>
                <a:lnTo>
                  <a:pt x="758151" y="350227"/>
                </a:lnTo>
                <a:lnTo>
                  <a:pt x="737869" y="326339"/>
                </a:lnTo>
                <a:lnTo>
                  <a:pt x="731100" y="339864"/>
                </a:lnTo>
                <a:lnTo>
                  <a:pt x="710831" y="360146"/>
                </a:lnTo>
                <a:lnTo>
                  <a:pt x="696861" y="353377"/>
                </a:lnTo>
                <a:lnTo>
                  <a:pt x="693673" y="356984"/>
                </a:lnTo>
                <a:lnTo>
                  <a:pt x="683310" y="370509"/>
                </a:lnTo>
                <a:lnTo>
                  <a:pt x="676554" y="360146"/>
                </a:lnTo>
                <a:lnTo>
                  <a:pt x="663016" y="370509"/>
                </a:lnTo>
                <a:lnTo>
                  <a:pt x="649490" y="339864"/>
                </a:lnTo>
                <a:lnTo>
                  <a:pt x="635939" y="329793"/>
                </a:lnTo>
                <a:lnTo>
                  <a:pt x="625563" y="313118"/>
                </a:lnTo>
                <a:lnTo>
                  <a:pt x="612038" y="299593"/>
                </a:lnTo>
                <a:lnTo>
                  <a:pt x="615200" y="285623"/>
                </a:lnTo>
                <a:lnTo>
                  <a:pt x="584555" y="255435"/>
                </a:lnTo>
                <a:lnTo>
                  <a:pt x="567880" y="227939"/>
                </a:lnTo>
                <a:lnTo>
                  <a:pt x="554354" y="214426"/>
                </a:lnTo>
                <a:lnTo>
                  <a:pt x="543979" y="200888"/>
                </a:lnTo>
                <a:lnTo>
                  <a:pt x="537209" y="190525"/>
                </a:lnTo>
                <a:lnTo>
                  <a:pt x="530453" y="180594"/>
                </a:lnTo>
                <a:lnTo>
                  <a:pt x="520077" y="153123"/>
                </a:lnTo>
                <a:lnTo>
                  <a:pt x="506552" y="139598"/>
                </a:lnTo>
                <a:lnTo>
                  <a:pt x="489419" y="112560"/>
                </a:lnTo>
                <a:lnTo>
                  <a:pt x="486244" y="105791"/>
                </a:lnTo>
                <a:lnTo>
                  <a:pt x="472274" y="64795"/>
                </a:lnTo>
                <a:lnTo>
                  <a:pt x="472274" y="27368"/>
                </a:lnTo>
                <a:lnTo>
                  <a:pt x="475881" y="7112"/>
                </a:lnTo>
                <a:lnTo>
                  <a:pt x="438518" y="622"/>
                </a:lnTo>
                <a:lnTo>
                  <a:pt x="438518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3614923" y="4335814"/>
            <a:ext cx="85191" cy="74828"/>
          </a:xfrm>
          <a:custGeom>
            <a:avLst/>
            <a:gdLst/>
            <a:ahLst/>
            <a:cxnLst/>
            <a:rect l="l" t="t" r="r" b="b"/>
            <a:pathLst>
              <a:path w="85191" h="74828">
                <a:moveTo>
                  <a:pt x="85178" y="0"/>
                </a:moveTo>
                <a:lnTo>
                  <a:pt x="27495" y="10388"/>
                </a:lnTo>
                <a:lnTo>
                  <a:pt x="0" y="57683"/>
                </a:lnTo>
                <a:lnTo>
                  <a:pt x="13970" y="68059"/>
                </a:lnTo>
                <a:lnTo>
                  <a:pt x="23901" y="74828"/>
                </a:lnTo>
                <a:lnTo>
                  <a:pt x="58153" y="54546"/>
                </a:lnTo>
                <a:lnTo>
                  <a:pt x="68059" y="37426"/>
                </a:lnTo>
                <a:lnTo>
                  <a:pt x="82067" y="13563"/>
                </a:lnTo>
                <a:lnTo>
                  <a:pt x="85191" y="126"/>
                </a:lnTo>
                <a:lnTo>
                  <a:pt x="85191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4063453" y="3785107"/>
            <a:ext cx="78435" cy="91541"/>
          </a:xfrm>
          <a:custGeom>
            <a:avLst/>
            <a:gdLst/>
            <a:ahLst/>
            <a:cxnLst/>
            <a:rect l="l" t="t" r="r" b="b"/>
            <a:pathLst>
              <a:path w="78435" h="91541">
                <a:moveTo>
                  <a:pt x="41046" y="38"/>
                </a:moveTo>
                <a:lnTo>
                  <a:pt x="34290" y="3187"/>
                </a:lnTo>
                <a:lnTo>
                  <a:pt x="34290" y="9969"/>
                </a:lnTo>
                <a:lnTo>
                  <a:pt x="23901" y="17170"/>
                </a:lnTo>
                <a:lnTo>
                  <a:pt x="13525" y="9969"/>
                </a:lnTo>
                <a:lnTo>
                  <a:pt x="3606" y="20345"/>
                </a:lnTo>
                <a:lnTo>
                  <a:pt x="0" y="44208"/>
                </a:lnTo>
                <a:lnTo>
                  <a:pt x="6756" y="47383"/>
                </a:lnTo>
                <a:lnTo>
                  <a:pt x="0" y="71259"/>
                </a:lnTo>
                <a:lnTo>
                  <a:pt x="6756" y="71259"/>
                </a:lnTo>
                <a:lnTo>
                  <a:pt x="6756" y="84785"/>
                </a:lnTo>
                <a:lnTo>
                  <a:pt x="13525" y="91541"/>
                </a:lnTo>
                <a:lnTo>
                  <a:pt x="23901" y="78028"/>
                </a:lnTo>
                <a:lnTo>
                  <a:pt x="50952" y="68097"/>
                </a:lnTo>
                <a:lnTo>
                  <a:pt x="58166" y="50965"/>
                </a:lnTo>
                <a:lnTo>
                  <a:pt x="78435" y="54571"/>
                </a:lnTo>
                <a:lnTo>
                  <a:pt x="74828" y="37439"/>
                </a:lnTo>
                <a:lnTo>
                  <a:pt x="71666" y="23901"/>
                </a:lnTo>
                <a:lnTo>
                  <a:pt x="65036" y="23901"/>
                </a:lnTo>
                <a:lnTo>
                  <a:pt x="61429" y="13538"/>
                </a:lnTo>
                <a:lnTo>
                  <a:pt x="61429" y="6769"/>
                </a:lnTo>
                <a:lnTo>
                  <a:pt x="44297" y="3162"/>
                </a:lnTo>
                <a:lnTo>
                  <a:pt x="41122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3944541" y="3791902"/>
            <a:ext cx="444995" cy="890689"/>
          </a:xfrm>
          <a:custGeom>
            <a:avLst/>
            <a:gdLst/>
            <a:ahLst/>
            <a:cxnLst/>
            <a:rect l="l" t="t" r="r" b="b"/>
            <a:pathLst>
              <a:path w="444995" h="890689">
                <a:moveTo>
                  <a:pt x="251561" y="0"/>
                </a:moveTo>
                <a:lnTo>
                  <a:pt x="224510" y="54533"/>
                </a:lnTo>
                <a:lnTo>
                  <a:pt x="210972" y="77965"/>
                </a:lnTo>
                <a:lnTo>
                  <a:pt x="221348" y="74790"/>
                </a:lnTo>
                <a:lnTo>
                  <a:pt x="217741" y="81572"/>
                </a:lnTo>
                <a:lnTo>
                  <a:pt x="177190" y="156375"/>
                </a:lnTo>
                <a:lnTo>
                  <a:pt x="136156" y="200545"/>
                </a:lnTo>
                <a:lnTo>
                  <a:pt x="115887" y="180263"/>
                </a:lnTo>
                <a:lnTo>
                  <a:pt x="105498" y="180263"/>
                </a:lnTo>
                <a:lnTo>
                  <a:pt x="95123" y="193802"/>
                </a:lnTo>
                <a:lnTo>
                  <a:pt x="57696" y="193802"/>
                </a:lnTo>
                <a:lnTo>
                  <a:pt x="57696" y="187020"/>
                </a:lnTo>
                <a:lnTo>
                  <a:pt x="34251" y="224434"/>
                </a:lnTo>
                <a:lnTo>
                  <a:pt x="30645" y="231203"/>
                </a:lnTo>
                <a:lnTo>
                  <a:pt x="6756" y="251472"/>
                </a:lnTo>
                <a:lnTo>
                  <a:pt x="0" y="255079"/>
                </a:lnTo>
                <a:lnTo>
                  <a:pt x="10363" y="282117"/>
                </a:lnTo>
                <a:lnTo>
                  <a:pt x="30645" y="275336"/>
                </a:lnTo>
                <a:lnTo>
                  <a:pt x="37414" y="285724"/>
                </a:lnTo>
                <a:lnTo>
                  <a:pt x="47790" y="282117"/>
                </a:lnTo>
                <a:lnTo>
                  <a:pt x="41021" y="329882"/>
                </a:lnTo>
                <a:lnTo>
                  <a:pt x="34251" y="339801"/>
                </a:lnTo>
                <a:lnTo>
                  <a:pt x="41021" y="343408"/>
                </a:lnTo>
                <a:lnTo>
                  <a:pt x="57696" y="350164"/>
                </a:lnTo>
                <a:lnTo>
                  <a:pt x="74841" y="360540"/>
                </a:lnTo>
                <a:lnTo>
                  <a:pt x="102311" y="343395"/>
                </a:lnTo>
                <a:lnTo>
                  <a:pt x="118999" y="326275"/>
                </a:lnTo>
                <a:lnTo>
                  <a:pt x="125755" y="329882"/>
                </a:lnTo>
                <a:lnTo>
                  <a:pt x="74841" y="377190"/>
                </a:lnTo>
                <a:lnTo>
                  <a:pt x="91960" y="383959"/>
                </a:lnTo>
                <a:lnTo>
                  <a:pt x="98729" y="370420"/>
                </a:lnTo>
                <a:lnTo>
                  <a:pt x="109105" y="367258"/>
                </a:lnTo>
                <a:lnTo>
                  <a:pt x="122631" y="374027"/>
                </a:lnTo>
                <a:lnTo>
                  <a:pt x="136169" y="380796"/>
                </a:lnTo>
                <a:lnTo>
                  <a:pt x="142938" y="383959"/>
                </a:lnTo>
                <a:lnTo>
                  <a:pt x="146545" y="390715"/>
                </a:lnTo>
                <a:lnTo>
                  <a:pt x="132562" y="404698"/>
                </a:lnTo>
                <a:lnTo>
                  <a:pt x="122631" y="404698"/>
                </a:lnTo>
                <a:lnTo>
                  <a:pt x="122631" y="411467"/>
                </a:lnTo>
                <a:lnTo>
                  <a:pt x="119024" y="414629"/>
                </a:lnTo>
                <a:lnTo>
                  <a:pt x="119024" y="421386"/>
                </a:lnTo>
                <a:lnTo>
                  <a:pt x="98742" y="411467"/>
                </a:lnTo>
                <a:lnTo>
                  <a:pt x="85217" y="407873"/>
                </a:lnTo>
                <a:lnTo>
                  <a:pt x="74841" y="421386"/>
                </a:lnTo>
                <a:lnTo>
                  <a:pt x="85217" y="428180"/>
                </a:lnTo>
                <a:lnTo>
                  <a:pt x="74841" y="465582"/>
                </a:lnTo>
                <a:lnTo>
                  <a:pt x="54571" y="472338"/>
                </a:lnTo>
                <a:lnTo>
                  <a:pt x="50965" y="493077"/>
                </a:lnTo>
                <a:lnTo>
                  <a:pt x="47790" y="496239"/>
                </a:lnTo>
                <a:lnTo>
                  <a:pt x="41021" y="499846"/>
                </a:lnTo>
                <a:lnTo>
                  <a:pt x="30645" y="502996"/>
                </a:lnTo>
                <a:lnTo>
                  <a:pt x="27495" y="516966"/>
                </a:lnTo>
                <a:lnTo>
                  <a:pt x="20281" y="516966"/>
                </a:lnTo>
                <a:lnTo>
                  <a:pt x="17094" y="530504"/>
                </a:lnTo>
                <a:lnTo>
                  <a:pt x="23888" y="537260"/>
                </a:lnTo>
                <a:lnTo>
                  <a:pt x="20281" y="547192"/>
                </a:lnTo>
                <a:lnTo>
                  <a:pt x="30645" y="554393"/>
                </a:lnTo>
                <a:lnTo>
                  <a:pt x="23888" y="567918"/>
                </a:lnTo>
                <a:lnTo>
                  <a:pt x="30645" y="581444"/>
                </a:lnTo>
                <a:lnTo>
                  <a:pt x="27495" y="591832"/>
                </a:lnTo>
                <a:lnTo>
                  <a:pt x="27495" y="601738"/>
                </a:lnTo>
                <a:lnTo>
                  <a:pt x="23888" y="608520"/>
                </a:lnTo>
                <a:lnTo>
                  <a:pt x="10350" y="629246"/>
                </a:lnTo>
                <a:lnTo>
                  <a:pt x="10350" y="645934"/>
                </a:lnTo>
                <a:lnTo>
                  <a:pt x="3594" y="656297"/>
                </a:lnTo>
                <a:lnTo>
                  <a:pt x="13525" y="663054"/>
                </a:lnTo>
                <a:lnTo>
                  <a:pt x="20294" y="673442"/>
                </a:lnTo>
                <a:lnTo>
                  <a:pt x="34264" y="683348"/>
                </a:lnTo>
                <a:lnTo>
                  <a:pt x="44196" y="696887"/>
                </a:lnTo>
                <a:lnTo>
                  <a:pt x="47802" y="703656"/>
                </a:lnTo>
                <a:lnTo>
                  <a:pt x="41033" y="707263"/>
                </a:lnTo>
                <a:lnTo>
                  <a:pt x="47802" y="727532"/>
                </a:lnTo>
                <a:lnTo>
                  <a:pt x="41033" y="741045"/>
                </a:lnTo>
                <a:lnTo>
                  <a:pt x="30657" y="771690"/>
                </a:lnTo>
                <a:lnTo>
                  <a:pt x="44196" y="775296"/>
                </a:lnTo>
                <a:lnTo>
                  <a:pt x="85229" y="785660"/>
                </a:lnTo>
                <a:lnTo>
                  <a:pt x="88392" y="795591"/>
                </a:lnTo>
                <a:lnTo>
                  <a:pt x="98755" y="802347"/>
                </a:lnTo>
                <a:lnTo>
                  <a:pt x="129400" y="802347"/>
                </a:lnTo>
                <a:lnTo>
                  <a:pt x="129400" y="815886"/>
                </a:lnTo>
                <a:lnTo>
                  <a:pt x="132575" y="809129"/>
                </a:lnTo>
                <a:lnTo>
                  <a:pt x="156451" y="826249"/>
                </a:lnTo>
                <a:lnTo>
                  <a:pt x="173596" y="839787"/>
                </a:lnTo>
                <a:lnTo>
                  <a:pt x="187109" y="843394"/>
                </a:lnTo>
                <a:lnTo>
                  <a:pt x="207403" y="860044"/>
                </a:lnTo>
                <a:lnTo>
                  <a:pt x="224536" y="867257"/>
                </a:lnTo>
                <a:lnTo>
                  <a:pt x="234924" y="870432"/>
                </a:lnTo>
                <a:lnTo>
                  <a:pt x="244843" y="874039"/>
                </a:lnTo>
                <a:lnTo>
                  <a:pt x="248450" y="890689"/>
                </a:lnTo>
                <a:lnTo>
                  <a:pt x="268732" y="883932"/>
                </a:lnTo>
                <a:lnTo>
                  <a:pt x="285864" y="877163"/>
                </a:lnTo>
                <a:lnTo>
                  <a:pt x="285864" y="870394"/>
                </a:lnTo>
                <a:lnTo>
                  <a:pt x="330022" y="860018"/>
                </a:lnTo>
                <a:lnTo>
                  <a:pt x="360680" y="846505"/>
                </a:lnTo>
                <a:lnTo>
                  <a:pt x="374218" y="846505"/>
                </a:lnTo>
                <a:lnTo>
                  <a:pt x="367436" y="815860"/>
                </a:lnTo>
                <a:lnTo>
                  <a:pt x="353923" y="805929"/>
                </a:lnTo>
                <a:lnTo>
                  <a:pt x="350316" y="788809"/>
                </a:lnTo>
                <a:lnTo>
                  <a:pt x="350316" y="778421"/>
                </a:lnTo>
                <a:lnTo>
                  <a:pt x="357085" y="778421"/>
                </a:lnTo>
                <a:lnTo>
                  <a:pt x="360692" y="775271"/>
                </a:lnTo>
                <a:lnTo>
                  <a:pt x="363855" y="748233"/>
                </a:lnTo>
                <a:lnTo>
                  <a:pt x="356641" y="748233"/>
                </a:lnTo>
                <a:lnTo>
                  <a:pt x="353479" y="744626"/>
                </a:lnTo>
                <a:lnTo>
                  <a:pt x="367017" y="744626"/>
                </a:lnTo>
                <a:lnTo>
                  <a:pt x="370624" y="741019"/>
                </a:lnTo>
                <a:lnTo>
                  <a:pt x="370624" y="737870"/>
                </a:lnTo>
                <a:lnTo>
                  <a:pt x="356641" y="734263"/>
                </a:lnTo>
                <a:lnTo>
                  <a:pt x="360248" y="727494"/>
                </a:lnTo>
                <a:lnTo>
                  <a:pt x="397675" y="720712"/>
                </a:lnTo>
                <a:lnTo>
                  <a:pt x="428320" y="710806"/>
                </a:lnTo>
                <a:lnTo>
                  <a:pt x="435076" y="683310"/>
                </a:lnTo>
                <a:lnTo>
                  <a:pt x="444995" y="663028"/>
                </a:lnTo>
                <a:lnTo>
                  <a:pt x="435076" y="632383"/>
                </a:lnTo>
                <a:lnTo>
                  <a:pt x="435076" y="625627"/>
                </a:lnTo>
                <a:lnTo>
                  <a:pt x="431469" y="618871"/>
                </a:lnTo>
                <a:lnTo>
                  <a:pt x="421551" y="615264"/>
                </a:lnTo>
                <a:lnTo>
                  <a:pt x="380530" y="598589"/>
                </a:lnTo>
                <a:lnTo>
                  <a:pt x="373748" y="598589"/>
                </a:lnTo>
                <a:lnTo>
                  <a:pt x="356603" y="584619"/>
                </a:lnTo>
                <a:lnTo>
                  <a:pt x="356603" y="574687"/>
                </a:lnTo>
                <a:lnTo>
                  <a:pt x="353453" y="567931"/>
                </a:lnTo>
                <a:lnTo>
                  <a:pt x="360210" y="557568"/>
                </a:lnTo>
                <a:lnTo>
                  <a:pt x="390867" y="544029"/>
                </a:lnTo>
                <a:lnTo>
                  <a:pt x="397637" y="513384"/>
                </a:lnTo>
                <a:lnTo>
                  <a:pt x="394030" y="475983"/>
                </a:lnTo>
                <a:lnTo>
                  <a:pt x="404406" y="472376"/>
                </a:lnTo>
                <a:lnTo>
                  <a:pt x="400799" y="455701"/>
                </a:lnTo>
                <a:lnTo>
                  <a:pt x="400799" y="452094"/>
                </a:lnTo>
                <a:lnTo>
                  <a:pt x="397637" y="428244"/>
                </a:lnTo>
                <a:lnTo>
                  <a:pt x="397637" y="421462"/>
                </a:lnTo>
                <a:lnTo>
                  <a:pt x="394030" y="418299"/>
                </a:lnTo>
                <a:lnTo>
                  <a:pt x="394030" y="394423"/>
                </a:lnTo>
                <a:lnTo>
                  <a:pt x="400799" y="394423"/>
                </a:lnTo>
                <a:lnTo>
                  <a:pt x="408012" y="384048"/>
                </a:lnTo>
                <a:lnTo>
                  <a:pt x="417918" y="343509"/>
                </a:lnTo>
                <a:lnTo>
                  <a:pt x="431457" y="326364"/>
                </a:lnTo>
                <a:lnTo>
                  <a:pt x="411187" y="316001"/>
                </a:lnTo>
                <a:lnTo>
                  <a:pt x="380542" y="339890"/>
                </a:lnTo>
                <a:lnTo>
                  <a:pt x="367017" y="343496"/>
                </a:lnTo>
                <a:lnTo>
                  <a:pt x="346748" y="333121"/>
                </a:lnTo>
                <a:lnTo>
                  <a:pt x="384162" y="258305"/>
                </a:lnTo>
                <a:lnTo>
                  <a:pt x="384162" y="241630"/>
                </a:lnTo>
                <a:lnTo>
                  <a:pt x="370636" y="231267"/>
                </a:lnTo>
                <a:lnTo>
                  <a:pt x="360260" y="227660"/>
                </a:lnTo>
                <a:lnTo>
                  <a:pt x="367030" y="224510"/>
                </a:lnTo>
                <a:lnTo>
                  <a:pt x="377405" y="220903"/>
                </a:lnTo>
                <a:lnTo>
                  <a:pt x="373799" y="210972"/>
                </a:lnTo>
                <a:lnTo>
                  <a:pt x="367030" y="204216"/>
                </a:lnTo>
                <a:lnTo>
                  <a:pt x="363423" y="190246"/>
                </a:lnTo>
                <a:lnTo>
                  <a:pt x="380555" y="163207"/>
                </a:lnTo>
                <a:lnTo>
                  <a:pt x="370636" y="163207"/>
                </a:lnTo>
                <a:lnTo>
                  <a:pt x="360260" y="176733"/>
                </a:lnTo>
                <a:lnTo>
                  <a:pt x="333209" y="166814"/>
                </a:lnTo>
                <a:lnTo>
                  <a:pt x="319239" y="163207"/>
                </a:lnTo>
                <a:lnTo>
                  <a:pt x="319239" y="142735"/>
                </a:lnTo>
                <a:lnTo>
                  <a:pt x="316077" y="121983"/>
                </a:lnTo>
                <a:lnTo>
                  <a:pt x="336359" y="101727"/>
                </a:lnTo>
                <a:lnTo>
                  <a:pt x="343115" y="88201"/>
                </a:lnTo>
                <a:lnTo>
                  <a:pt x="329577" y="88201"/>
                </a:lnTo>
                <a:lnTo>
                  <a:pt x="319214" y="98564"/>
                </a:lnTo>
                <a:lnTo>
                  <a:pt x="309295" y="121996"/>
                </a:lnTo>
                <a:lnTo>
                  <a:pt x="295757" y="118846"/>
                </a:lnTo>
                <a:lnTo>
                  <a:pt x="292150" y="115239"/>
                </a:lnTo>
                <a:lnTo>
                  <a:pt x="254736" y="105308"/>
                </a:lnTo>
                <a:lnTo>
                  <a:pt x="251129" y="94932"/>
                </a:lnTo>
                <a:lnTo>
                  <a:pt x="254736" y="81394"/>
                </a:lnTo>
                <a:lnTo>
                  <a:pt x="258343" y="67881"/>
                </a:lnTo>
                <a:lnTo>
                  <a:pt x="275005" y="81394"/>
                </a:lnTo>
                <a:lnTo>
                  <a:pt x="292138" y="67881"/>
                </a:lnTo>
                <a:lnTo>
                  <a:pt x="292138" y="50749"/>
                </a:lnTo>
                <a:lnTo>
                  <a:pt x="288531" y="20104"/>
                </a:lnTo>
                <a:lnTo>
                  <a:pt x="278612" y="16941"/>
                </a:lnTo>
                <a:lnTo>
                  <a:pt x="278612" y="10172"/>
                </a:lnTo>
                <a:lnTo>
                  <a:pt x="258343" y="10172"/>
                </a:lnTo>
                <a:lnTo>
                  <a:pt x="261505" y="2959"/>
                </a:lnTo>
                <a:lnTo>
                  <a:pt x="251688" y="88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3944477" y="3972153"/>
            <a:ext cx="44208" cy="71247"/>
          </a:xfrm>
          <a:custGeom>
            <a:avLst/>
            <a:gdLst/>
            <a:ahLst/>
            <a:cxnLst/>
            <a:rect l="l" t="t" r="r" b="b"/>
            <a:pathLst>
              <a:path w="44208" h="71247">
                <a:moveTo>
                  <a:pt x="41021" y="12"/>
                </a:moveTo>
                <a:lnTo>
                  <a:pt x="34264" y="20294"/>
                </a:lnTo>
                <a:lnTo>
                  <a:pt x="23888" y="44157"/>
                </a:lnTo>
                <a:lnTo>
                  <a:pt x="3606" y="61302"/>
                </a:lnTo>
                <a:lnTo>
                  <a:pt x="0" y="68071"/>
                </a:lnTo>
                <a:lnTo>
                  <a:pt x="0" y="71246"/>
                </a:lnTo>
                <a:lnTo>
                  <a:pt x="13525" y="61315"/>
                </a:lnTo>
                <a:lnTo>
                  <a:pt x="23926" y="50952"/>
                </a:lnTo>
                <a:lnTo>
                  <a:pt x="30683" y="40589"/>
                </a:lnTo>
                <a:lnTo>
                  <a:pt x="37452" y="30657"/>
                </a:lnTo>
                <a:lnTo>
                  <a:pt x="44208" y="3174"/>
                </a:lnTo>
                <a:lnTo>
                  <a:pt x="41033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4114480" y="4138433"/>
            <a:ext cx="78435" cy="54572"/>
          </a:xfrm>
          <a:custGeom>
            <a:avLst/>
            <a:gdLst/>
            <a:ahLst/>
            <a:cxnLst/>
            <a:rect l="l" t="t" r="r" b="b"/>
            <a:pathLst>
              <a:path w="78435" h="54571">
                <a:moveTo>
                  <a:pt x="74828" y="25"/>
                </a:moveTo>
                <a:lnTo>
                  <a:pt x="78435" y="6781"/>
                </a:lnTo>
                <a:lnTo>
                  <a:pt x="37414" y="41033"/>
                </a:lnTo>
                <a:lnTo>
                  <a:pt x="13982" y="51396"/>
                </a:lnTo>
                <a:lnTo>
                  <a:pt x="7213" y="54571"/>
                </a:lnTo>
                <a:lnTo>
                  <a:pt x="0" y="51396"/>
                </a:lnTo>
                <a:lnTo>
                  <a:pt x="44157" y="6781"/>
                </a:lnTo>
                <a:lnTo>
                  <a:pt x="47764" y="10388"/>
                </a:lnTo>
                <a:lnTo>
                  <a:pt x="74879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3553864" y="4049999"/>
            <a:ext cx="537337" cy="432042"/>
          </a:xfrm>
          <a:custGeom>
            <a:avLst/>
            <a:gdLst/>
            <a:ahLst/>
            <a:cxnLst/>
            <a:rect l="l" t="t" r="r" b="b"/>
            <a:pathLst>
              <a:path w="537337" h="432041">
                <a:moveTo>
                  <a:pt x="238023" y="139"/>
                </a:moveTo>
                <a:lnTo>
                  <a:pt x="217271" y="30784"/>
                </a:lnTo>
                <a:lnTo>
                  <a:pt x="238023" y="37553"/>
                </a:lnTo>
                <a:lnTo>
                  <a:pt x="224485" y="65049"/>
                </a:lnTo>
                <a:lnTo>
                  <a:pt x="197027" y="71805"/>
                </a:lnTo>
                <a:lnTo>
                  <a:pt x="190233" y="61442"/>
                </a:lnTo>
                <a:lnTo>
                  <a:pt x="176720" y="61442"/>
                </a:lnTo>
                <a:lnTo>
                  <a:pt x="142900" y="65049"/>
                </a:lnTo>
                <a:lnTo>
                  <a:pt x="139293" y="85331"/>
                </a:lnTo>
                <a:lnTo>
                  <a:pt x="112268" y="85331"/>
                </a:lnTo>
                <a:lnTo>
                  <a:pt x="81622" y="92087"/>
                </a:lnTo>
                <a:lnTo>
                  <a:pt x="81622" y="115989"/>
                </a:lnTo>
                <a:lnTo>
                  <a:pt x="60871" y="119138"/>
                </a:lnTo>
                <a:lnTo>
                  <a:pt x="64477" y="136271"/>
                </a:lnTo>
                <a:lnTo>
                  <a:pt x="60871" y="149809"/>
                </a:lnTo>
                <a:lnTo>
                  <a:pt x="60871" y="166928"/>
                </a:lnTo>
                <a:lnTo>
                  <a:pt x="23469" y="173723"/>
                </a:lnTo>
                <a:lnTo>
                  <a:pt x="13538" y="173723"/>
                </a:lnTo>
                <a:lnTo>
                  <a:pt x="16713" y="180479"/>
                </a:lnTo>
                <a:lnTo>
                  <a:pt x="13538" y="197612"/>
                </a:lnTo>
                <a:lnTo>
                  <a:pt x="6781" y="207543"/>
                </a:lnTo>
                <a:lnTo>
                  <a:pt x="25" y="231432"/>
                </a:lnTo>
                <a:lnTo>
                  <a:pt x="25" y="238188"/>
                </a:lnTo>
                <a:lnTo>
                  <a:pt x="6781" y="241795"/>
                </a:lnTo>
                <a:lnTo>
                  <a:pt x="33820" y="251714"/>
                </a:lnTo>
                <a:lnTo>
                  <a:pt x="50939" y="323418"/>
                </a:lnTo>
                <a:lnTo>
                  <a:pt x="50939" y="343674"/>
                </a:lnTo>
                <a:lnTo>
                  <a:pt x="20294" y="343674"/>
                </a:lnTo>
                <a:lnTo>
                  <a:pt x="16687" y="350456"/>
                </a:lnTo>
                <a:lnTo>
                  <a:pt x="13525" y="350456"/>
                </a:lnTo>
                <a:lnTo>
                  <a:pt x="0" y="381114"/>
                </a:lnTo>
                <a:lnTo>
                  <a:pt x="0" y="391477"/>
                </a:lnTo>
                <a:lnTo>
                  <a:pt x="3162" y="391477"/>
                </a:lnTo>
                <a:lnTo>
                  <a:pt x="16675" y="398233"/>
                </a:lnTo>
                <a:lnTo>
                  <a:pt x="54102" y="411772"/>
                </a:lnTo>
                <a:lnTo>
                  <a:pt x="54102" y="432041"/>
                </a:lnTo>
                <a:lnTo>
                  <a:pt x="74828" y="432041"/>
                </a:lnTo>
                <a:lnTo>
                  <a:pt x="81622" y="411772"/>
                </a:lnTo>
                <a:lnTo>
                  <a:pt x="78016" y="398233"/>
                </a:lnTo>
                <a:lnTo>
                  <a:pt x="81622" y="394627"/>
                </a:lnTo>
                <a:lnTo>
                  <a:pt x="98272" y="405015"/>
                </a:lnTo>
                <a:lnTo>
                  <a:pt x="101879" y="391477"/>
                </a:lnTo>
                <a:lnTo>
                  <a:pt x="122148" y="381114"/>
                </a:lnTo>
                <a:lnTo>
                  <a:pt x="156400" y="387870"/>
                </a:lnTo>
                <a:lnTo>
                  <a:pt x="166319" y="391477"/>
                </a:lnTo>
                <a:lnTo>
                  <a:pt x="169926" y="384721"/>
                </a:lnTo>
                <a:lnTo>
                  <a:pt x="179857" y="391477"/>
                </a:lnTo>
                <a:lnTo>
                  <a:pt x="176707" y="394627"/>
                </a:lnTo>
                <a:lnTo>
                  <a:pt x="183464" y="401408"/>
                </a:lnTo>
                <a:lnTo>
                  <a:pt x="207352" y="384746"/>
                </a:lnTo>
                <a:lnTo>
                  <a:pt x="203746" y="381139"/>
                </a:lnTo>
                <a:lnTo>
                  <a:pt x="217258" y="381139"/>
                </a:lnTo>
                <a:lnTo>
                  <a:pt x="220865" y="377964"/>
                </a:lnTo>
                <a:lnTo>
                  <a:pt x="247916" y="354088"/>
                </a:lnTo>
                <a:lnTo>
                  <a:pt x="258305" y="357251"/>
                </a:lnTo>
                <a:lnTo>
                  <a:pt x="258305" y="364007"/>
                </a:lnTo>
                <a:lnTo>
                  <a:pt x="268668" y="381152"/>
                </a:lnTo>
                <a:lnTo>
                  <a:pt x="319582" y="347332"/>
                </a:lnTo>
                <a:lnTo>
                  <a:pt x="329501" y="350507"/>
                </a:lnTo>
                <a:lnTo>
                  <a:pt x="333108" y="350507"/>
                </a:lnTo>
                <a:lnTo>
                  <a:pt x="343471" y="357263"/>
                </a:lnTo>
                <a:lnTo>
                  <a:pt x="370509" y="360870"/>
                </a:lnTo>
                <a:lnTo>
                  <a:pt x="401154" y="371233"/>
                </a:lnTo>
                <a:lnTo>
                  <a:pt x="414693" y="350507"/>
                </a:lnTo>
                <a:lnTo>
                  <a:pt x="418299" y="343725"/>
                </a:lnTo>
                <a:lnTo>
                  <a:pt x="418299" y="333794"/>
                </a:lnTo>
                <a:lnTo>
                  <a:pt x="421449" y="323430"/>
                </a:lnTo>
                <a:lnTo>
                  <a:pt x="414693" y="309892"/>
                </a:lnTo>
                <a:lnTo>
                  <a:pt x="421449" y="296367"/>
                </a:lnTo>
                <a:lnTo>
                  <a:pt x="411086" y="289153"/>
                </a:lnTo>
                <a:lnTo>
                  <a:pt x="414693" y="279222"/>
                </a:lnTo>
                <a:lnTo>
                  <a:pt x="407924" y="272465"/>
                </a:lnTo>
                <a:lnTo>
                  <a:pt x="411086" y="258927"/>
                </a:lnTo>
                <a:lnTo>
                  <a:pt x="418299" y="258927"/>
                </a:lnTo>
                <a:lnTo>
                  <a:pt x="421449" y="244957"/>
                </a:lnTo>
                <a:lnTo>
                  <a:pt x="431812" y="241795"/>
                </a:lnTo>
                <a:lnTo>
                  <a:pt x="438594" y="238188"/>
                </a:lnTo>
                <a:lnTo>
                  <a:pt x="441756" y="235038"/>
                </a:lnTo>
                <a:lnTo>
                  <a:pt x="445363" y="214287"/>
                </a:lnTo>
                <a:lnTo>
                  <a:pt x="465632" y="207530"/>
                </a:lnTo>
                <a:lnTo>
                  <a:pt x="476021" y="170116"/>
                </a:lnTo>
                <a:lnTo>
                  <a:pt x="465632" y="163322"/>
                </a:lnTo>
                <a:lnTo>
                  <a:pt x="476021" y="149809"/>
                </a:lnTo>
                <a:lnTo>
                  <a:pt x="489534" y="153403"/>
                </a:lnTo>
                <a:lnTo>
                  <a:pt x="509816" y="163322"/>
                </a:lnTo>
                <a:lnTo>
                  <a:pt x="509816" y="156565"/>
                </a:lnTo>
                <a:lnTo>
                  <a:pt x="513422" y="153403"/>
                </a:lnTo>
                <a:lnTo>
                  <a:pt x="513422" y="146646"/>
                </a:lnTo>
                <a:lnTo>
                  <a:pt x="523354" y="146646"/>
                </a:lnTo>
                <a:lnTo>
                  <a:pt x="537337" y="132651"/>
                </a:lnTo>
                <a:lnTo>
                  <a:pt x="533730" y="125882"/>
                </a:lnTo>
                <a:lnTo>
                  <a:pt x="526961" y="122732"/>
                </a:lnTo>
                <a:lnTo>
                  <a:pt x="513422" y="115963"/>
                </a:lnTo>
                <a:lnTo>
                  <a:pt x="499897" y="109181"/>
                </a:lnTo>
                <a:lnTo>
                  <a:pt x="489521" y="112356"/>
                </a:lnTo>
                <a:lnTo>
                  <a:pt x="482765" y="125882"/>
                </a:lnTo>
                <a:lnTo>
                  <a:pt x="465632" y="119126"/>
                </a:lnTo>
                <a:lnTo>
                  <a:pt x="516547" y="71793"/>
                </a:lnTo>
                <a:lnTo>
                  <a:pt x="509790" y="68186"/>
                </a:lnTo>
                <a:lnTo>
                  <a:pt x="493115" y="85331"/>
                </a:lnTo>
                <a:lnTo>
                  <a:pt x="465632" y="102463"/>
                </a:lnTo>
                <a:lnTo>
                  <a:pt x="448500" y="92087"/>
                </a:lnTo>
                <a:lnTo>
                  <a:pt x="431812" y="85331"/>
                </a:lnTo>
                <a:lnTo>
                  <a:pt x="425056" y="81724"/>
                </a:lnTo>
                <a:lnTo>
                  <a:pt x="418299" y="88480"/>
                </a:lnTo>
                <a:lnTo>
                  <a:pt x="401154" y="85331"/>
                </a:lnTo>
                <a:lnTo>
                  <a:pt x="380885" y="92087"/>
                </a:lnTo>
                <a:lnTo>
                  <a:pt x="363753" y="92087"/>
                </a:lnTo>
                <a:lnTo>
                  <a:pt x="343471" y="81724"/>
                </a:lnTo>
                <a:lnTo>
                  <a:pt x="322732" y="51079"/>
                </a:lnTo>
                <a:lnTo>
                  <a:pt x="319557" y="6896"/>
                </a:lnTo>
                <a:lnTo>
                  <a:pt x="285305" y="6896"/>
                </a:lnTo>
                <a:lnTo>
                  <a:pt x="285305" y="0"/>
                </a:lnTo>
                <a:lnTo>
                  <a:pt x="254685" y="3606"/>
                </a:lnTo>
                <a:lnTo>
                  <a:pt x="238112" y="0"/>
                </a:lnTo>
                <a:lnTo>
                  <a:pt x="238023" y="139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4114596" y="4138416"/>
            <a:ext cx="78422" cy="54572"/>
          </a:xfrm>
          <a:custGeom>
            <a:avLst/>
            <a:gdLst/>
            <a:ahLst/>
            <a:cxnLst/>
            <a:rect l="l" t="t" r="r" b="b"/>
            <a:pathLst>
              <a:path w="78422" h="54571">
                <a:moveTo>
                  <a:pt x="74802" y="0"/>
                </a:moveTo>
                <a:lnTo>
                  <a:pt x="47751" y="10363"/>
                </a:lnTo>
                <a:lnTo>
                  <a:pt x="44157" y="6756"/>
                </a:lnTo>
                <a:lnTo>
                  <a:pt x="0" y="51384"/>
                </a:lnTo>
                <a:lnTo>
                  <a:pt x="7213" y="54571"/>
                </a:lnTo>
                <a:lnTo>
                  <a:pt x="13969" y="51384"/>
                </a:lnTo>
                <a:lnTo>
                  <a:pt x="37401" y="41020"/>
                </a:lnTo>
                <a:lnTo>
                  <a:pt x="78422" y="6756"/>
                </a:lnTo>
                <a:lnTo>
                  <a:pt x="74968" y="126"/>
                </a:lnTo>
                <a:lnTo>
                  <a:pt x="74802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3614723" y="4335687"/>
            <a:ext cx="85229" cy="74993"/>
          </a:xfrm>
          <a:custGeom>
            <a:avLst/>
            <a:gdLst/>
            <a:ahLst/>
            <a:cxnLst/>
            <a:rect l="l" t="t" r="r" b="b"/>
            <a:pathLst>
              <a:path w="85229" h="74993">
                <a:moveTo>
                  <a:pt x="85229" y="177"/>
                </a:moveTo>
                <a:lnTo>
                  <a:pt x="82067" y="13715"/>
                </a:lnTo>
                <a:lnTo>
                  <a:pt x="68071" y="37591"/>
                </a:lnTo>
                <a:lnTo>
                  <a:pt x="58153" y="54711"/>
                </a:lnTo>
                <a:lnTo>
                  <a:pt x="23901" y="74993"/>
                </a:lnTo>
                <a:lnTo>
                  <a:pt x="13969" y="68211"/>
                </a:lnTo>
                <a:lnTo>
                  <a:pt x="0" y="57848"/>
                </a:lnTo>
                <a:lnTo>
                  <a:pt x="27495" y="10540"/>
                </a:lnTo>
                <a:lnTo>
                  <a:pt x="85204" y="0"/>
                </a:lnTo>
                <a:lnTo>
                  <a:pt x="85204" y="177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3278465" y="4397006"/>
            <a:ext cx="860107" cy="666140"/>
          </a:xfrm>
          <a:custGeom>
            <a:avLst/>
            <a:gdLst/>
            <a:ahLst/>
            <a:cxnLst/>
            <a:rect l="l" t="t" r="r" b="b"/>
            <a:pathLst>
              <a:path w="860107" h="666140">
                <a:moveTo>
                  <a:pt x="595020" y="0"/>
                </a:moveTo>
                <a:lnTo>
                  <a:pt x="544106" y="33820"/>
                </a:lnTo>
                <a:lnTo>
                  <a:pt x="533742" y="16675"/>
                </a:lnTo>
                <a:lnTo>
                  <a:pt x="533742" y="9918"/>
                </a:lnTo>
                <a:lnTo>
                  <a:pt x="523354" y="6731"/>
                </a:lnTo>
                <a:lnTo>
                  <a:pt x="496315" y="30619"/>
                </a:lnTo>
                <a:lnTo>
                  <a:pt x="492709" y="33769"/>
                </a:lnTo>
                <a:lnTo>
                  <a:pt x="479183" y="33769"/>
                </a:lnTo>
                <a:lnTo>
                  <a:pt x="482790" y="37376"/>
                </a:lnTo>
                <a:lnTo>
                  <a:pt x="458914" y="54051"/>
                </a:lnTo>
                <a:lnTo>
                  <a:pt x="452145" y="47294"/>
                </a:lnTo>
                <a:lnTo>
                  <a:pt x="455307" y="44145"/>
                </a:lnTo>
                <a:lnTo>
                  <a:pt x="445376" y="37350"/>
                </a:lnTo>
                <a:lnTo>
                  <a:pt x="441769" y="44145"/>
                </a:lnTo>
                <a:lnTo>
                  <a:pt x="431850" y="40538"/>
                </a:lnTo>
                <a:lnTo>
                  <a:pt x="397611" y="33743"/>
                </a:lnTo>
                <a:lnTo>
                  <a:pt x="377329" y="44145"/>
                </a:lnTo>
                <a:lnTo>
                  <a:pt x="373722" y="57658"/>
                </a:lnTo>
                <a:lnTo>
                  <a:pt x="357060" y="47294"/>
                </a:lnTo>
                <a:lnTo>
                  <a:pt x="353453" y="50901"/>
                </a:lnTo>
                <a:lnTo>
                  <a:pt x="357060" y="64439"/>
                </a:lnTo>
                <a:lnTo>
                  <a:pt x="350291" y="84696"/>
                </a:lnTo>
                <a:lnTo>
                  <a:pt x="329552" y="84696"/>
                </a:lnTo>
                <a:lnTo>
                  <a:pt x="316026" y="81546"/>
                </a:lnTo>
                <a:lnTo>
                  <a:pt x="312864" y="105435"/>
                </a:lnTo>
                <a:lnTo>
                  <a:pt x="319633" y="108585"/>
                </a:lnTo>
                <a:lnTo>
                  <a:pt x="306108" y="122123"/>
                </a:lnTo>
                <a:lnTo>
                  <a:pt x="302501" y="122123"/>
                </a:lnTo>
                <a:lnTo>
                  <a:pt x="298894" y="128892"/>
                </a:lnTo>
                <a:lnTo>
                  <a:pt x="292125" y="128892"/>
                </a:lnTo>
                <a:lnTo>
                  <a:pt x="265087" y="152768"/>
                </a:lnTo>
                <a:lnTo>
                  <a:pt x="234441" y="135623"/>
                </a:lnTo>
                <a:lnTo>
                  <a:pt x="217322" y="180251"/>
                </a:lnTo>
                <a:lnTo>
                  <a:pt x="207390" y="193776"/>
                </a:lnTo>
                <a:lnTo>
                  <a:pt x="214160" y="217220"/>
                </a:lnTo>
                <a:lnTo>
                  <a:pt x="203784" y="247853"/>
                </a:lnTo>
                <a:lnTo>
                  <a:pt x="173139" y="241084"/>
                </a:lnTo>
                <a:lnTo>
                  <a:pt x="169989" y="237921"/>
                </a:lnTo>
                <a:lnTo>
                  <a:pt x="163207" y="251447"/>
                </a:lnTo>
                <a:lnTo>
                  <a:pt x="156451" y="254622"/>
                </a:lnTo>
                <a:lnTo>
                  <a:pt x="152844" y="288874"/>
                </a:lnTo>
                <a:lnTo>
                  <a:pt x="142468" y="292023"/>
                </a:lnTo>
                <a:lnTo>
                  <a:pt x="115430" y="292023"/>
                </a:lnTo>
                <a:lnTo>
                  <a:pt x="98297" y="306019"/>
                </a:lnTo>
                <a:lnTo>
                  <a:pt x="88379" y="299237"/>
                </a:lnTo>
                <a:lnTo>
                  <a:pt x="84772" y="309168"/>
                </a:lnTo>
                <a:lnTo>
                  <a:pt x="78003" y="350189"/>
                </a:lnTo>
                <a:lnTo>
                  <a:pt x="88379" y="374065"/>
                </a:lnTo>
                <a:lnTo>
                  <a:pt x="91541" y="394347"/>
                </a:lnTo>
                <a:lnTo>
                  <a:pt x="81610" y="424992"/>
                </a:lnTo>
                <a:lnTo>
                  <a:pt x="60883" y="438518"/>
                </a:lnTo>
                <a:lnTo>
                  <a:pt x="50952" y="441667"/>
                </a:lnTo>
                <a:lnTo>
                  <a:pt x="44183" y="445274"/>
                </a:lnTo>
                <a:lnTo>
                  <a:pt x="13538" y="472313"/>
                </a:lnTo>
                <a:lnTo>
                  <a:pt x="13538" y="506564"/>
                </a:lnTo>
                <a:lnTo>
                  <a:pt x="6769" y="520103"/>
                </a:lnTo>
                <a:lnTo>
                  <a:pt x="13538" y="533615"/>
                </a:lnTo>
                <a:lnTo>
                  <a:pt x="9931" y="567867"/>
                </a:lnTo>
                <a:lnTo>
                  <a:pt x="0" y="601687"/>
                </a:lnTo>
                <a:lnTo>
                  <a:pt x="0" y="608444"/>
                </a:lnTo>
                <a:lnTo>
                  <a:pt x="6769" y="628726"/>
                </a:lnTo>
                <a:lnTo>
                  <a:pt x="27038" y="656209"/>
                </a:lnTo>
                <a:lnTo>
                  <a:pt x="47320" y="662978"/>
                </a:lnTo>
                <a:lnTo>
                  <a:pt x="64452" y="666140"/>
                </a:lnTo>
                <a:lnTo>
                  <a:pt x="81584" y="666140"/>
                </a:lnTo>
                <a:lnTo>
                  <a:pt x="95122" y="652602"/>
                </a:lnTo>
                <a:lnTo>
                  <a:pt x="115379" y="645833"/>
                </a:lnTo>
                <a:lnTo>
                  <a:pt x="135648" y="642226"/>
                </a:lnTo>
                <a:lnTo>
                  <a:pt x="156375" y="625563"/>
                </a:lnTo>
                <a:lnTo>
                  <a:pt x="173050" y="628726"/>
                </a:lnTo>
                <a:lnTo>
                  <a:pt x="179819" y="628726"/>
                </a:lnTo>
                <a:lnTo>
                  <a:pt x="190195" y="621957"/>
                </a:lnTo>
                <a:lnTo>
                  <a:pt x="200558" y="618782"/>
                </a:lnTo>
                <a:lnTo>
                  <a:pt x="214096" y="621957"/>
                </a:lnTo>
                <a:lnTo>
                  <a:pt x="224002" y="618782"/>
                </a:lnTo>
                <a:lnTo>
                  <a:pt x="237997" y="621957"/>
                </a:lnTo>
                <a:lnTo>
                  <a:pt x="258254" y="615175"/>
                </a:lnTo>
                <a:lnTo>
                  <a:pt x="295681" y="612025"/>
                </a:lnTo>
                <a:lnTo>
                  <a:pt x="295681" y="601662"/>
                </a:lnTo>
                <a:lnTo>
                  <a:pt x="302450" y="588124"/>
                </a:lnTo>
                <a:lnTo>
                  <a:pt x="309206" y="577761"/>
                </a:lnTo>
                <a:lnTo>
                  <a:pt x="322732" y="574598"/>
                </a:lnTo>
                <a:lnTo>
                  <a:pt x="329501" y="577761"/>
                </a:lnTo>
                <a:lnTo>
                  <a:pt x="353377" y="584517"/>
                </a:lnTo>
                <a:lnTo>
                  <a:pt x="370509" y="591299"/>
                </a:lnTo>
                <a:lnTo>
                  <a:pt x="377266" y="591299"/>
                </a:lnTo>
                <a:lnTo>
                  <a:pt x="401154" y="594893"/>
                </a:lnTo>
                <a:lnTo>
                  <a:pt x="414680" y="591299"/>
                </a:lnTo>
                <a:lnTo>
                  <a:pt x="425056" y="540385"/>
                </a:lnTo>
                <a:lnTo>
                  <a:pt x="431812" y="530453"/>
                </a:lnTo>
                <a:lnTo>
                  <a:pt x="434974" y="520090"/>
                </a:lnTo>
                <a:lnTo>
                  <a:pt x="458850" y="513321"/>
                </a:lnTo>
                <a:lnTo>
                  <a:pt x="462457" y="530453"/>
                </a:lnTo>
                <a:lnTo>
                  <a:pt x="489496" y="571017"/>
                </a:lnTo>
                <a:lnTo>
                  <a:pt x="526897" y="564235"/>
                </a:lnTo>
                <a:lnTo>
                  <a:pt x="550786" y="553859"/>
                </a:lnTo>
                <a:lnTo>
                  <a:pt x="560704" y="550710"/>
                </a:lnTo>
                <a:lnTo>
                  <a:pt x="574700" y="547103"/>
                </a:lnTo>
                <a:lnTo>
                  <a:pt x="608495" y="547103"/>
                </a:lnTo>
                <a:lnTo>
                  <a:pt x="632383" y="543941"/>
                </a:lnTo>
                <a:lnTo>
                  <a:pt x="642302" y="543941"/>
                </a:lnTo>
                <a:lnTo>
                  <a:pt x="656272" y="537171"/>
                </a:lnTo>
                <a:lnTo>
                  <a:pt x="666191" y="526796"/>
                </a:lnTo>
                <a:lnTo>
                  <a:pt x="659434" y="526796"/>
                </a:lnTo>
                <a:lnTo>
                  <a:pt x="659434" y="509651"/>
                </a:lnTo>
                <a:lnTo>
                  <a:pt x="676554" y="496125"/>
                </a:lnTo>
                <a:lnTo>
                  <a:pt x="679716" y="485762"/>
                </a:lnTo>
                <a:lnTo>
                  <a:pt x="686498" y="469099"/>
                </a:lnTo>
                <a:lnTo>
                  <a:pt x="696861" y="451967"/>
                </a:lnTo>
                <a:lnTo>
                  <a:pt x="714006" y="458736"/>
                </a:lnTo>
                <a:lnTo>
                  <a:pt x="717168" y="455574"/>
                </a:lnTo>
                <a:lnTo>
                  <a:pt x="717168" y="448360"/>
                </a:lnTo>
                <a:lnTo>
                  <a:pt x="734301" y="434835"/>
                </a:lnTo>
                <a:lnTo>
                  <a:pt x="731138" y="424903"/>
                </a:lnTo>
                <a:lnTo>
                  <a:pt x="754583" y="428078"/>
                </a:lnTo>
                <a:lnTo>
                  <a:pt x="768553" y="414540"/>
                </a:lnTo>
                <a:lnTo>
                  <a:pt x="775322" y="414540"/>
                </a:lnTo>
                <a:lnTo>
                  <a:pt x="782091" y="397421"/>
                </a:lnTo>
                <a:lnTo>
                  <a:pt x="782091" y="387489"/>
                </a:lnTo>
                <a:lnTo>
                  <a:pt x="795616" y="387489"/>
                </a:lnTo>
                <a:lnTo>
                  <a:pt x="802385" y="366750"/>
                </a:lnTo>
                <a:lnTo>
                  <a:pt x="809167" y="343319"/>
                </a:lnTo>
                <a:lnTo>
                  <a:pt x="822680" y="339712"/>
                </a:lnTo>
                <a:lnTo>
                  <a:pt x="829462" y="336550"/>
                </a:lnTo>
                <a:lnTo>
                  <a:pt x="836231" y="315810"/>
                </a:lnTo>
                <a:lnTo>
                  <a:pt x="860107" y="302285"/>
                </a:lnTo>
                <a:lnTo>
                  <a:pt x="846569" y="291909"/>
                </a:lnTo>
                <a:lnTo>
                  <a:pt x="826287" y="285153"/>
                </a:lnTo>
                <a:lnTo>
                  <a:pt x="806018" y="268478"/>
                </a:lnTo>
                <a:lnTo>
                  <a:pt x="795642" y="254508"/>
                </a:lnTo>
                <a:lnTo>
                  <a:pt x="809180" y="244576"/>
                </a:lnTo>
                <a:lnTo>
                  <a:pt x="815936" y="237820"/>
                </a:lnTo>
                <a:lnTo>
                  <a:pt x="795654" y="210324"/>
                </a:lnTo>
                <a:lnTo>
                  <a:pt x="795654" y="196811"/>
                </a:lnTo>
                <a:lnTo>
                  <a:pt x="765009" y="196811"/>
                </a:lnTo>
                <a:lnTo>
                  <a:pt x="754646" y="190030"/>
                </a:lnTo>
                <a:lnTo>
                  <a:pt x="751497" y="180098"/>
                </a:lnTo>
                <a:lnTo>
                  <a:pt x="710488" y="169735"/>
                </a:lnTo>
                <a:lnTo>
                  <a:pt x="696950" y="166128"/>
                </a:lnTo>
                <a:lnTo>
                  <a:pt x="707313" y="135483"/>
                </a:lnTo>
                <a:lnTo>
                  <a:pt x="714108" y="121958"/>
                </a:lnTo>
                <a:lnTo>
                  <a:pt x="707313" y="101688"/>
                </a:lnTo>
                <a:lnTo>
                  <a:pt x="714108" y="98082"/>
                </a:lnTo>
                <a:lnTo>
                  <a:pt x="710501" y="91300"/>
                </a:lnTo>
                <a:lnTo>
                  <a:pt x="700570" y="77787"/>
                </a:lnTo>
                <a:lnTo>
                  <a:pt x="686600" y="67856"/>
                </a:lnTo>
                <a:lnTo>
                  <a:pt x="679843" y="57492"/>
                </a:lnTo>
                <a:lnTo>
                  <a:pt x="669912" y="50736"/>
                </a:lnTo>
                <a:lnTo>
                  <a:pt x="676668" y="40335"/>
                </a:lnTo>
                <a:lnTo>
                  <a:pt x="676668" y="23672"/>
                </a:lnTo>
                <a:lnTo>
                  <a:pt x="646023" y="13284"/>
                </a:lnTo>
                <a:lnTo>
                  <a:pt x="618985" y="9677"/>
                </a:lnTo>
                <a:lnTo>
                  <a:pt x="608622" y="2921"/>
                </a:lnTo>
                <a:lnTo>
                  <a:pt x="604977" y="2921"/>
                </a:lnTo>
                <a:lnTo>
                  <a:pt x="595058" y="774"/>
                </a:lnTo>
                <a:lnTo>
                  <a:pt x="595020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844559" y="4654821"/>
            <a:ext cx="343701" cy="391820"/>
          </a:xfrm>
          <a:custGeom>
            <a:avLst/>
            <a:gdLst/>
            <a:ahLst/>
            <a:cxnLst/>
            <a:rect l="l" t="t" r="r" b="b"/>
            <a:pathLst>
              <a:path w="343700" h="391820">
                <a:moveTo>
                  <a:pt x="265493" y="406"/>
                </a:moveTo>
                <a:lnTo>
                  <a:pt x="248348" y="10769"/>
                </a:lnTo>
                <a:lnTo>
                  <a:pt x="245198" y="24307"/>
                </a:lnTo>
                <a:lnTo>
                  <a:pt x="248348" y="34226"/>
                </a:lnTo>
                <a:lnTo>
                  <a:pt x="251955" y="37833"/>
                </a:lnTo>
                <a:lnTo>
                  <a:pt x="241592" y="48221"/>
                </a:lnTo>
                <a:lnTo>
                  <a:pt x="228053" y="48221"/>
                </a:lnTo>
                <a:lnTo>
                  <a:pt x="221284" y="41440"/>
                </a:lnTo>
                <a:lnTo>
                  <a:pt x="200533" y="54978"/>
                </a:lnTo>
                <a:lnTo>
                  <a:pt x="187147" y="54978"/>
                </a:lnTo>
                <a:lnTo>
                  <a:pt x="180378" y="64896"/>
                </a:lnTo>
                <a:lnTo>
                  <a:pt x="166839" y="71666"/>
                </a:lnTo>
                <a:lnTo>
                  <a:pt x="160083" y="88798"/>
                </a:lnTo>
                <a:lnTo>
                  <a:pt x="146558" y="95567"/>
                </a:lnTo>
                <a:lnTo>
                  <a:pt x="139763" y="102336"/>
                </a:lnTo>
                <a:lnTo>
                  <a:pt x="109118" y="102336"/>
                </a:lnTo>
                <a:lnTo>
                  <a:pt x="102349" y="109118"/>
                </a:lnTo>
                <a:lnTo>
                  <a:pt x="95592" y="136601"/>
                </a:lnTo>
                <a:lnTo>
                  <a:pt x="78447" y="150113"/>
                </a:lnTo>
                <a:lnTo>
                  <a:pt x="54571" y="139738"/>
                </a:lnTo>
                <a:lnTo>
                  <a:pt x="44183" y="132981"/>
                </a:lnTo>
                <a:lnTo>
                  <a:pt x="34264" y="143344"/>
                </a:lnTo>
                <a:lnTo>
                  <a:pt x="20726" y="136575"/>
                </a:lnTo>
                <a:lnTo>
                  <a:pt x="17119" y="136575"/>
                </a:lnTo>
                <a:lnTo>
                  <a:pt x="0" y="126199"/>
                </a:lnTo>
                <a:lnTo>
                  <a:pt x="6756" y="139738"/>
                </a:lnTo>
                <a:lnTo>
                  <a:pt x="3606" y="146494"/>
                </a:lnTo>
                <a:lnTo>
                  <a:pt x="13970" y="153263"/>
                </a:lnTo>
                <a:lnTo>
                  <a:pt x="10363" y="156870"/>
                </a:lnTo>
                <a:lnTo>
                  <a:pt x="10363" y="167246"/>
                </a:lnTo>
                <a:lnTo>
                  <a:pt x="13970" y="174015"/>
                </a:lnTo>
                <a:lnTo>
                  <a:pt x="13970" y="177177"/>
                </a:lnTo>
                <a:lnTo>
                  <a:pt x="0" y="183946"/>
                </a:lnTo>
                <a:lnTo>
                  <a:pt x="0" y="194322"/>
                </a:lnTo>
                <a:lnTo>
                  <a:pt x="10363" y="201079"/>
                </a:lnTo>
                <a:lnTo>
                  <a:pt x="20751" y="187553"/>
                </a:lnTo>
                <a:lnTo>
                  <a:pt x="47777" y="187553"/>
                </a:lnTo>
                <a:lnTo>
                  <a:pt x="51384" y="197929"/>
                </a:lnTo>
                <a:lnTo>
                  <a:pt x="54571" y="207848"/>
                </a:lnTo>
                <a:lnTo>
                  <a:pt x="44170" y="221386"/>
                </a:lnTo>
                <a:lnTo>
                  <a:pt x="51384" y="238518"/>
                </a:lnTo>
                <a:lnTo>
                  <a:pt x="51384" y="248894"/>
                </a:lnTo>
                <a:lnTo>
                  <a:pt x="54571" y="255650"/>
                </a:lnTo>
                <a:lnTo>
                  <a:pt x="47777" y="279552"/>
                </a:lnTo>
                <a:lnTo>
                  <a:pt x="37414" y="282701"/>
                </a:lnTo>
                <a:lnTo>
                  <a:pt x="27495" y="279552"/>
                </a:lnTo>
                <a:lnTo>
                  <a:pt x="23888" y="282701"/>
                </a:lnTo>
                <a:lnTo>
                  <a:pt x="30645" y="293065"/>
                </a:lnTo>
                <a:lnTo>
                  <a:pt x="41021" y="302996"/>
                </a:lnTo>
                <a:lnTo>
                  <a:pt x="47777" y="316979"/>
                </a:lnTo>
                <a:lnTo>
                  <a:pt x="27520" y="330504"/>
                </a:lnTo>
                <a:lnTo>
                  <a:pt x="37439" y="340436"/>
                </a:lnTo>
                <a:lnTo>
                  <a:pt x="34277" y="344042"/>
                </a:lnTo>
                <a:lnTo>
                  <a:pt x="47802" y="354406"/>
                </a:lnTo>
                <a:lnTo>
                  <a:pt x="64947" y="374688"/>
                </a:lnTo>
                <a:lnTo>
                  <a:pt x="95605" y="388213"/>
                </a:lnTo>
                <a:lnTo>
                  <a:pt x="125806" y="391820"/>
                </a:lnTo>
                <a:lnTo>
                  <a:pt x="129413" y="391820"/>
                </a:lnTo>
                <a:lnTo>
                  <a:pt x="133019" y="388213"/>
                </a:lnTo>
                <a:lnTo>
                  <a:pt x="136169" y="388213"/>
                </a:lnTo>
                <a:lnTo>
                  <a:pt x="136169" y="384606"/>
                </a:lnTo>
                <a:lnTo>
                  <a:pt x="139776" y="374688"/>
                </a:lnTo>
                <a:lnTo>
                  <a:pt x="149707" y="374688"/>
                </a:lnTo>
                <a:lnTo>
                  <a:pt x="149707" y="371081"/>
                </a:lnTo>
                <a:lnTo>
                  <a:pt x="153314" y="361149"/>
                </a:lnTo>
                <a:lnTo>
                  <a:pt x="160083" y="344017"/>
                </a:lnTo>
                <a:lnTo>
                  <a:pt x="156476" y="340410"/>
                </a:lnTo>
                <a:lnTo>
                  <a:pt x="146558" y="340410"/>
                </a:lnTo>
                <a:lnTo>
                  <a:pt x="142951" y="344017"/>
                </a:lnTo>
                <a:lnTo>
                  <a:pt x="136156" y="357543"/>
                </a:lnTo>
                <a:lnTo>
                  <a:pt x="133007" y="367931"/>
                </a:lnTo>
                <a:lnTo>
                  <a:pt x="125793" y="367931"/>
                </a:lnTo>
                <a:lnTo>
                  <a:pt x="129400" y="361149"/>
                </a:lnTo>
                <a:lnTo>
                  <a:pt x="122631" y="357543"/>
                </a:lnTo>
                <a:lnTo>
                  <a:pt x="125793" y="354380"/>
                </a:lnTo>
                <a:lnTo>
                  <a:pt x="133007" y="354380"/>
                </a:lnTo>
                <a:lnTo>
                  <a:pt x="136156" y="330504"/>
                </a:lnTo>
                <a:lnTo>
                  <a:pt x="139763" y="337273"/>
                </a:lnTo>
                <a:lnTo>
                  <a:pt x="139763" y="340436"/>
                </a:lnTo>
                <a:lnTo>
                  <a:pt x="153301" y="330504"/>
                </a:lnTo>
                <a:lnTo>
                  <a:pt x="149694" y="326897"/>
                </a:lnTo>
                <a:lnTo>
                  <a:pt x="153301" y="320116"/>
                </a:lnTo>
                <a:lnTo>
                  <a:pt x="156464" y="320116"/>
                </a:lnTo>
                <a:lnTo>
                  <a:pt x="163220" y="326897"/>
                </a:lnTo>
                <a:lnTo>
                  <a:pt x="163220" y="330504"/>
                </a:lnTo>
                <a:lnTo>
                  <a:pt x="173621" y="310222"/>
                </a:lnTo>
                <a:lnTo>
                  <a:pt x="166827" y="303021"/>
                </a:lnTo>
                <a:lnTo>
                  <a:pt x="170434" y="299846"/>
                </a:lnTo>
                <a:lnTo>
                  <a:pt x="177228" y="303021"/>
                </a:lnTo>
                <a:lnTo>
                  <a:pt x="180378" y="299846"/>
                </a:lnTo>
                <a:lnTo>
                  <a:pt x="177228" y="296240"/>
                </a:lnTo>
                <a:lnTo>
                  <a:pt x="173621" y="296240"/>
                </a:lnTo>
                <a:lnTo>
                  <a:pt x="177228" y="289471"/>
                </a:lnTo>
                <a:lnTo>
                  <a:pt x="183984" y="293065"/>
                </a:lnTo>
                <a:lnTo>
                  <a:pt x="187147" y="286308"/>
                </a:lnTo>
                <a:lnTo>
                  <a:pt x="180378" y="282701"/>
                </a:lnTo>
                <a:lnTo>
                  <a:pt x="180378" y="272770"/>
                </a:lnTo>
                <a:lnTo>
                  <a:pt x="183984" y="272770"/>
                </a:lnTo>
                <a:lnTo>
                  <a:pt x="187147" y="275932"/>
                </a:lnTo>
                <a:lnTo>
                  <a:pt x="190741" y="275932"/>
                </a:lnTo>
                <a:lnTo>
                  <a:pt x="183984" y="269163"/>
                </a:lnTo>
                <a:lnTo>
                  <a:pt x="190741" y="258787"/>
                </a:lnTo>
                <a:lnTo>
                  <a:pt x="190741" y="262394"/>
                </a:lnTo>
                <a:lnTo>
                  <a:pt x="187147" y="265556"/>
                </a:lnTo>
                <a:lnTo>
                  <a:pt x="190741" y="269163"/>
                </a:lnTo>
                <a:lnTo>
                  <a:pt x="193903" y="262394"/>
                </a:lnTo>
                <a:lnTo>
                  <a:pt x="190741" y="255625"/>
                </a:lnTo>
                <a:lnTo>
                  <a:pt x="197510" y="255625"/>
                </a:lnTo>
                <a:lnTo>
                  <a:pt x="197510" y="265544"/>
                </a:lnTo>
                <a:lnTo>
                  <a:pt x="193903" y="265544"/>
                </a:lnTo>
                <a:lnTo>
                  <a:pt x="193903" y="272757"/>
                </a:lnTo>
                <a:lnTo>
                  <a:pt x="197510" y="269151"/>
                </a:lnTo>
                <a:lnTo>
                  <a:pt x="197510" y="272757"/>
                </a:lnTo>
                <a:lnTo>
                  <a:pt x="193903" y="275907"/>
                </a:lnTo>
                <a:lnTo>
                  <a:pt x="193903" y="282689"/>
                </a:lnTo>
                <a:lnTo>
                  <a:pt x="197510" y="282689"/>
                </a:lnTo>
                <a:lnTo>
                  <a:pt x="197510" y="286296"/>
                </a:lnTo>
                <a:lnTo>
                  <a:pt x="200698" y="286296"/>
                </a:lnTo>
                <a:lnTo>
                  <a:pt x="197510" y="293052"/>
                </a:lnTo>
                <a:lnTo>
                  <a:pt x="193903" y="306577"/>
                </a:lnTo>
                <a:lnTo>
                  <a:pt x="197510" y="296214"/>
                </a:lnTo>
                <a:lnTo>
                  <a:pt x="200698" y="293039"/>
                </a:lnTo>
                <a:lnTo>
                  <a:pt x="204304" y="279501"/>
                </a:lnTo>
                <a:lnTo>
                  <a:pt x="200698" y="279501"/>
                </a:lnTo>
                <a:lnTo>
                  <a:pt x="200698" y="275894"/>
                </a:lnTo>
                <a:lnTo>
                  <a:pt x="207911" y="258775"/>
                </a:lnTo>
                <a:lnTo>
                  <a:pt x="211061" y="255612"/>
                </a:lnTo>
                <a:lnTo>
                  <a:pt x="214668" y="248843"/>
                </a:lnTo>
                <a:lnTo>
                  <a:pt x="217817" y="245236"/>
                </a:lnTo>
                <a:lnTo>
                  <a:pt x="217817" y="238467"/>
                </a:lnTo>
                <a:lnTo>
                  <a:pt x="224586" y="238467"/>
                </a:lnTo>
                <a:lnTo>
                  <a:pt x="224586" y="235305"/>
                </a:lnTo>
                <a:lnTo>
                  <a:pt x="234975" y="221322"/>
                </a:lnTo>
                <a:lnTo>
                  <a:pt x="241744" y="214553"/>
                </a:lnTo>
                <a:lnTo>
                  <a:pt x="245351" y="211391"/>
                </a:lnTo>
                <a:lnTo>
                  <a:pt x="248500" y="207784"/>
                </a:lnTo>
                <a:lnTo>
                  <a:pt x="248500" y="204622"/>
                </a:lnTo>
                <a:lnTo>
                  <a:pt x="262039" y="194259"/>
                </a:lnTo>
                <a:lnTo>
                  <a:pt x="262039" y="190652"/>
                </a:lnTo>
                <a:lnTo>
                  <a:pt x="265645" y="194259"/>
                </a:lnTo>
                <a:lnTo>
                  <a:pt x="268808" y="183870"/>
                </a:lnTo>
                <a:lnTo>
                  <a:pt x="272415" y="187477"/>
                </a:lnTo>
                <a:lnTo>
                  <a:pt x="272415" y="183870"/>
                </a:lnTo>
                <a:lnTo>
                  <a:pt x="268808" y="180720"/>
                </a:lnTo>
                <a:lnTo>
                  <a:pt x="265645" y="180720"/>
                </a:lnTo>
                <a:lnTo>
                  <a:pt x="268808" y="173951"/>
                </a:lnTo>
                <a:lnTo>
                  <a:pt x="272415" y="177114"/>
                </a:lnTo>
                <a:lnTo>
                  <a:pt x="272415" y="180720"/>
                </a:lnTo>
                <a:lnTo>
                  <a:pt x="275564" y="177114"/>
                </a:lnTo>
                <a:lnTo>
                  <a:pt x="272415" y="173951"/>
                </a:lnTo>
                <a:lnTo>
                  <a:pt x="275564" y="173951"/>
                </a:lnTo>
                <a:lnTo>
                  <a:pt x="275564" y="167182"/>
                </a:lnTo>
                <a:lnTo>
                  <a:pt x="279171" y="160400"/>
                </a:lnTo>
                <a:lnTo>
                  <a:pt x="282778" y="156794"/>
                </a:lnTo>
                <a:lnTo>
                  <a:pt x="285940" y="153187"/>
                </a:lnTo>
                <a:lnTo>
                  <a:pt x="285940" y="150037"/>
                </a:lnTo>
                <a:lnTo>
                  <a:pt x="289534" y="143268"/>
                </a:lnTo>
                <a:lnTo>
                  <a:pt x="289534" y="139661"/>
                </a:lnTo>
                <a:lnTo>
                  <a:pt x="296329" y="126123"/>
                </a:lnTo>
                <a:lnTo>
                  <a:pt x="296329" y="136512"/>
                </a:lnTo>
                <a:lnTo>
                  <a:pt x="299491" y="126123"/>
                </a:lnTo>
                <a:lnTo>
                  <a:pt x="299491" y="119367"/>
                </a:lnTo>
                <a:lnTo>
                  <a:pt x="303085" y="119367"/>
                </a:lnTo>
                <a:lnTo>
                  <a:pt x="303085" y="115900"/>
                </a:lnTo>
                <a:lnTo>
                  <a:pt x="306247" y="108686"/>
                </a:lnTo>
                <a:lnTo>
                  <a:pt x="309854" y="105536"/>
                </a:lnTo>
                <a:lnTo>
                  <a:pt x="313004" y="101930"/>
                </a:lnTo>
                <a:lnTo>
                  <a:pt x="316611" y="95161"/>
                </a:lnTo>
                <a:lnTo>
                  <a:pt x="323405" y="88391"/>
                </a:lnTo>
                <a:lnTo>
                  <a:pt x="327012" y="85216"/>
                </a:lnTo>
                <a:lnTo>
                  <a:pt x="336931" y="78460"/>
                </a:lnTo>
                <a:lnTo>
                  <a:pt x="343700" y="71246"/>
                </a:lnTo>
                <a:lnTo>
                  <a:pt x="327037" y="47802"/>
                </a:lnTo>
                <a:lnTo>
                  <a:pt x="303149" y="6794"/>
                </a:lnTo>
                <a:lnTo>
                  <a:pt x="296392" y="3606"/>
                </a:lnTo>
                <a:lnTo>
                  <a:pt x="268884" y="0"/>
                </a:lnTo>
                <a:lnTo>
                  <a:pt x="265722" y="0"/>
                </a:lnTo>
                <a:lnTo>
                  <a:pt x="265493" y="406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116721" y="4831935"/>
            <a:ext cx="6756" cy="13538"/>
          </a:xfrm>
          <a:custGeom>
            <a:avLst/>
            <a:gdLst/>
            <a:ahLst/>
            <a:cxnLst/>
            <a:rect l="l" t="t" r="r" b="b"/>
            <a:pathLst>
              <a:path w="6756" h="13538">
                <a:moveTo>
                  <a:pt x="3149" y="0"/>
                </a:moveTo>
                <a:lnTo>
                  <a:pt x="0" y="13538"/>
                </a:lnTo>
                <a:lnTo>
                  <a:pt x="6756" y="0"/>
                </a:lnTo>
                <a:lnTo>
                  <a:pt x="3149" y="0"/>
                </a:lnTo>
                <a:close/>
              </a:path>
            </a:pathLst>
          </a:custGeom>
          <a:ln w="1269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068929" y="4893239"/>
            <a:ext cx="3606" cy="3606"/>
          </a:xfrm>
          <a:custGeom>
            <a:avLst/>
            <a:gdLst/>
            <a:ahLst/>
            <a:cxnLst/>
            <a:rect l="l" t="t" r="r" b="b"/>
            <a:pathLst>
              <a:path w="3606" h="3606">
                <a:moveTo>
                  <a:pt x="0" y="0"/>
                </a:moveTo>
                <a:lnTo>
                  <a:pt x="0" y="3606"/>
                </a:lnTo>
                <a:lnTo>
                  <a:pt x="3606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065781" y="4896846"/>
            <a:ext cx="3150" cy="6756"/>
          </a:xfrm>
          <a:custGeom>
            <a:avLst/>
            <a:gdLst/>
            <a:ahLst/>
            <a:cxnLst/>
            <a:rect l="l" t="t" r="r" b="b"/>
            <a:pathLst>
              <a:path w="3149" h="6756">
                <a:moveTo>
                  <a:pt x="3149" y="0"/>
                </a:moveTo>
                <a:lnTo>
                  <a:pt x="0" y="3149"/>
                </a:lnTo>
                <a:lnTo>
                  <a:pt x="0" y="6756"/>
                </a:lnTo>
                <a:lnTo>
                  <a:pt x="3149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038349" y="4940991"/>
            <a:ext cx="3606" cy="3149"/>
          </a:xfrm>
          <a:custGeom>
            <a:avLst/>
            <a:gdLst/>
            <a:ahLst/>
            <a:cxnLst/>
            <a:rect l="l" t="t" r="r" b="b"/>
            <a:pathLst>
              <a:path w="3606" h="3149">
                <a:moveTo>
                  <a:pt x="3606" y="0"/>
                </a:moveTo>
                <a:lnTo>
                  <a:pt x="0" y="3149"/>
                </a:lnTo>
                <a:lnTo>
                  <a:pt x="3606" y="3149"/>
                </a:lnTo>
                <a:lnTo>
                  <a:pt x="3606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813915" y="4784590"/>
            <a:ext cx="30683" cy="54140"/>
          </a:xfrm>
          <a:custGeom>
            <a:avLst/>
            <a:gdLst/>
            <a:ahLst/>
            <a:cxnLst/>
            <a:rect l="l" t="t" r="r" b="b"/>
            <a:pathLst>
              <a:path w="30683" h="54140">
                <a:moveTo>
                  <a:pt x="7213" y="25"/>
                </a:moveTo>
                <a:lnTo>
                  <a:pt x="7213" y="20307"/>
                </a:lnTo>
                <a:lnTo>
                  <a:pt x="0" y="23469"/>
                </a:lnTo>
                <a:lnTo>
                  <a:pt x="7213" y="40601"/>
                </a:lnTo>
                <a:lnTo>
                  <a:pt x="3606" y="44208"/>
                </a:lnTo>
                <a:lnTo>
                  <a:pt x="3606" y="47383"/>
                </a:lnTo>
                <a:lnTo>
                  <a:pt x="7213" y="54140"/>
                </a:lnTo>
                <a:lnTo>
                  <a:pt x="10375" y="47383"/>
                </a:lnTo>
                <a:lnTo>
                  <a:pt x="20751" y="40601"/>
                </a:lnTo>
                <a:lnTo>
                  <a:pt x="30683" y="33845"/>
                </a:lnTo>
                <a:lnTo>
                  <a:pt x="27533" y="20307"/>
                </a:lnTo>
                <a:lnTo>
                  <a:pt x="23926" y="13538"/>
                </a:lnTo>
                <a:lnTo>
                  <a:pt x="17144" y="9931"/>
                </a:lnTo>
                <a:lnTo>
                  <a:pt x="10375" y="0"/>
                </a:lnTo>
                <a:lnTo>
                  <a:pt x="7213" y="25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841335" y="4825154"/>
            <a:ext cx="9931" cy="10388"/>
          </a:xfrm>
          <a:custGeom>
            <a:avLst/>
            <a:gdLst/>
            <a:ahLst/>
            <a:cxnLst/>
            <a:rect l="l" t="t" r="r" b="b"/>
            <a:pathLst>
              <a:path w="9931" h="10388">
                <a:moveTo>
                  <a:pt x="6769" y="0"/>
                </a:moveTo>
                <a:lnTo>
                  <a:pt x="0" y="3606"/>
                </a:lnTo>
                <a:lnTo>
                  <a:pt x="0" y="10388"/>
                </a:lnTo>
                <a:lnTo>
                  <a:pt x="9931" y="0"/>
                </a:lnTo>
                <a:lnTo>
                  <a:pt x="6769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6014880" y="4944166"/>
            <a:ext cx="20319" cy="68084"/>
          </a:xfrm>
          <a:custGeom>
            <a:avLst/>
            <a:gdLst/>
            <a:ahLst/>
            <a:cxnLst/>
            <a:rect l="l" t="t" r="r" b="b"/>
            <a:pathLst>
              <a:path w="20320" h="68084">
                <a:moveTo>
                  <a:pt x="20319" y="0"/>
                </a:moveTo>
                <a:lnTo>
                  <a:pt x="13550" y="13512"/>
                </a:lnTo>
                <a:lnTo>
                  <a:pt x="6769" y="27508"/>
                </a:lnTo>
                <a:lnTo>
                  <a:pt x="0" y="37426"/>
                </a:lnTo>
                <a:lnTo>
                  <a:pt x="0" y="68084"/>
                </a:lnTo>
                <a:lnTo>
                  <a:pt x="3162" y="50965"/>
                </a:lnTo>
                <a:lnTo>
                  <a:pt x="6769" y="34277"/>
                </a:lnTo>
                <a:lnTo>
                  <a:pt x="13550" y="20739"/>
                </a:lnTo>
                <a:lnTo>
                  <a:pt x="20319" y="3619"/>
                </a:lnTo>
                <a:lnTo>
                  <a:pt x="20319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4818141" y="4592596"/>
            <a:ext cx="727265" cy="664527"/>
          </a:xfrm>
          <a:custGeom>
            <a:avLst/>
            <a:gdLst/>
            <a:ahLst/>
            <a:cxnLst/>
            <a:rect l="l" t="t" r="r" b="b"/>
            <a:pathLst>
              <a:path w="727265" h="664527">
                <a:moveTo>
                  <a:pt x="231266" y="1358"/>
                </a:moveTo>
                <a:lnTo>
                  <a:pt x="238023" y="21640"/>
                </a:lnTo>
                <a:lnTo>
                  <a:pt x="231266" y="21640"/>
                </a:lnTo>
                <a:lnTo>
                  <a:pt x="220903" y="28854"/>
                </a:lnTo>
                <a:lnTo>
                  <a:pt x="220903" y="45529"/>
                </a:lnTo>
                <a:lnTo>
                  <a:pt x="190703" y="52298"/>
                </a:lnTo>
                <a:lnTo>
                  <a:pt x="173570" y="69430"/>
                </a:lnTo>
                <a:lnTo>
                  <a:pt x="169964" y="93306"/>
                </a:lnTo>
                <a:lnTo>
                  <a:pt x="187096" y="117195"/>
                </a:lnTo>
                <a:lnTo>
                  <a:pt x="204228" y="120357"/>
                </a:lnTo>
                <a:lnTo>
                  <a:pt x="210985" y="144221"/>
                </a:lnTo>
                <a:lnTo>
                  <a:pt x="169976" y="161353"/>
                </a:lnTo>
                <a:lnTo>
                  <a:pt x="160058" y="144221"/>
                </a:lnTo>
                <a:lnTo>
                  <a:pt x="139318" y="141071"/>
                </a:lnTo>
                <a:lnTo>
                  <a:pt x="136156" y="150990"/>
                </a:lnTo>
                <a:lnTo>
                  <a:pt x="119024" y="154584"/>
                </a:lnTo>
                <a:lnTo>
                  <a:pt x="119024" y="164515"/>
                </a:lnTo>
                <a:lnTo>
                  <a:pt x="105498" y="157746"/>
                </a:lnTo>
                <a:lnTo>
                  <a:pt x="108661" y="164515"/>
                </a:lnTo>
                <a:lnTo>
                  <a:pt x="68110" y="178485"/>
                </a:lnTo>
                <a:lnTo>
                  <a:pt x="50965" y="192011"/>
                </a:lnTo>
                <a:lnTo>
                  <a:pt x="37452" y="174879"/>
                </a:lnTo>
                <a:lnTo>
                  <a:pt x="37452" y="178485"/>
                </a:lnTo>
                <a:lnTo>
                  <a:pt x="20307" y="185267"/>
                </a:lnTo>
                <a:lnTo>
                  <a:pt x="10401" y="181660"/>
                </a:lnTo>
                <a:lnTo>
                  <a:pt x="6794" y="198793"/>
                </a:lnTo>
                <a:lnTo>
                  <a:pt x="20307" y="205562"/>
                </a:lnTo>
                <a:lnTo>
                  <a:pt x="17157" y="212331"/>
                </a:lnTo>
                <a:lnTo>
                  <a:pt x="13550" y="219113"/>
                </a:lnTo>
                <a:lnTo>
                  <a:pt x="20307" y="225869"/>
                </a:lnTo>
                <a:lnTo>
                  <a:pt x="27076" y="252907"/>
                </a:lnTo>
                <a:lnTo>
                  <a:pt x="17157" y="260121"/>
                </a:lnTo>
                <a:lnTo>
                  <a:pt x="10401" y="276796"/>
                </a:lnTo>
                <a:lnTo>
                  <a:pt x="3606" y="290322"/>
                </a:lnTo>
                <a:lnTo>
                  <a:pt x="0" y="300697"/>
                </a:lnTo>
                <a:lnTo>
                  <a:pt x="61290" y="270052"/>
                </a:lnTo>
                <a:lnTo>
                  <a:pt x="78435" y="283578"/>
                </a:lnTo>
                <a:lnTo>
                  <a:pt x="108623" y="290347"/>
                </a:lnTo>
                <a:lnTo>
                  <a:pt x="125768" y="311086"/>
                </a:lnTo>
                <a:lnTo>
                  <a:pt x="132524" y="327748"/>
                </a:lnTo>
                <a:lnTo>
                  <a:pt x="142887" y="331355"/>
                </a:lnTo>
                <a:lnTo>
                  <a:pt x="153263" y="327748"/>
                </a:lnTo>
                <a:lnTo>
                  <a:pt x="166789" y="334962"/>
                </a:lnTo>
                <a:lnTo>
                  <a:pt x="166789" y="344893"/>
                </a:lnTo>
                <a:lnTo>
                  <a:pt x="169951" y="341731"/>
                </a:lnTo>
                <a:lnTo>
                  <a:pt x="176707" y="344893"/>
                </a:lnTo>
                <a:lnTo>
                  <a:pt x="180314" y="362013"/>
                </a:lnTo>
                <a:lnTo>
                  <a:pt x="166789" y="365188"/>
                </a:lnTo>
                <a:lnTo>
                  <a:pt x="146049" y="389051"/>
                </a:lnTo>
                <a:lnTo>
                  <a:pt x="156438" y="399440"/>
                </a:lnTo>
                <a:lnTo>
                  <a:pt x="160045" y="419709"/>
                </a:lnTo>
                <a:lnTo>
                  <a:pt x="169964" y="436841"/>
                </a:lnTo>
                <a:lnTo>
                  <a:pt x="169964" y="450367"/>
                </a:lnTo>
                <a:lnTo>
                  <a:pt x="176720" y="450367"/>
                </a:lnTo>
                <a:lnTo>
                  <a:pt x="204215" y="463905"/>
                </a:lnTo>
                <a:lnTo>
                  <a:pt x="204215" y="467499"/>
                </a:lnTo>
                <a:lnTo>
                  <a:pt x="193852" y="491388"/>
                </a:lnTo>
                <a:lnTo>
                  <a:pt x="193852" y="501307"/>
                </a:lnTo>
                <a:lnTo>
                  <a:pt x="197446" y="501307"/>
                </a:lnTo>
                <a:lnTo>
                  <a:pt x="217716" y="514845"/>
                </a:lnTo>
                <a:lnTo>
                  <a:pt x="234848" y="521601"/>
                </a:lnTo>
                <a:lnTo>
                  <a:pt x="241604" y="504926"/>
                </a:lnTo>
                <a:lnTo>
                  <a:pt x="258279" y="494563"/>
                </a:lnTo>
                <a:lnTo>
                  <a:pt x="261886" y="498170"/>
                </a:lnTo>
                <a:lnTo>
                  <a:pt x="268643" y="491401"/>
                </a:lnTo>
                <a:lnTo>
                  <a:pt x="275412" y="494563"/>
                </a:lnTo>
                <a:lnTo>
                  <a:pt x="268643" y="501319"/>
                </a:lnTo>
                <a:lnTo>
                  <a:pt x="261581" y="501319"/>
                </a:lnTo>
                <a:lnTo>
                  <a:pt x="261581" y="511695"/>
                </a:lnTo>
                <a:lnTo>
                  <a:pt x="264756" y="511695"/>
                </a:lnTo>
                <a:lnTo>
                  <a:pt x="261581" y="528840"/>
                </a:lnTo>
                <a:lnTo>
                  <a:pt x="251205" y="542378"/>
                </a:lnTo>
                <a:lnTo>
                  <a:pt x="261581" y="555891"/>
                </a:lnTo>
                <a:lnTo>
                  <a:pt x="251205" y="569429"/>
                </a:lnTo>
                <a:lnTo>
                  <a:pt x="251205" y="573036"/>
                </a:lnTo>
                <a:lnTo>
                  <a:pt x="248056" y="589686"/>
                </a:lnTo>
                <a:lnTo>
                  <a:pt x="241299" y="589686"/>
                </a:lnTo>
                <a:lnTo>
                  <a:pt x="227291" y="600075"/>
                </a:lnTo>
                <a:lnTo>
                  <a:pt x="213779" y="593280"/>
                </a:lnTo>
                <a:lnTo>
                  <a:pt x="207009" y="593280"/>
                </a:lnTo>
                <a:lnTo>
                  <a:pt x="207009" y="589686"/>
                </a:lnTo>
                <a:lnTo>
                  <a:pt x="203834" y="586524"/>
                </a:lnTo>
                <a:lnTo>
                  <a:pt x="200228" y="582917"/>
                </a:lnTo>
                <a:lnTo>
                  <a:pt x="159677" y="576160"/>
                </a:lnTo>
                <a:lnTo>
                  <a:pt x="169595" y="589686"/>
                </a:lnTo>
                <a:lnTo>
                  <a:pt x="169595" y="603211"/>
                </a:lnTo>
                <a:lnTo>
                  <a:pt x="183133" y="633857"/>
                </a:lnTo>
                <a:lnTo>
                  <a:pt x="200266" y="637463"/>
                </a:lnTo>
                <a:lnTo>
                  <a:pt x="213791" y="633857"/>
                </a:lnTo>
                <a:lnTo>
                  <a:pt x="227329" y="644232"/>
                </a:lnTo>
                <a:lnTo>
                  <a:pt x="237693" y="654596"/>
                </a:lnTo>
                <a:lnTo>
                  <a:pt x="248056" y="664527"/>
                </a:lnTo>
                <a:lnTo>
                  <a:pt x="261581" y="661365"/>
                </a:lnTo>
                <a:lnTo>
                  <a:pt x="264744" y="650976"/>
                </a:lnTo>
                <a:lnTo>
                  <a:pt x="268350" y="644220"/>
                </a:lnTo>
                <a:lnTo>
                  <a:pt x="281863" y="637451"/>
                </a:lnTo>
                <a:lnTo>
                  <a:pt x="288658" y="630682"/>
                </a:lnTo>
                <a:lnTo>
                  <a:pt x="329666" y="613549"/>
                </a:lnTo>
                <a:lnTo>
                  <a:pt x="332828" y="600024"/>
                </a:lnTo>
                <a:lnTo>
                  <a:pt x="336422" y="589635"/>
                </a:lnTo>
                <a:lnTo>
                  <a:pt x="343192" y="579729"/>
                </a:lnTo>
                <a:lnTo>
                  <a:pt x="367068" y="552234"/>
                </a:lnTo>
                <a:lnTo>
                  <a:pt x="367068" y="549071"/>
                </a:lnTo>
                <a:lnTo>
                  <a:pt x="373837" y="535546"/>
                </a:lnTo>
                <a:lnTo>
                  <a:pt x="384213" y="521576"/>
                </a:lnTo>
                <a:lnTo>
                  <a:pt x="390982" y="504901"/>
                </a:lnTo>
                <a:lnTo>
                  <a:pt x="387388" y="494538"/>
                </a:lnTo>
                <a:lnTo>
                  <a:pt x="400900" y="484162"/>
                </a:lnTo>
                <a:lnTo>
                  <a:pt x="435152" y="491375"/>
                </a:lnTo>
                <a:lnTo>
                  <a:pt x="451827" y="501294"/>
                </a:lnTo>
                <a:lnTo>
                  <a:pt x="458584" y="498132"/>
                </a:lnTo>
                <a:lnTo>
                  <a:pt x="462191" y="494538"/>
                </a:lnTo>
                <a:lnTo>
                  <a:pt x="475729" y="487768"/>
                </a:lnTo>
                <a:lnTo>
                  <a:pt x="486092" y="484162"/>
                </a:lnTo>
                <a:lnTo>
                  <a:pt x="486092" y="472909"/>
                </a:lnTo>
                <a:lnTo>
                  <a:pt x="496023" y="466153"/>
                </a:lnTo>
                <a:lnTo>
                  <a:pt x="492848" y="445401"/>
                </a:lnTo>
                <a:lnTo>
                  <a:pt x="503237" y="435495"/>
                </a:lnTo>
                <a:lnTo>
                  <a:pt x="513143" y="428713"/>
                </a:lnTo>
                <a:lnTo>
                  <a:pt x="523506" y="428713"/>
                </a:lnTo>
                <a:lnTo>
                  <a:pt x="540651" y="435495"/>
                </a:lnTo>
                <a:lnTo>
                  <a:pt x="547408" y="438645"/>
                </a:lnTo>
                <a:lnTo>
                  <a:pt x="560946" y="438645"/>
                </a:lnTo>
                <a:lnTo>
                  <a:pt x="584822" y="442252"/>
                </a:lnTo>
                <a:lnTo>
                  <a:pt x="598347" y="449008"/>
                </a:lnTo>
                <a:lnTo>
                  <a:pt x="605116" y="445401"/>
                </a:lnTo>
                <a:lnTo>
                  <a:pt x="625386" y="455790"/>
                </a:lnTo>
                <a:lnTo>
                  <a:pt x="638924" y="449008"/>
                </a:lnTo>
                <a:lnTo>
                  <a:pt x="642531" y="449008"/>
                </a:lnTo>
                <a:lnTo>
                  <a:pt x="652894" y="435495"/>
                </a:lnTo>
                <a:lnTo>
                  <a:pt x="659676" y="418350"/>
                </a:lnTo>
                <a:lnTo>
                  <a:pt x="679932" y="404837"/>
                </a:lnTo>
                <a:lnTo>
                  <a:pt x="679932" y="394449"/>
                </a:lnTo>
                <a:lnTo>
                  <a:pt x="697064" y="394449"/>
                </a:lnTo>
                <a:lnTo>
                  <a:pt x="713739" y="380936"/>
                </a:lnTo>
                <a:lnTo>
                  <a:pt x="727265" y="367398"/>
                </a:lnTo>
                <a:lnTo>
                  <a:pt x="713739" y="350266"/>
                </a:lnTo>
                <a:lnTo>
                  <a:pt x="710564" y="329984"/>
                </a:lnTo>
                <a:lnTo>
                  <a:pt x="689825" y="319620"/>
                </a:lnTo>
                <a:lnTo>
                  <a:pt x="679907" y="309702"/>
                </a:lnTo>
                <a:lnTo>
                  <a:pt x="676300" y="296176"/>
                </a:lnTo>
                <a:lnTo>
                  <a:pt x="693432" y="285813"/>
                </a:lnTo>
                <a:lnTo>
                  <a:pt x="689825" y="268668"/>
                </a:lnTo>
                <a:lnTo>
                  <a:pt x="693432" y="255143"/>
                </a:lnTo>
                <a:lnTo>
                  <a:pt x="706958" y="248373"/>
                </a:lnTo>
                <a:lnTo>
                  <a:pt x="700189" y="237998"/>
                </a:lnTo>
                <a:lnTo>
                  <a:pt x="713727" y="217728"/>
                </a:lnTo>
                <a:lnTo>
                  <a:pt x="710552" y="214122"/>
                </a:lnTo>
                <a:lnTo>
                  <a:pt x="717334" y="200596"/>
                </a:lnTo>
                <a:lnTo>
                  <a:pt x="724090" y="197446"/>
                </a:lnTo>
                <a:lnTo>
                  <a:pt x="727252" y="193840"/>
                </a:lnTo>
                <a:lnTo>
                  <a:pt x="693445" y="139763"/>
                </a:lnTo>
                <a:lnTo>
                  <a:pt x="689838" y="132549"/>
                </a:lnTo>
                <a:lnTo>
                  <a:pt x="686688" y="125780"/>
                </a:lnTo>
                <a:lnTo>
                  <a:pt x="686688" y="105511"/>
                </a:lnTo>
                <a:lnTo>
                  <a:pt x="683082" y="88366"/>
                </a:lnTo>
                <a:lnTo>
                  <a:pt x="666407" y="74828"/>
                </a:lnTo>
                <a:lnTo>
                  <a:pt x="642531" y="57708"/>
                </a:lnTo>
                <a:lnTo>
                  <a:pt x="628992" y="37426"/>
                </a:lnTo>
                <a:lnTo>
                  <a:pt x="628992" y="41033"/>
                </a:lnTo>
                <a:lnTo>
                  <a:pt x="605116" y="68072"/>
                </a:lnTo>
                <a:lnTo>
                  <a:pt x="584834" y="78435"/>
                </a:lnTo>
                <a:lnTo>
                  <a:pt x="574459" y="88366"/>
                </a:lnTo>
                <a:lnTo>
                  <a:pt x="574459" y="95123"/>
                </a:lnTo>
                <a:lnTo>
                  <a:pt x="554189" y="88366"/>
                </a:lnTo>
                <a:lnTo>
                  <a:pt x="550583" y="95123"/>
                </a:lnTo>
                <a:lnTo>
                  <a:pt x="550583" y="98729"/>
                </a:lnTo>
                <a:lnTo>
                  <a:pt x="557352" y="112268"/>
                </a:lnTo>
                <a:lnTo>
                  <a:pt x="519937" y="119037"/>
                </a:lnTo>
                <a:lnTo>
                  <a:pt x="519937" y="142925"/>
                </a:lnTo>
                <a:lnTo>
                  <a:pt x="510019" y="160058"/>
                </a:lnTo>
                <a:lnTo>
                  <a:pt x="475767" y="142925"/>
                </a:lnTo>
                <a:lnTo>
                  <a:pt x="479374" y="129400"/>
                </a:lnTo>
                <a:lnTo>
                  <a:pt x="472605" y="129400"/>
                </a:lnTo>
                <a:lnTo>
                  <a:pt x="455460" y="122631"/>
                </a:lnTo>
                <a:lnTo>
                  <a:pt x="441947" y="115862"/>
                </a:lnTo>
                <a:lnTo>
                  <a:pt x="421678" y="112255"/>
                </a:lnTo>
                <a:lnTo>
                  <a:pt x="414464" y="105486"/>
                </a:lnTo>
                <a:lnTo>
                  <a:pt x="411289" y="105486"/>
                </a:lnTo>
                <a:lnTo>
                  <a:pt x="397763" y="91960"/>
                </a:lnTo>
                <a:lnTo>
                  <a:pt x="391007" y="91960"/>
                </a:lnTo>
                <a:lnTo>
                  <a:pt x="356755" y="17132"/>
                </a:lnTo>
                <a:lnTo>
                  <a:pt x="322948" y="17132"/>
                </a:lnTo>
                <a:lnTo>
                  <a:pt x="275183" y="13525"/>
                </a:lnTo>
                <a:lnTo>
                  <a:pt x="244538" y="0"/>
                </a:lnTo>
                <a:lnTo>
                  <a:pt x="230416" y="0"/>
                </a:lnTo>
                <a:lnTo>
                  <a:pt x="231266" y="1358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083140" y="5049541"/>
            <a:ext cx="20751" cy="10375"/>
          </a:xfrm>
          <a:custGeom>
            <a:avLst/>
            <a:gdLst/>
            <a:ahLst/>
            <a:cxnLst/>
            <a:rect l="l" t="t" r="r" b="b"/>
            <a:pathLst>
              <a:path w="20751" h="10375">
                <a:moveTo>
                  <a:pt x="7226" y="0"/>
                </a:moveTo>
                <a:lnTo>
                  <a:pt x="20751" y="0"/>
                </a:lnTo>
                <a:lnTo>
                  <a:pt x="20751" y="3606"/>
                </a:lnTo>
                <a:lnTo>
                  <a:pt x="10375" y="10375"/>
                </a:lnTo>
                <a:lnTo>
                  <a:pt x="0" y="6769"/>
                </a:lnTo>
                <a:lnTo>
                  <a:pt x="7226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375392" y="4393402"/>
            <a:ext cx="602234" cy="778916"/>
          </a:xfrm>
          <a:custGeom>
            <a:avLst/>
            <a:gdLst/>
            <a:ahLst/>
            <a:cxnLst/>
            <a:rect l="l" t="t" r="r" b="b"/>
            <a:pathLst>
              <a:path w="602234" h="778916">
                <a:moveTo>
                  <a:pt x="30657" y="0"/>
                </a:moveTo>
                <a:lnTo>
                  <a:pt x="17119" y="74828"/>
                </a:lnTo>
                <a:lnTo>
                  <a:pt x="3606" y="85191"/>
                </a:lnTo>
                <a:lnTo>
                  <a:pt x="0" y="95123"/>
                </a:lnTo>
                <a:lnTo>
                  <a:pt x="10375" y="105498"/>
                </a:lnTo>
                <a:lnTo>
                  <a:pt x="17132" y="109105"/>
                </a:lnTo>
                <a:lnTo>
                  <a:pt x="27520" y="109105"/>
                </a:lnTo>
                <a:lnTo>
                  <a:pt x="37439" y="112255"/>
                </a:lnTo>
                <a:lnTo>
                  <a:pt x="44195" y="136144"/>
                </a:lnTo>
                <a:lnTo>
                  <a:pt x="50965" y="139293"/>
                </a:lnTo>
                <a:lnTo>
                  <a:pt x="47802" y="142900"/>
                </a:lnTo>
                <a:lnTo>
                  <a:pt x="50965" y="146507"/>
                </a:lnTo>
                <a:lnTo>
                  <a:pt x="68097" y="169938"/>
                </a:lnTo>
                <a:lnTo>
                  <a:pt x="81622" y="180301"/>
                </a:lnTo>
                <a:lnTo>
                  <a:pt x="98755" y="193840"/>
                </a:lnTo>
                <a:lnTo>
                  <a:pt x="98755" y="217716"/>
                </a:lnTo>
                <a:lnTo>
                  <a:pt x="88379" y="220878"/>
                </a:lnTo>
                <a:lnTo>
                  <a:pt x="78447" y="220878"/>
                </a:lnTo>
                <a:lnTo>
                  <a:pt x="71691" y="238010"/>
                </a:lnTo>
                <a:lnTo>
                  <a:pt x="85216" y="258279"/>
                </a:lnTo>
                <a:lnTo>
                  <a:pt x="109092" y="275424"/>
                </a:lnTo>
                <a:lnTo>
                  <a:pt x="125768" y="288950"/>
                </a:lnTo>
                <a:lnTo>
                  <a:pt x="129374" y="306082"/>
                </a:lnTo>
                <a:lnTo>
                  <a:pt x="129374" y="326351"/>
                </a:lnTo>
                <a:lnTo>
                  <a:pt x="132524" y="333121"/>
                </a:lnTo>
                <a:lnTo>
                  <a:pt x="136131" y="340334"/>
                </a:lnTo>
                <a:lnTo>
                  <a:pt x="169951" y="394411"/>
                </a:lnTo>
                <a:lnTo>
                  <a:pt x="166776" y="398018"/>
                </a:lnTo>
                <a:lnTo>
                  <a:pt x="160019" y="401180"/>
                </a:lnTo>
                <a:lnTo>
                  <a:pt x="153250" y="414693"/>
                </a:lnTo>
                <a:lnTo>
                  <a:pt x="156413" y="418299"/>
                </a:lnTo>
                <a:lnTo>
                  <a:pt x="142900" y="438581"/>
                </a:lnTo>
                <a:lnTo>
                  <a:pt x="149656" y="448945"/>
                </a:lnTo>
                <a:lnTo>
                  <a:pt x="136118" y="455714"/>
                </a:lnTo>
                <a:lnTo>
                  <a:pt x="132511" y="469239"/>
                </a:lnTo>
                <a:lnTo>
                  <a:pt x="136118" y="486371"/>
                </a:lnTo>
                <a:lnTo>
                  <a:pt x="118998" y="496747"/>
                </a:lnTo>
                <a:lnTo>
                  <a:pt x="122605" y="510260"/>
                </a:lnTo>
                <a:lnTo>
                  <a:pt x="132511" y="520192"/>
                </a:lnTo>
                <a:lnTo>
                  <a:pt x="153263" y="530567"/>
                </a:lnTo>
                <a:lnTo>
                  <a:pt x="156425" y="550837"/>
                </a:lnTo>
                <a:lnTo>
                  <a:pt x="169964" y="567982"/>
                </a:lnTo>
                <a:lnTo>
                  <a:pt x="156425" y="581494"/>
                </a:lnTo>
                <a:lnTo>
                  <a:pt x="139750" y="595033"/>
                </a:lnTo>
                <a:lnTo>
                  <a:pt x="122605" y="595033"/>
                </a:lnTo>
                <a:lnTo>
                  <a:pt x="122605" y="605396"/>
                </a:lnTo>
                <a:lnTo>
                  <a:pt x="102336" y="618909"/>
                </a:lnTo>
                <a:lnTo>
                  <a:pt x="95554" y="636054"/>
                </a:lnTo>
                <a:lnTo>
                  <a:pt x="85191" y="649579"/>
                </a:lnTo>
                <a:lnTo>
                  <a:pt x="81584" y="649579"/>
                </a:lnTo>
                <a:lnTo>
                  <a:pt x="85191" y="653173"/>
                </a:lnTo>
                <a:lnTo>
                  <a:pt x="81584" y="669836"/>
                </a:lnTo>
                <a:lnTo>
                  <a:pt x="88341" y="693724"/>
                </a:lnTo>
                <a:lnTo>
                  <a:pt x="125768" y="707250"/>
                </a:lnTo>
                <a:lnTo>
                  <a:pt x="118998" y="737895"/>
                </a:lnTo>
                <a:lnTo>
                  <a:pt x="122605" y="741489"/>
                </a:lnTo>
                <a:lnTo>
                  <a:pt x="146507" y="741489"/>
                </a:lnTo>
                <a:lnTo>
                  <a:pt x="146507" y="734720"/>
                </a:lnTo>
                <a:lnTo>
                  <a:pt x="149656" y="734720"/>
                </a:lnTo>
                <a:lnTo>
                  <a:pt x="173545" y="741489"/>
                </a:lnTo>
                <a:lnTo>
                  <a:pt x="180301" y="731113"/>
                </a:lnTo>
                <a:lnTo>
                  <a:pt x="187070" y="734720"/>
                </a:lnTo>
                <a:lnTo>
                  <a:pt x="200609" y="717600"/>
                </a:lnTo>
                <a:lnTo>
                  <a:pt x="214579" y="713994"/>
                </a:lnTo>
                <a:lnTo>
                  <a:pt x="217754" y="720750"/>
                </a:lnTo>
                <a:lnTo>
                  <a:pt x="244779" y="741476"/>
                </a:lnTo>
                <a:lnTo>
                  <a:pt x="238023" y="748258"/>
                </a:lnTo>
                <a:lnTo>
                  <a:pt x="238023" y="758164"/>
                </a:lnTo>
                <a:lnTo>
                  <a:pt x="248386" y="778916"/>
                </a:lnTo>
                <a:lnTo>
                  <a:pt x="347103" y="778916"/>
                </a:lnTo>
                <a:lnTo>
                  <a:pt x="384530" y="772134"/>
                </a:lnTo>
                <a:lnTo>
                  <a:pt x="421932" y="765365"/>
                </a:lnTo>
                <a:lnTo>
                  <a:pt x="469252" y="751395"/>
                </a:lnTo>
                <a:lnTo>
                  <a:pt x="520623" y="731113"/>
                </a:lnTo>
                <a:lnTo>
                  <a:pt x="547662" y="717600"/>
                </a:lnTo>
                <a:lnTo>
                  <a:pt x="554418" y="707212"/>
                </a:lnTo>
                <a:lnTo>
                  <a:pt x="564819" y="704049"/>
                </a:lnTo>
                <a:lnTo>
                  <a:pt x="574725" y="704049"/>
                </a:lnTo>
                <a:lnTo>
                  <a:pt x="578332" y="707212"/>
                </a:lnTo>
                <a:lnTo>
                  <a:pt x="574725" y="700443"/>
                </a:lnTo>
                <a:lnTo>
                  <a:pt x="571576" y="697293"/>
                </a:lnTo>
                <a:lnTo>
                  <a:pt x="578332" y="697293"/>
                </a:lnTo>
                <a:lnTo>
                  <a:pt x="585101" y="690524"/>
                </a:lnTo>
                <a:lnTo>
                  <a:pt x="578332" y="686917"/>
                </a:lnTo>
                <a:lnTo>
                  <a:pt x="588263" y="666648"/>
                </a:lnTo>
                <a:lnTo>
                  <a:pt x="591870" y="659879"/>
                </a:lnTo>
                <a:lnTo>
                  <a:pt x="598627" y="666648"/>
                </a:lnTo>
                <a:lnTo>
                  <a:pt x="602233" y="666648"/>
                </a:lnTo>
                <a:lnTo>
                  <a:pt x="595033" y="659879"/>
                </a:lnTo>
                <a:lnTo>
                  <a:pt x="595033" y="653110"/>
                </a:lnTo>
                <a:lnTo>
                  <a:pt x="564832" y="649503"/>
                </a:lnTo>
                <a:lnTo>
                  <a:pt x="534187" y="635977"/>
                </a:lnTo>
                <a:lnTo>
                  <a:pt x="517042" y="615708"/>
                </a:lnTo>
                <a:lnTo>
                  <a:pt x="503516" y="605332"/>
                </a:lnTo>
                <a:lnTo>
                  <a:pt x="506679" y="601738"/>
                </a:lnTo>
                <a:lnTo>
                  <a:pt x="496747" y="591807"/>
                </a:lnTo>
                <a:lnTo>
                  <a:pt x="517029" y="578281"/>
                </a:lnTo>
                <a:lnTo>
                  <a:pt x="510273" y="564299"/>
                </a:lnTo>
                <a:lnTo>
                  <a:pt x="499897" y="554380"/>
                </a:lnTo>
                <a:lnTo>
                  <a:pt x="493115" y="544017"/>
                </a:lnTo>
                <a:lnTo>
                  <a:pt x="496722" y="540854"/>
                </a:lnTo>
                <a:lnTo>
                  <a:pt x="506653" y="544017"/>
                </a:lnTo>
                <a:lnTo>
                  <a:pt x="517016" y="540854"/>
                </a:lnTo>
                <a:lnTo>
                  <a:pt x="523773" y="516978"/>
                </a:lnTo>
                <a:lnTo>
                  <a:pt x="520623" y="510209"/>
                </a:lnTo>
                <a:lnTo>
                  <a:pt x="520623" y="499846"/>
                </a:lnTo>
                <a:lnTo>
                  <a:pt x="513410" y="482714"/>
                </a:lnTo>
                <a:lnTo>
                  <a:pt x="523773" y="469176"/>
                </a:lnTo>
                <a:lnTo>
                  <a:pt x="520623" y="459270"/>
                </a:lnTo>
                <a:lnTo>
                  <a:pt x="517016" y="448894"/>
                </a:lnTo>
                <a:lnTo>
                  <a:pt x="489978" y="448894"/>
                </a:lnTo>
                <a:lnTo>
                  <a:pt x="479602" y="462419"/>
                </a:lnTo>
                <a:lnTo>
                  <a:pt x="469239" y="455663"/>
                </a:lnTo>
                <a:lnTo>
                  <a:pt x="469239" y="445287"/>
                </a:lnTo>
                <a:lnTo>
                  <a:pt x="483209" y="438518"/>
                </a:lnTo>
                <a:lnTo>
                  <a:pt x="483209" y="434771"/>
                </a:lnTo>
                <a:lnTo>
                  <a:pt x="475995" y="431177"/>
                </a:lnTo>
                <a:lnTo>
                  <a:pt x="466077" y="441540"/>
                </a:lnTo>
                <a:lnTo>
                  <a:pt x="466077" y="434746"/>
                </a:lnTo>
                <a:lnTo>
                  <a:pt x="472859" y="431139"/>
                </a:lnTo>
                <a:lnTo>
                  <a:pt x="469252" y="424383"/>
                </a:lnTo>
                <a:lnTo>
                  <a:pt x="459320" y="431139"/>
                </a:lnTo>
                <a:lnTo>
                  <a:pt x="448957" y="437921"/>
                </a:lnTo>
                <a:lnTo>
                  <a:pt x="445808" y="444677"/>
                </a:lnTo>
                <a:lnTo>
                  <a:pt x="442201" y="437921"/>
                </a:lnTo>
                <a:lnTo>
                  <a:pt x="442201" y="434733"/>
                </a:lnTo>
                <a:lnTo>
                  <a:pt x="445808" y="431126"/>
                </a:lnTo>
                <a:lnTo>
                  <a:pt x="438594" y="413994"/>
                </a:lnTo>
                <a:lnTo>
                  <a:pt x="445808" y="410832"/>
                </a:lnTo>
                <a:lnTo>
                  <a:pt x="445808" y="390550"/>
                </a:lnTo>
                <a:lnTo>
                  <a:pt x="448957" y="390550"/>
                </a:lnTo>
                <a:lnTo>
                  <a:pt x="448957" y="386956"/>
                </a:lnTo>
                <a:lnTo>
                  <a:pt x="452564" y="380187"/>
                </a:lnTo>
                <a:lnTo>
                  <a:pt x="455726" y="369811"/>
                </a:lnTo>
                <a:lnTo>
                  <a:pt x="421919" y="366661"/>
                </a:lnTo>
                <a:lnTo>
                  <a:pt x="404774" y="373418"/>
                </a:lnTo>
                <a:lnTo>
                  <a:pt x="401167" y="363054"/>
                </a:lnTo>
                <a:lnTo>
                  <a:pt x="391261" y="356273"/>
                </a:lnTo>
                <a:lnTo>
                  <a:pt x="387654" y="339610"/>
                </a:lnTo>
                <a:lnTo>
                  <a:pt x="370979" y="332409"/>
                </a:lnTo>
                <a:lnTo>
                  <a:pt x="347103" y="332409"/>
                </a:lnTo>
                <a:lnTo>
                  <a:pt x="343496" y="346392"/>
                </a:lnTo>
                <a:lnTo>
                  <a:pt x="336727" y="363054"/>
                </a:lnTo>
                <a:lnTo>
                  <a:pt x="336727" y="383781"/>
                </a:lnTo>
                <a:lnTo>
                  <a:pt x="333565" y="373418"/>
                </a:lnTo>
                <a:lnTo>
                  <a:pt x="323202" y="363042"/>
                </a:lnTo>
                <a:lnTo>
                  <a:pt x="316433" y="356260"/>
                </a:lnTo>
                <a:lnTo>
                  <a:pt x="309651" y="336003"/>
                </a:lnTo>
                <a:lnTo>
                  <a:pt x="296138" y="322465"/>
                </a:lnTo>
                <a:lnTo>
                  <a:pt x="285749" y="329222"/>
                </a:lnTo>
                <a:lnTo>
                  <a:pt x="268630" y="318858"/>
                </a:lnTo>
                <a:lnTo>
                  <a:pt x="265468" y="312102"/>
                </a:lnTo>
                <a:lnTo>
                  <a:pt x="265468" y="302171"/>
                </a:lnTo>
                <a:lnTo>
                  <a:pt x="255092" y="312102"/>
                </a:lnTo>
                <a:lnTo>
                  <a:pt x="237959" y="294957"/>
                </a:lnTo>
                <a:lnTo>
                  <a:pt x="234810" y="274688"/>
                </a:lnTo>
                <a:lnTo>
                  <a:pt x="221272" y="264769"/>
                </a:lnTo>
                <a:lnTo>
                  <a:pt x="214515" y="250799"/>
                </a:lnTo>
                <a:lnTo>
                  <a:pt x="217665" y="244005"/>
                </a:lnTo>
                <a:lnTo>
                  <a:pt x="221272" y="247611"/>
                </a:lnTo>
                <a:lnTo>
                  <a:pt x="231203" y="234086"/>
                </a:lnTo>
                <a:lnTo>
                  <a:pt x="241566" y="216954"/>
                </a:lnTo>
                <a:lnTo>
                  <a:pt x="265455" y="210197"/>
                </a:lnTo>
                <a:lnTo>
                  <a:pt x="265455" y="179552"/>
                </a:lnTo>
                <a:lnTo>
                  <a:pt x="251917" y="175945"/>
                </a:lnTo>
                <a:lnTo>
                  <a:pt x="248310" y="172783"/>
                </a:lnTo>
                <a:lnTo>
                  <a:pt x="241553" y="166027"/>
                </a:lnTo>
                <a:lnTo>
                  <a:pt x="234797" y="152488"/>
                </a:lnTo>
                <a:lnTo>
                  <a:pt x="231190" y="138518"/>
                </a:lnTo>
                <a:lnTo>
                  <a:pt x="224408" y="121843"/>
                </a:lnTo>
                <a:lnTo>
                  <a:pt x="221246" y="115087"/>
                </a:lnTo>
                <a:lnTo>
                  <a:pt x="214490" y="108330"/>
                </a:lnTo>
                <a:lnTo>
                  <a:pt x="217639" y="94322"/>
                </a:lnTo>
                <a:lnTo>
                  <a:pt x="214490" y="91173"/>
                </a:lnTo>
                <a:lnTo>
                  <a:pt x="210883" y="74053"/>
                </a:lnTo>
                <a:lnTo>
                  <a:pt x="193738" y="74053"/>
                </a:lnTo>
                <a:lnTo>
                  <a:pt x="153187" y="56908"/>
                </a:lnTo>
                <a:lnTo>
                  <a:pt x="163106" y="50152"/>
                </a:lnTo>
                <a:lnTo>
                  <a:pt x="149580" y="40220"/>
                </a:lnTo>
                <a:lnTo>
                  <a:pt x="136055" y="29857"/>
                </a:lnTo>
                <a:lnTo>
                  <a:pt x="125666" y="33464"/>
                </a:lnTo>
                <a:lnTo>
                  <a:pt x="115735" y="26708"/>
                </a:lnTo>
                <a:lnTo>
                  <a:pt x="65303" y="26708"/>
                </a:lnTo>
                <a:lnTo>
                  <a:pt x="41414" y="9563"/>
                </a:lnTo>
                <a:lnTo>
                  <a:pt x="31026" y="76"/>
                </a:lnTo>
                <a:lnTo>
                  <a:pt x="30657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100167" y="5022364"/>
            <a:ext cx="524040" cy="302717"/>
          </a:xfrm>
          <a:custGeom>
            <a:avLst/>
            <a:gdLst/>
            <a:ahLst/>
            <a:cxnLst/>
            <a:rect l="l" t="t" r="r" b="b"/>
            <a:pathLst>
              <a:path w="524040" h="302717">
                <a:moveTo>
                  <a:pt x="231279" y="76"/>
                </a:moveTo>
                <a:lnTo>
                  <a:pt x="221348" y="6858"/>
                </a:lnTo>
                <a:lnTo>
                  <a:pt x="210972" y="16776"/>
                </a:lnTo>
                <a:lnTo>
                  <a:pt x="214134" y="37528"/>
                </a:lnTo>
                <a:lnTo>
                  <a:pt x="204228" y="44284"/>
                </a:lnTo>
                <a:lnTo>
                  <a:pt x="204228" y="54203"/>
                </a:lnTo>
                <a:lnTo>
                  <a:pt x="193840" y="57810"/>
                </a:lnTo>
                <a:lnTo>
                  <a:pt x="180314" y="64592"/>
                </a:lnTo>
                <a:lnTo>
                  <a:pt x="176720" y="68199"/>
                </a:lnTo>
                <a:lnTo>
                  <a:pt x="169951" y="71348"/>
                </a:lnTo>
                <a:lnTo>
                  <a:pt x="153276" y="61417"/>
                </a:lnTo>
                <a:lnTo>
                  <a:pt x="119037" y="54203"/>
                </a:lnTo>
                <a:lnTo>
                  <a:pt x="105498" y="64592"/>
                </a:lnTo>
                <a:lnTo>
                  <a:pt x="109105" y="74955"/>
                </a:lnTo>
                <a:lnTo>
                  <a:pt x="102349" y="91643"/>
                </a:lnTo>
                <a:lnTo>
                  <a:pt x="91986" y="105613"/>
                </a:lnTo>
                <a:lnTo>
                  <a:pt x="85191" y="119138"/>
                </a:lnTo>
                <a:lnTo>
                  <a:pt x="85191" y="122313"/>
                </a:lnTo>
                <a:lnTo>
                  <a:pt x="61328" y="149796"/>
                </a:lnTo>
                <a:lnTo>
                  <a:pt x="54546" y="159727"/>
                </a:lnTo>
                <a:lnTo>
                  <a:pt x="50939" y="170103"/>
                </a:lnTo>
                <a:lnTo>
                  <a:pt x="47777" y="183642"/>
                </a:lnTo>
                <a:lnTo>
                  <a:pt x="6769" y="200774"/>
                </a:lnTo>
                <a:lnTo>
                  <a:pt x="0" y="207556"/>
                </a:lnTo>
                <a:lnTo>
                  <a:pt x="6769" y="221081"/>
                </a:lnTo>
                <a:lnTo>
                  <a:pt x="3606" y="241376"/>
                </a:lnTo>
                <a:lnTo>
                  <a:pt x="10375" y="248132"/>
                </a:lnTo>
                <a:lnTo>
                  <a:pt x="20307" y="268884"/>
                </a:lnTo>
                <a:lnTo>
                  <a:pt x="17132" y="272046"/>
                </a:lnTo>
                <a:lnTo>
                  <a:pt x="10375" y="262115"/>
                </a:lnTo>
                <a:lnTo>
                  <a:pt x="0" y="262115"/>
                </a:lnTo>
                <a:lnTo>
                  <a:pt x="0" y="282397"/>
                </a:lnTo>
                <a:lnTo>
                  <a:pt x="6769" y="299542"/>
                </a:lnTo>
                <a:lnTo>
                  <a:pt x="10375" y="295935"/>
                </a:lnTo>
                <a:lnTo>
                  <a:pt x="20307" y="295935"/>
                </a:lnTo>
                <a:lnTo>
                  <a:pt x="17132" y="299542"/>
                </a:lnTo>
                <a:lnTo>
                  <a:pt x="6769" y="302717"/>
                </a:lnTo>
                <a:lnTo>
                  <a:pt x="23914" y="302717"/>
                </a:lnTo>
                <a:lnTo>
                  <a:pt x="23914" y="295935"/>
                </a:lnTo>
                <a:lnTo>
                  <a:pt x="54559" y="292773"/>
                </a:lnTo>
                <a:lnTo>
                  <a:pt x="64935" y="285559"/>
                </a:lnTo>
                <a:lnTo>
                  <a:pt x="71704" y="282397"/>
                </a:lnTo>
                <a:lnTo>
                  <a:pt x="78460" y="278790"/>
                </a:lnTo>
                <a:lnTo>
                  <a:pt x="88392" y="272034"/>
                </a:lnTo>
                <a:lnTo>
                  <a:pt x="105511" y="268871"/>
                </a:lnTo>
                <a:lnTo>
                  <a:pt x="122656" y="265264"/>
                </a:lnTo>
                <a:lnTo>
                  <a:pt x="132575" y="262077"/>
                </a:lnTo>
                <a:lnTo>
                  <a:pt x="146558" y="262077"/>
                </a:lnTo>
                <a:lnTo>
                  <a:pt x="149733" y="265264"/>
                </a:lnTo>
                <a:lnTo>
                  <a:pt x="146558" y="255333"/>
                </a:lnTo>
                <a:lnTo>
                  <a:pt x="160083" y="251726"/>
                </a:lnTo>
                <a:lnTo>
                  <a:pt x="163233" y="265264"/>
                </a:lnTo>
                <a:lnTo>
                  <a:pt x="166839" y="265264"/>
                </a:lnTo>
                <a:lnTo>
                  <a:pt x="163233" y="258470"/>
                </a:lnTo>
                <a:lnTo>
                  <a:pt x="166839" y="255320"/>
                </a:lnTo>
                <a:lnTo>
                  <a:pt x="173621" y="248107"/>
                </a:lnTo>
                <a:lnTo>
                  <a:pt x="190741" y="248107"/>
                </a:lnTo>
                <a:lnTo>
                  <a:pt x="197497" y="244944"/>
                </a:lnTo>
                <a:lnTo>
                  <a:pt x="207429" y="248107"/>
                </a:lnTo>
                <a:lnTo>
                  <a:pt x="211035" y="244944"/>
                </a:lnTo>
                <a:lnTo>
                  <a:pt x="214198" y="244944"/>
                </a:lnTo>
                <a:lnTo>
                  <a:pt x="217805" y="241338"/>
                </a:lnTo>
                <a:lnTo>
                  <a:pt x="224561" y="241338"/>
                </a:lnTo>
                <a:lnTo>
                  <a:pt x="234937" y="234569"/>
                </a:lnTo>
                <a:lnTo>
                  <a:pt x="241719" y="238175"/>
                </a:lnTo>
                <a:lnTo>
                  <a:pt x="248475" y="234569"/>
                </a:lnTo>
                <a:lnTo>
                  <a:pt x="248475" y="238175"/>
                </a:lnTo>
                <a:lnTo>
                  <a:pt x="251637" y="234569"/>
                </a:lnTo>
                <a:lnTo>
                  <a:pt x="251637" y="231394"/>
                </a:lnTo>
                <a:lnTo>
                  <a:pt x="258838" y="227787"/>
                </a:lnTo>
                <a:lnTo>
                  <a:pt x="262013" y="224637"/>
                </a:lnTo>
                <a:lnTo>
                  <a:pt x="268782" y="221030"/>
                </a:lnTo>
                <a:lnTo>
                  <a:pt x="285927" y="214261"/>
                </a:lnTo>
                <a:lnTo>
                  <a:pt x="292684" y="214261"/>
                </a:lnTo>
                <a:lnTo>
                  <a:pt x="299466" y="210654"/>
                </a:lnTo>
                <a:lnTo>
                  <a:pt x="306222" y="207492"/>
                </a:lnTo>
                <a:lnTo>
                  <a:pt x="309829" y="210654"/>
                </a:lnTo>
                <a:lnTo>
                  <a:pt x="309829" y="214261"/>
                </a:lnTo>
                <a:lnTo>
                  <a:pt x="313004" y="214261"/>
                </a:lnTo>
                <a:lnTo>
                  <a:pt x="316611" y="210654"/>
                </a:lnTo>
                <a:lnTo>
                  <a:pt x="319760" y="214261"/>
                </a:lnTo>
                <a:lnTo>
                  <a:pt x="319760" y="210654"/>
                </a:lnTo>
                <a:lnTo>
                  <a:pt x="323367" y="207492"/>
                </a:lnTo>
                <a:lnTo>
                  <a:pt x="340499" y="214261"/>
                </a:lnTo>
                <a:lnTo>
                  <a:pt x="343662" y="210654"/>
                </a:lnTo>
                <a:lnTo>
                  <a:pt x="350431" y="214261"/>
                </a:lnTo>
                <a:lnTo>
                  <a:pt x="354025" y="210654"/>
                </a:lnTo>
                <a:lnTo>
                  <a:pt x="360794" y="210654"/>
                </a:lnTo>
                <a:lnTo>
                  <a:pt x="371170" y="214261"/>
                </a:lnTo>
                <a:lnTo>
                  <a:pt x="377952" y="210654"/>
                </a:lnTo>
                <a:lnTo>
                  <a:pt x="381101" y="203885"/>
                </a:lnTo>
                <a:lnTo>
                  <a:pt x="387858" y="203885"/>
                </a:lnTo>
                <a:lnTo>
                  <a:pt x="387858" y="207492"/>
                </a:lnTo>
                <a:lnTo>
                  <a:pt x="391464" y="203885"/>
                </a:lnTo>
                <a:lnTo>
                  <a:pt x="387858" y="200710"/>
                </a:lnTo>
                <a:lnTo>
                  <a:pt x="391464" y="200710"/>
                </a:lnTo>
                <a:lnTo>
                  <a:pt x="391464" y="197104"/>
                </a:lnTo>
                <a:lnTo>
                  <a:pt x="415353" y="187185"/>
                </a:lnTo>
                <a:lnTo>
                  <a:pt x="428879" y="183578"/>
                </a:lnTo>
                <a:lnTo>
                  <a:pt x="438810" y="180416"/>
                </a:lnTo>
                <a:lnTo>
                  <a:pt x="445566" y="173202"/>
                </a:lnTo>
                <a:lnTo>
                  <a:pt x="449173" y="173202"/>
                </a:lnTo>
                <a:lnTo>
                  <a:pt x="455942" y="170027"/>
                </a:lnTo>
                <a:lnTo>
                  <a:pt x="462724" y="166420"/>
                </a:lnTo>
                <a:lnTo>
                  <a:pt x="493369" y="156502"/>
                </a:lnTo>
                <a:lnTo>
                  <a:pt x="490207" y="159664"/>
                </a:lnTo>
                <a:lnTo>
                  <a:pt x="486600" y="163271"/>
                </a:lnTo>
                <a:lnTo>
                  <a:pt x="490207" y="163271"/>
                </a:lnTo>
                <a:lnTo>
                  <a:pt x="500138" y="156502"/>
                </a:lnTo>
                <a:lnTo>
                  <a:pt x="510501" y="152895"/>
                </a:lnTo>
                <a:lnTo>
                  <a:pt x="524040" y="149733"/>
                </a:lnTo>
                <a:lnTo>
                  <a:pt x="513651" y="128993"/>
                </a:lnTo>
                <a:lnTo>
                  <a:pt x="513651" y="119049"/>
                </a:lnTo>
                <a:lnTo>
                  <a:pt x="520433" y="112280"/>
                </a:lnTo>
                <a:lnTo>
                  <a:pt x="493382" y="91541"/>
                </a:lnTo>
                <a:lnTo>
                  <a:pt x="490220" y="84759"/>
                </a:lnTo>
                <a:lnTo>
                  <a:pt x="476224" y="88366"/>
                </a:lnTo>
                <a:lnTo>
                  <a:pt x="462711" y="105511"/>
                </a:lnTo>
                <a:lnTo>
                  <a:pt x="455930" y="101904"/>
                </a:lnTo>
                <a:lnTo>
                  <a:pt x="449160" y="112280"/>
                </a:lnTo>
                <a:lnTo>
                  <a:pt x="425284" y="105511"/>
                </a:lnTo>
                <a:lnTo>
                  <a:pt x="422122" y="105511"/>
                </a:lnTo>
                <a:lnTo>
                  <a:pt x="422122" y="112280"/>
                </a:lnTo>
                <a:lnTo>
                  <a:pt x="397776" y="112280"/>
                </a:lnTo>
                <a:lnTo>
                  <a:pt x="394169" y="108673"/>
                </a:lnTo>
                <a:lnTo>
                  <a:pt x="400926" y="78016"/>
                </a:lnTo>
                <a:lnTo>
                  <a:pt x="363524" y="64490"/>
                </a:lnTo>
                <a:lnTo>
                  <a:pt x="356743" y="40589"/>
                </a:lnTo>
                <a:lnTo>
                  <a:pt x="360349" y="23914"/>
                </a:lnTo>
                <a:lnTo>
                  <a:pt x="356743" y="20307"/>
                </a:lnTo>
                <a:lnTo>
                  <a:pt x="343230" y="27089"/>
                </a:lnTo>
                <a:lnTo>
                  <a:pt x="322961" y="16700"/>
                </a:lnTo>
                <a:lnTo>
                  <a:pt x="316179" y="20307"/>
                </a:lnTo>
                <a:lnTo>
                  <a:pt x="302653" y="13550"/>
                </a:lnTo>
                <a:lnTo>
                  <a:pt x="278777" y="9944"/>
                </a:lnTo>
                <a:lnTo>
                  <a:pt x="265239" y="9944"/>
                </a:lnTo>
                <a:lnTo>
                  <a:pt x="258470" y="6781"/>
                </a:lnTo>
                <a:lnTo>
                  <a:pt x="241325" y="0"/>
                </a:lnTo>
                <a:lnTo>
                  <a:pt x="231228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542318" y="5195528"/>
            <a:ext cx="6769" cy="10415"/>
          </a:xfrm>
          <a:custGeom>
            <a:avLst/>
            <a:gdLst/>
            <a:ahLst/>
            <a:cxnLst/>
            <a:rect l="l" t="t" r="r" b="b"/>
            <a:pathLst>
              <a:path w="6769" h="10413">
                <a:moveTo>
                  <a:pt x="6769" y="38"/>
                </a:moveTo>
                <a:lnTo>
                  <a:pt x="3162" y="7251"/>
                </a:lnTo>
                <a:lnTo>
                  <a:pt x="0" y="10414"/>
                </a:lnTo>
                <a:lnTo>
                  <a:pt x="3162" y="10414"/>
                </a:lnTo>
                <a:lnTo>
                  <a:pt x="6769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416549" y="5236550"/>
            <a:ext cx="3150" cy="3606"/>
          </a:xfrm>
          <a:custGeom>
            <a:avLst/>
            <a:gdLst/>
            <a:ahLst/>
            <a:cxnLst/>
            <a:rect l="l" t="t" r="r" b="b"/>
            <a:pathLst>
              <a:path w="3149" h="3606">
                <a:moveTo>
                  <a:pt x="3149" y="0"/>
                </a:moveTo>
                <a:lnTo>
                  <a:pt x="0" y="3606"/>
                </a:lnTo>
                <a:lnTo>
                  <a:pt x="3149" y="3606"/>
                </a:lnTo>
                <a:lnTo>
                  <a:pt x="3149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249811" y="5287452"/>
            <a:ext cx="10375" cy="10401"/>
          </a:xfrm>
          <a:custGeom>
            <a:avLst/>
            <a:gdLst/>
            <a:ahLst/>
            <a:cxnLst/>
            <a:rect l="l" t="t" r="r" b="b"/>
            <a:pathLst>
              <a:path w="10375" h="10401">
                <a:moveTo>
                  <a:pt x="10375" y="0"/>
                </a:moveTo>
                <a:lnTo>
                  <a:pt x="6769" y="3606"/>
                </a:lnTo>
                <a:lnTo>
                  <a:pt x="0" y="10401"/>
                </a:lnTo>
                <a:lnTo>
                  <a:pt x="6769" y="6794"/>
                </a:lnTo>
                <a:lnTo>
                  <a:pt x="10375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4073711" y="4668673"/>
            <a:ext cx="853352" cy="629437"/>
          </a:xfrm>
          <a:custGeom>
            <a:avLst/>
            <a:gdLst/>
            <a:ahLst/>
            <a:cxnLst/>
            <a:rect l="l" t="t" r="r" b="b"/>
            <a:pathLst>
              <a:path w="853351" h="629437">
                <a:moveTo>
                  <a:pt x="751331" y="114"/>
                </a:moveTo>
                <a:lnTo>
                  <a:pt x="740956" y="3721"/>
                </a:lnTo>
                <a:lnTo>
                  <a:pt x="727430" y="20383"/>
                </a:lnTo>
                <a:lnTo>
                  <a:pt x="717499" y="17221"/>
                </a:lnTo>
                <a:lnTo>
                  <a:pt x="713905" y="20383"/>
                </a:lnTo>
                <a:lnTo>
                  <a:pt x="713905" y="34366"/>
                </a:lnTo>
                <a:lnTo>
                  <a:pt x="707135" y="44284"/>
                </a:lnTo>
                <a:lnTo>
                  <a:pt x="696772" y="57823"/>
                </a:lnTo>
                <a:lnTo>
                  <a:pt x="676490" y="68198"/>
                </a:lnTo>
                <a:lnTo>
                  <a:pt x="656221" y="68198"/>
                </a:lnTo>
                <a:lnTo>
                  <a:pt x="635952" y="85331"/>
                </a:lnTo>
                <a:lnTo>
                  <a:pt x="625576" y="95249"/>
                </a:lnTo>
                <a:lnTo>
                  <a:pt x="591769" y="68211"/>
                </a:lnTo>
                <a:lnTo>
                  <a:pt x="567893" y="81749"/>
                </a:lnTo>
                <a:lnTo>
                  <a:pt x="571055" y="92113"/>
                </a:lnTo>
                <a:lnTo>
                  <a:pt x="561136" y="105625"/>
                </a:lnTo>
                <a:lnTo>
                  <a:pt x="537260" y="112407"/>
                </a:lnTo>
                <a:lnTo>
                  <a:pt x="520128" y="105625"/>
                </a:lnTo>
                <a:lnTo>
                  <a:pt x="493090" y="112407"/>
                </a:lnTo>
                <a:lnTo>
                  <a:pt x="493090" y="78587"/>
                </a:lnTo>
                <a:lnTo>
                  <a:pt x="489483" y="68224"/>
                </a:lnTo>
                <a:lnTo>
                  <a:pt x="486321" y="65049"/>
                </a:lnTo>
                <a:lnTo>
                  <a:pt x="472795" y="81737"/>
                </a:lnTo>
                <a:lnTo>
                  <a:pt x="465594" y="88493"/>
                </a:lnTo>
                <a:lnTo>
                  <a:pt x="458825" y="95262"/>
                </a:lnTo>
                <a:lnTo>
                  <a:pt x="455663" y="109232"/>
                </a:lnTo>
                <a:lnTo>
                  <a:pt x="438530" y="116014"/>
                </a:lnTo>
                <a:lnTo>
                  <a:pt x="428167" y="122770"/>
                </a:lnTo>
                <a:lnTo>
                  <a:pt x="421398" y="136296"/>
                </a:lnTo>
                <a:lnTo>
                  <a:pt x="414642" y="136296"/>
                </a:lnTo>
                <a:lnTo>
                  <a:pt x="397967" y="153428"/>
                </a:lnTo>
                <a:lnTo>
                  <a:pt x="377228" y="163347"/>
                </a:lnTo>
                <a:lnTo>
                  <a:pt x="380834" y="176885"/>
                </a:lnTo>
                <a:lnTo>
                  <a:pt x="363702" y="200774"/>
                </a:lnTo>
                <a:lnTo>
                  <a:pt x="367309" y="207530"/>
                </a:lnTo>
                <a:lnTo>
                  <a:pt x="343433" y="207530"/>
                </a:lnTo>
                <a:lnTo>
                  <a:pt x="339826" y="217906"/>
                </a:lnTo>
                <a:lnTo>
                  <a:pt x="339826" y="228269"/>
                </a:lnTo>
                <a:lnTo>
                  <a:pt x="323151" y="231444"/>
                </a:lnTo>
                <a:lnTo>
                  <a:pt x="315937" y="272453"/>
                </a:lnTo>
                <a:lnTo>
                  <a:pt x="315937" y="282371"/>
                </a:lnTo>
                <a:lnTo>
                  <a:pt x="312788" y="289140"/>
                </a:lnTo>
                <a:lnTo>
                  <a:pt x="306019" y="303123"/>
                </a:lnTo>
                <a:lnTo>
                  <a:pt x="299250" y="309879"/>
                </a:lnTo>
                <a:lnTo>
                  <a:pt x="268617" y="330161"/>
                </a:lnTo>
                <a:lnTo>
                  <a:pt x="255092" y="360806"/>
                </a:lnTo>
                <a:lnTo>
                  <a:pt x="251485" y="360806"/>
                </a:lnTo>
                <a:lnTo>
                  <a:pt x="244716" y="350443"/>
                </a:lnTo>
                <a:lnTo>
                  <a:pt x="224447" y="354050"/>
                </a:lnTo>
                <a:lnTo>
                  <a:pt x="210908" y="360806"/>
                </a:lnTo>
                <a:lnTo>
                  <a:pt x="187032" y="370725"/>
                </a:lnTo>
                <a:lnTo>
                  <a:pt x="173507" y="377939"/>
                </a:lnTo>
                <a:lnTo>
                  <a:pt x="163144" y="377939"/>
                </a:lnTo>
                <a:lnTo>
                  <a:pt x="149605" y="384708"/>
                </a:lnTo>
                <a:lnTo>
                  <a:pt x="122123" y="377939"/>
                </a:lnTo>
                <a:lnTo>
                  <a:pt x="105460" y="374332"/>
                </a:lnTo>
                <a:lnTo>
                  <a:pt x="108610" y="367550"/>
                </a:lnTo>
                <a:lnTo>
                  <a:pt x="101853" y="360794"/>
                </a:lnTo>
                <a:lnTo>
                  <a:pt x="40563" y="347256"/>
                </a:lnTo>
                <a:lnTo>
                  <a:pt x="40563" y="343649"/>
                </a:lnTo>
                <a:lnTo>
                  <a:pt x="37401" y="333273"/>
                </a:lnTo>
                <a:lnTo>
                  <a:pt x="0" y="350418"/>
                </a:lnTo>
                <a:lnTo>
                  <a:pt x="20269" y="377888"/>
                </a:lnTo>
                <a:lnTo>
                  <a:pt x="40525" y="384670"/>
                </a:lnTo>
                <a:lnTo>
                  <a:pt x="23875" y="408101"/>
                </a:lnTo>
                <a:lnTo>
                  <a:pt x="27038" y="452716"/>
                </a:lnTo>
                <a:lnTo>
                  <a:pt x="17119" y="466242"/>
                </a:lnTo>
                <a:lnTo>
                  <a:pt x="77952" y="476173"/>
                </a:lnTo>
                <a:lnTo>
                  <a:pt x="95084" y="473011"/>
                </a:lnTo>
                <a:lnTo>
                  <a:pt x="105460" y="493280"/>
                </a:lnTo>
                <a:lnTo>
                  <a:pt x="122123" y="486511"/>
                </a:lnTo>
                <a:lnTo>
                  <a:pt x="129336" y="486511"/>
                </a:lnTo>
                <a:lnTo>
                  <a:pt x="139255" y="490105"/>
                </a:lnTo>
                <a:lnTo>
                  <a:pt x="166750" y="496887"/>
                </a:lnTo>
                <a:lnTo>
                  <a:pt x="163144" y="506818"/>
                </a:lnTo>
                <a:lnTo>
                  <a:pt x="169900" y="517182"/>
                </a:lnTo>
                <a:lnTo>
                  <a:pt x="196938" y="541070"/>
                </a:lnTo>
                <a:lnTo>
                  <a:pt x="187020" y="550976"/>
                </a:lnTo>
                <a:lnTo>
                  <a:pt x="220827" y="571728"/>
                </a:lnTo>
                <a:lnTo>
                  <a:pt x="220827" y="568121"/>
                </a:lnTo>
                <a:lnTo>
                  <a:pt x="231190" y="571728"/>
                </a:lnTo>
                <a:lnTo>
                  <a:pt x="244716" y="554583"/>
                </a:lnTo>
                <a:lnTo>
                  <a:pt x="258241" y="571728"/>
                </a:lnTo>
                <a:lnTo>
                  <a:pt x="265023" y="564514"/>
                </a:lnTo>
                <a:lnTo>
                  <a:pt x="268630" y="561365"/>
                </a:lnTo>
                <a:lnTo>
                  <a:pt x="271779" y="564514"/>
                </a:lnTo>
                <a:lnTo>
                  <a:pt x="275386" y="568121"/>
                </a:lnTo>
                <a:lnTo>
                  <a:pt x="292519" y="585254"/>
                </a:lnTo>
                <a:lnTo>
                  <a:pt x="299300" y="592023"/>
                </a:lnTo>
                <a:lnTo>
                  <a:pt x="309232" y="595185"/>
                </a:lnTo>
                <a:lnTo>
                  <a:pt x="312826" y="585254"/>
                </a:lnTo>
                <a:lnTo>
                  <a:pt x="323202" y="588416"/>
                </a:lnTo>
                <a:lnTo>
                  <a:pt x="323202" y="592023"/>
                </a:lnTo>
                <a:lnTo>
                  <a:pt x="319595" y="595185"/>
                </a:lnTo>
                <a:lnTo>
                  <a:pt x="323202" y="619061"/>
                </a:lnTo>
                <a:lnTo>
                  <a:pt x="343471" y="619061"/>
                </a:lnTo>
                <a:lnTo>
                  <a:pt x="367347" y="629437"/>
                </a:lnTo>
                <a:lnTo>
                  <a:pt x="367347" y="619061"/>
                </a:lnTo>
                <a:lnTo>
                  <a:pt x="356984" y="598779"/>
                </a:lnTo>
                <a:lnTo>
                  <a:pt x="339851" y="578497"/>
                </a:lnTo>
                <a:lnTo>
                  <a:pt x="346621" y="568134"/>
                </a:lnTo>
                <a:lnTo>
                  <a:pt x="370497" y="578497"/>
                </a:lnTo>
                <a:lnTo>
                  <a:pt x="380860" y="561378"/>
                </a:lnTo>
                <a:lnTo>
                  <a:pt x="384035" y="554608"/>
                </a:lnTo>
                <a:lnTo>
                  <a:pt x="398005" y="547827"/>
                </a:lnTo>
                <a:lnTo>
                  <a:pt x="404774" y="554608"/>
                </a:lnTo>
                <a:lnTo>
                  <a:pt x="411543" y="547827"/>
                </a:lnTo>
                <a:lnTo>
                  <a:pt x="428218" y="544220"/>
                </a:lnTo>
                <a:lnTo>
                  <a:pt x="431812" y="537463"/>
                </a:lnTo>
                <a:lnTo>
                  <a:pt x="431812" y="541070"/>
                </a:lnTo>
                <a:lnTo>
                  <a:pt x="435419" y="544220"/>
                </a:lnTo>
                <a:lnTo>
                  <a:pt x="445338" y="547827"/>
                </a:lnTo>
                <a:lnTo>
                  <a:pt x="458876" y="561365"/>
                </a:lnTo>
                <a:lnTo>
                  <a:pt x="465632" y="568121"/>
                </a:lnTo>
                <a:lnTo>
                  <a:pt x="486359" y="588403"/>
                </a:lnTo>
                <a:lnTo>
                  <a:pt x="499897" y="585241"/>
                </a:lnTo>
                <a:lnTo>
                  <a:pt x="506653" y="598766"/>
                </a:lnTo>
                <a:lnTo>
                  <a:pt x="510260" y="598766"/>
                </a:lnTo>
                <a:lnTo>
                  <a:pt x="513448" y="588403"/>
                </a:lnTo>
                <a:lnTo>
                  <a:pt x="517055" y="581634"/>
                </a:lnTo>
                <a:lnTo>
                  <a:pt x="526961" y="585241"/>
                </a:lnTo>
                <a:lnTo>
                  <a:pt x="530567" y="574852"/>
                </a:lnTo>
                <a:lnTo>
                  <a:pt x="523811" y="561339"/>
                </a:lnTo>
                <a:lnTo>
                  <a:pt x="517055" y="557733"/>
                </a:lnTo>
                <a:lnTo>
                  <a:pt x="520204" y="564489"/>
                </a:lnTo>
                <a:lnTo>
                  <a:pt x="510273" y="564489"/>
                </a:lnTo>
                <a:lnTo>
                  <a:pt x="506666" y="557733"/>
                </a:lnTo>
                <a:lnTo>
                  <a:pt x="499910" y="544194"/>
                </a:lnTo>
                <a:lnTo>
                  <a:pt x="510273" y="547801"/>
                </a:lnTo>
                <a:lnTo>
                  <a:pt x="513460" y="544194"/>
                </a:lnTo>
                <a:lnTo>
                  <a:pt x="520217" y="547801"/>
                </a:lnTo>
                <a:lnTo>
                  <a:pt x="526973" y="541045"/>
                </a:lnTo>
                <a:lnTo>
                  <a:pt x="523824" y="530669"/>
                </a:lnTo>
                <a:lnTo>
                  <a:pt x="537336" y="506793"/>
                </a:lnTo>
                <a:lnTo>
                  <a:pt x="554481" y="517156"/>
                </a:lnTo>
                <a:lnTo>
                  <a:pt x="554481" y="523925"/>
                </a:lnTo>
                <a:lnTo>
                  <a:pt x="557631" y="530707"/>
                </a:lnTo>
                <a:lnTo>
                  <a:pt x="588276" y="537463"/>
                </a:lnTo>
                <a:lnTo>
                  <a:pt x="601814" y="544220"/>
                </a:lnTo>
                <a:lnTo>
                  <a:pt x="615327" y="544220"/>
                </a:lnTo>
                <a:lnTo>
                  <a:pt x="632472" y="541070"/>
                </a:lnTo>
                <a:lnTo>
                  <a:pt x="639229" y="530707"/>
                </a:lnTo>
                <a:lnTo>
                  <a:pt x="645985" y="523925"/>
                </a:lnTo>
                <a:lnTo>
                  <a:pt x="673480" y="517156"/>
                </a:lnTo>
                <a:lnTo>
                  <a:pt x="669874" y="506793"/>
                </a:lnTo>
                <a:lnTo>
                  <a:pt x="645985" y="493255"/>
                </a:lnTo>
                <a:lnTo>
                  <a:pt x="608583" y="490080"/>
                </a:lnTo>
                <a:lnTo>
                  <a:pt x="618947" y="476110"/>
                </a:lnTo>
                <a:lnTo>
                  <a:pt x="618947" y="472960"/>
                </a:lnTo>
                <a:lnTo>
                  <a:pt x="629323" y="462572"/>
                </a:lnTo>
                <a:lnTo>
                  <a:pt x="659536" y="469353"/>
                </a:lnTo>
                <a:lnTo>
                  <a:pt x="680262" y="469353"/>
                </a:lnTo>
                <a:lnTo>
                  <a:pt x="669899" y="449071"/>
                </a:lnTo>
                <a:lnTo>
                  <a:pt x="676668" y="438708"/>
                </a:lnTo>
                <a:lnTo>
                  <a:pt x="656386" y="438708"/>
                </a:lnTo>
                <a:lnTo>
                  <a:pt x="612228" y="422033"/>
                </a:lnTo>
                <a:lnTo>
                  <a:pt x="629361" y="408063"/>
                </a:lnTo>
                <a:lnTo>
                  <a:pt x="642886" y="404888"/>
                </a:lnTo>
                <a:lnTo>
                  <a:pt x="649655" y="398119"/>
                </a:lnTo>
                <a:lnTo>
                  <a:pt x="656412" y="387743"/>
                </a:lnTo>
                <a:lnTo>
                  <a:pt x="625792" y="360705"/>
                </a:lnTo>
                <a:lnTo>
                  <a:pt x="619010" y="350342"/>
                </a:lnTo>
                <a:lnTo>
                  <a:pt x="724458" y="279120"/>
                </a:lnTo>
                <a:lnTo>
                  <a:pt x="778535" y="282270"/>
                </a:lnTo>
                <a:lnTo>
                  <a:pt x="792505" y="272364"/>
                </a:lnTo>
                <a:lnTo>
                  <a:pt x="809180" y="275526"/>
                </a:lnTo>
                <a:lnTo>
                  <a:pt x="819543" y="262000"/>
                </a:lnTo>
                <a:lnTo>
                  <a:pt x="836675" y="251625"/>
                </a:lnTo>
                <a:lnTo>
                  <a:pt x="853351" y="214223"/>
                </a:lnTo>
                <a:lnTo>
                  <a:pt x="823150" y="207441"/>
                </a:lnTo>
                <a:lnTo>
                  <a:pt x="806018" y="193916"/>
                </a:lnTo>
                <a:lnTo>
                  <a:pt x="744727" y="224561"/>
                </a:lnTo>
                <a:lnTo>
                  <a:pt x="748334" y="214198"/>
                </a:lnTo>
                <a:lnTo>
                  <a:pt x="755116" y="200659"/>
                </a:lnTo>
                <a:lnTo>
                  <a:pt x="761885" y="183997"/>
                </a:lnTo>
                <a:lnTo>
                  <a:pt x="771804" y="176783"/>
                </a:lnTo>
                <a:lnTo>
                  <a:pt x="765035" y="149745"/>
                </a:lnTo>
                <a:lnTo>
                  <a:pt x="758278" y="142963"/>
                </a:lnTo>
                <a:lnTo>
                  <a:pt x="761885" y="136207"/>
                </a:lnTo>
                <a:lnTo>
                  <a:pt x="765035" y="129451"/>
                </a:lnTo>
                <a:lnTo>
                  <a:pt x="751509" y="122669"/>
                </a:lnTo>
                <a:lnTo>
                  <a:pt x="755116" y="105536"/>
                </a:lnTo>
                <a:lnTo>
                  <a:pt x="765035" y="109143"/>
                </a:lnTo>
                <a:lnTo>
                  <a:pt x="782167" y="102374"/>
                </a:lnTo>
                <a:lnTo>
                  <a:pt x="782167" y="98767"/>
                </a:lnTo>
                <a:lnTo>
                  <a:pt x="748360" y="98767"/>
                </a:lnTo>
                <a:lnTo>
                  <a:pt x="748360" y="91998"/>
                </a:lnTo>
                <a:lnTo>
                  <a:pt x="737984" y="78460"/>
                </a:lnTo>
                <a:lnTo>
                  <a:pt x="768629" y="41059"/>
                </a:lnTo>
                <a:lnTo>
                  <a:pt x="768629" y="20307"/>
                </a:lnTo>
                <a:lnTo>
                  <a:pt x="765022" y="6794"/>
                </a:lnTo>
                <a:lnTo>
                  <a:pt x="751179" y="0"/>
                </a:lnTo>
                <a:lnTo>
                  <a:pt x="751331" y="114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4668514" y="4882744"/>
            <a:ext cx="452220" cy="483273"/>
          </a:xfrm>
          <a:custGeom>
            <a:avLst/>
            <a:gdLst/>
            <a:ahLst/>
            <a:cxnLst/>
            <a:rect l="l" t="t" r="r" b="b"/>
            <a:pathLst>
              <a:path w="452221" h="483273">
                <a:moveTo>
                  <a:pt x="258394" y="0"/>
                </a:moveTo>
                <a:lnTo>
                  <a:pt x="241719" y="37414"/>
                </a:lnTo>
                <a:lnTo>
                  <a:pt x="224586" y="47790"/>
                </a:lnTo>
                <a:lnTo>
                  <a:pt x="214223" y="61328"/>
                </a:lnTo>
                <a:lnTo>
                  <a:pt x="197548" y="58178"/>
                </a:lnTo>
                <a:lnTo>
                  <a:pt x="183565" y="68084"/>
                </a:lnTo>
                <a:lnTo>
                  <a:pt x="129476" y="64922"/>
                </a:lnTo>
                <a:lnTo>
                  <a:pt x="24003" y="136131"/>
                </a:lnTo>
                <a:lnTo>
                  <a:pt x="30784" y="146519"/>
                </a:lnTo>
                <a:lnTo>
                  <a:pt x="61429" y="173558"/>
                </a:lnTo>
                <a:lnTo>
                  <a:pt x="54660" y="183921"/>
                </a:lnTo>
                <a:lnTo>
                  <a:pt x="47891" y="190690"/>
                </a:lnTo>
                <a:lnTo>
                  <a:pt x="34366" y="193852"/>
                </a:lnTo>
                <a:lnTo>
                  <a:pt x="17233" y="207848"/>
                </a:lnTo>
                <a:lnTo>
                  <a:pt x="61391" y="224510"/>
                </a:lnTo>
                <a:lnTo>
                  <a:pt x="81661" y="224510"/>
                </a:lnTo>
                <a:lnTo>
                  <a:pt x="74904" y="234886"/>
                </a:lnTo>
                <a:lnTo>
                  <a:pt x="85267" y="255155"/>
                </a:lnTo>
                <a:lnTo>
                  <a:pt x="64528" y="255155"/>
                </a:lnTo>
                <a:lnTo>
                  <a:pt x="34315" y="248386"/>
                </a:lnTo>
                <a:lnTo>
                  <a:pt x="23939" y="258762"/>
                </a:lnTo>
                <a:lnTo>
                  <a:pt x="23939" y="261924"/>
                </a:lnTo>
                <a:lnTo>
                  <a:pt x="13576" y="275907"/>
                </a:lnTo>
                <a:lnTo>
                  <a:pt x="50977" y="279057"/>
                </a:lnTo>
                <a:lnTo>
                  <a:pt x="74866" y="292595"/>
                </a:lnTo>
                <a:lnTo>
                  <a:pt x="78473" y="302958"/>
                </a:lnTo>
                <a:lnTo>
                  <a:pt x="50977" y="309727"/>
                </a:lnTo>
                <a:lnTo>
                  <a:pt x="44221" y="316496"/>
                </a:lnTo>
                <a:lnTo>
                  <a:pt x="37439" y="326872"/>
                </a:lnTo>
                <a:lnTo>
                  <a:pt x="27076" y="333641"/>
                </a:lnTo>
                <a:lnTo>
                  <a:pt x="23914" y="360680"/>
                </a:lnTo>
                <a:lnTo>
                  <a:pt x="13538" y="371043"/>
                </a:lnTo>
                <a:lnTo>
                  <a:pt x="0" y="371043"/>
                </a:lnTo>
                <a:lnTo>
                  <a:pt x="6769" y="408457"/>
                </a:lnTo>
                <a:lnTo>
                  <a:pt x="17145" y="404850"/>
                </a:lnTo>
                <a:lnTo>
                  <a:pt x="27063" y="391337"/>
                </a:lnTo>
                <a:lnTo>
                  <a:pt x="44208" y="394944"/>
                </a:lnTo>
                <a:lnTo>
                  <a:pt x="61341" y="394944"/>
                </a:lnTo>
                <a:lnTo>
                  <a:pt x="78473" y="415226"/>
                </a:lnTo>
                <a:lnTo>
                  <a:pt x="88392" y="415226"/>
                </a:lnTo>
                <a:lnTo>
                  <a:pt x="109143" y="411619"/>
                </a:lnTo>
                <a:lnTo>
                  <a:pt x="146088" y="401688"/>
                </a:lnTo>
                <a:lnTo>
                  <a:pt x="149694" y="421970"/>
                </a:lnTo>
                <a:lnTo>
                  <a:pt x="163233" y="459384"/>
                </a:lnTo>
                <a:lnTo>
                  <a:pt x="176758" y="479666"/>
                </a:lnTo>
                <a:lnTo>
                  <a:pt x="180352" y="483273"/>
                </a:lnTo>
                <a:lnTo>
                  <a:pt x="228142" y="472897"/>
                </a:lnTo>
                <a:lnTo>
                  <a:pt x="231292" y="472897"/>
                </a:lnTo>
                <a:lnTo>
                  <a:pt x="238048" y="466115"/>
                </a:lnTo>
                <a:lnTo>
                  <a:pt x="255193" y="462508"/>
                </a:lnTo>
                <a:lnTo>
                  <a:pt x="306133" y="455739"/>
                </a:lnTo>
                <a:lnTo>
                  <a:pt x="323253" y="452589"/>
                </a:lnTo>
                <a:lnTo>
                  <a:pt x="374192" y="452589"/>
                </a:lnTo>
                <a:lnTo>
                  <a:pt x="387718" y="445833"/>
                </a:lnTo>
                <a:lnTo>
                  <a:pt x="391325" y="448983"/>
                </a:lnTo>
                <a:lnTo>
                  <a:pt x="398106" y="445833"/>
                </a:lnTo>
                <a:lnTo>
                  <a:pt x="401269" y="445833"/>
                </a:lnTo>
                <a:lnTo>
                  <a:pt x="408025" y="442226"/>
                </a:lnTo>
                <a:lnTo>
                  <a:pt x="408025" y="445833"/>
                </a:lnTo>
                <a:lnTo>
                  <a:pt x="431914" y="442226"/>
                </a:lnTo>
                <a:lnTo>
                  <a:pt x="438670" y="439039"/>
                </a:lnTo>
                <a:lnTo>
                  <a:pt x="431914" y="421906"/>
                </a:lnTo>
                <a:lnTo>
                  <a:pt x="431914" y="401624"/>
                </a:lnTo>
                <a:lnTo>
                  <a:pt x="442277" y="401624"/>
                </a:lnTo>
                <a:lnTo>
                  <a:pt x="449046" y="411556"/>
                </a:lnTo>
                <a:lnTo>
                  <a:pt x="452221" y="408381"/>
                </a:lnTo>
                <a:lnTo>
                  <a:pt x="442302" y="387642"/>
                </a:lnTo>
                <a:lnTo>
                  <a:pt x="435533" y="380885"/>
                </a:lnTo>
                <a:lnTo>
                  <a:pt x="438696" y="360603"/>
                </a:lnTo>
                <a:lnTo>
                  <a:pt x="431927" y="347065"/>
                </a:lnTo>
                <a:lnTo>
                  <a:pt x="418388" y="353834"/>
                </a:lnTo>
                <a:lnTo>
                  <a:pt x="414782" y="360603"/>
                </a:lnTo>
                <a:lnTo>
                  <a:pt x="411632" y="370967"/>
                </a:lnTo>
                <a:lnTo>
                  <a:pt x="398106" y="374129"/>
                </a:lnTo>
                <a:lnTo>
                  <a:pt x="387718" y="364223"/>
                </a:lnTo>
                <a:lnTo>
                  <a:pt x="377342" y="353847"/>
                </a:lnTo>
                <a:lnTo>
                  <a:pt x="363829" y="343471"/>
                </a:lnTo>
                <a:lnTo>
                  <a:pt x="350291" y="347078"/>
                </a:lnTo>
                <a:lnTo>
                  <a:pt x="333159" y="343471"/>
                </a:lnTo>
                <a:lnTo>
                  <a:pt x="319620" y="312826"/>
                </a:lnTo>
                <a:lnTo>
                  <a:pt x="319620" y="299275"/>
                </a:lnTo>
                <a:lnTo>
                  <a:pt x="309689" y="285737"/>
                </a:lnTo>
                <a:lnTo>
                  <a:pt x="350266" y="292506"/>
                </a:lnTo>
                <a:lnTo>
                  <a:pt x="353860" y="296113"/>
                </a:lnTo>
                <a:lnTo>
                  <a:pt x="357022" y="299275"/>
                </a:lnTo>
                <a:lnTo>
                  <a:pt x="357022" y="302882"/>
                </a:lnTo>
                <a:lnTo>
                  <a:pt x="363778" y="302882"/>
                </a:lnTo>
                <a:lnTo>
                  <a:pt x="377317" y="309638"/>
                </a:lnTo>
                <a:lnTo>
                  <a:pt x="391287" y="299275"/>
                </a:lnTo>
                <a:lnTo>
                  <a:pt x="398056" y="299275"/>
                </a:lnTo>
                <a:lnTo>
                  <a:pt x="401231" y="282587"/>
                </a:lnTo>
                <a:lnTo>
                  <a:pt x="401231" y="278980"/>
                </a:lnTo>
                <a:lnTo>
                  <a:pt x="411607" y="265468"/>
                </a:lnTo>
                <a:lnTo>
                  <a:pt x="401231" y="251929"/>
                </a:lnTo>
                <a:lnTo>
                  <a:pt x="411607" y="238404"/>
                </a:lnTo>
                <a:lnTo>
                  <a:pt x="414756" y="221272"/>
                </a:lnTo>
                <a:lnTo>
                  <a:pt x="411594" y="221272"/>
                </a:lnTo>
                <a:lnTo>
                  <a:pt x="411594" y="210896"/>
                </a:lnTo>
                <a:lnTo>
                  <a:pt x="418350" y="210896"/>
                </a:lnTo>
                <a:lnTo>
                  <a:pt x="425107" y="204139"/>
                </a:lnTo>
                <a:lnTo>
                  <a:pt x="418350" y="200964"/>
                </a:lnTo>
                <a:lnTo>
                  <a:pt x="411594" y="207746"/>
                </a:lnTo>
                <a:lnTo>
                  <a:pt x="407987" y="204139"/>
                </a:lnTo>
                <a:lnTo>
                  <a:pt x="391312" y="214503"/>
                </a:lnTo>
                <a:lnTo>
                  <a:pt x="384543" y="231178"/>
                </a:lnTo>
                <a:lnTo>
                  <a:pt x="367398" y="224396"/>
                </a:lnTo>
                <a:lnTo>
                  <a:pt x="347141" y="210870"/>
                </a:lnTo>
                <a:lnTo>
                  <a:pt x="343547" y="210870"/>
                </a:lnTo>
                <a:lnTo>
                  <a:pt x="343547" y="200939"/>
                </a:lnTo>
                <a:lnTo>
                  <a:pt x="353910" y="177076"/>
                </a:lnTo>
                <a:lnTo>
                  <a:pt x="353910" y="173469"/>
                </a:lnTo>
                <a:lnTo>
                  <a:pt x="326415" y="159943"/>
                </a:lnTo>
                <a:lnTo>
                  <a:pt x="319659" y="159943"/>
                </a:lnTo>
                <a:lnTo>
                  <a:pt x="319659" y="146405"/>
                </a:lnTo>
                <a:lnTo>
                  <a:pt x="309727" y="129273"/>
                </a:lnTo>
                <a:lnTo>
                  <a:pt x="306120" y="109004"/>
                </a:lnTo>
                <a:lnTo>
                  <a:pt x="295744" y="98628"/>
                </a:lnTo>
                <a:lnTo>
                  <a:pt x="316496" y="74752"/>
                </a:lnTo>
                <a:lnTo>
                  <a:pt x="330022" y="71577"/>
                </a:lnTo>
                <a:lnTo>
                  <a:pt x="326415" y="54444"/>
                </a:lnTo>
                <a:lnTo>
                  <a:pt x="319659" y="51282"/>
                </a:lnTo>
                <a:lnTo>
                  <a:pt x="316496" y="54444"/>
                </a:lnTo>
                <a:lnTo>
                  <a:pt x="316496" y="44526"/>
                </a:lnTo>
                <a:lnTo>
                  <a:pt x="302958" y="37312"/>
                </a:lnTo>
                <a:lnTo>
                  <a:pt x="292595" y="40919"/>
                </a:lnTo>
                <a:lnTo>
                  <a:pt x="282232" y="37312"/>
                </a:lnTo>
                <a:lnTo>
                  <a:pt x="275463" y="20650"/>
                </a:lnTo>
                <a:lnTo>
                  <a:pt x="258737" y="596"/>
                </a:lnTo>
                <a:lnTo>
                  <a:pt x="258394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083257" y="5049469"/>
            <a:ext cx="20764" cy="10388"/>
          </a:xfrm>
          <a:custGeom>
            <a:avLst/>
            <a:gdLst/>
            <a:ahLst/>
            <a:cxnLst/>
            <a:rect l="l" t="t" r="r" b="b"/>
            <a:pathLst>
              <a:path w="20764" h="10388">
                <a:moveTo>
                  <a:pt x="7213" y="0"/>
                </a:moveTo>
                <a:lnTo>
                  <a:pt x="0" y="6781"/>
                </a:lnTo>
                <a:lnTo>
                  <a:pt x="10388" y="10388"/>
                </a:lnTo>
                <a:lnTo>
                  <a:pt x="20764" y="3606"/>
                </a:lnTo>
                <a:lnTo>
                  <a:pt x="20764" y="0"/>
                </a:lnTo>
                <a:lnTo>
                  <a:pt x="7200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3598026" y="4940848"/>
            <a:ext cx="724420" cy="945248"/>
          </a:xfrm>
          <a:custGeom>
            <a:avLst/>
            <a:gdLst/>
            <a:ahLst/>
            <a:cxnLst/>
            <a:rect l="l" t="t" r="r" b="b"/>
            <a:pathLst>
              <a:path w="724420" h="945248">
                <a:moveTo>
                  <a:pt x="394335" y="0"/>
                </a:moveTo>
                <a:lnTo>
                  <a:pt x="387578" y="9918"/>
                </a:lnTo>
                <a:lnTo>
                  <a:pt x="374053" y="23901"/>
                </a:lnTo>
                <a:lnTo>
                  <a:pt x="366839" y="47332"/>
                </a:lnTo>
                <a:lnTo>
                  <a:pt x="350164" y="54102"/>
                </a:lnTo>
                <a:lnTo>
                  <a:pt x="329425" y="71234"/>
                </a:lnTo>
                <a:lnTo>
                  <a:pt x="292569" y="71234"/>
                </a:lnTo>
                <a:lnTo>
                  <a:pt x="306108" y="105473"/>
                </a:lnTo>
                <a:lnTo>
                  <a:pt x="299313" y="122148"/>
                </a:lnTo>
                <a:lnTo>
                  <a:pt x="309245" y="139280"/>
                </a:lnTo>
                <a:lnTo>
                  <a:pt x="329526" y="122148"/>
                </a:lnTo>
                <a:lnTo>
                  <a:pt x="333133" y="118998"/>
                </a:lnTo>
                <a:lnTo>
                  <a:pt x="356984" y="128917"/>
                </a:lnTo>
                <a:lnTo>
                  <a:pt x="350227" y="139293"/>
                </a:lnTo>
                <a:lnTo>
                  <a:pt x="346621" y="173101"/>
                </a:lnTo>
                <a:lnTo>
                  <a:pt x="356984" y="200583"/>
                </a:lnTo>
                <a:lnTo>
                  <a:pt x="356984" y="207352"/>
                </a:lnTo>
                <a:lnTo>
                  <a:pt x="350227" y="203746"/>
                </a:lnTo>
                <a:lnTo>
                  <a:pt x="333095" y="217716"/>
                </a:lnTo>
                <a:lnTo>
                  <a:pt x="312813" y="231241"/>
                </a:lnTo>
                <a:lnTo>
                  <a:pt x="302450" y="244767"/>
                </a:lnTo>
                <a:lnTo>
                  <a:pt x="288925" y="247929"/>
                </a:lnTo>
                <a:lnTo>
                  <a:pt x="258279" y="251523"/>
                </a:lnTo>
                <a:lnTo>
                  <a:pt x="244741" y="258305"/>
                </a:lnTo>
                <a:lnTo>
                  <a:pt x="261874" y="306070"/>
                </a:lnTo>
                <a:lnTo>
                  <a:pt x="261874" y="336715"/>
                </a:lnTo>
                <a:lnTo>
                  <a:pt x="251510" y="350227"/>
                </a:lnTo>
                <a:lnTo>
                  <a:pt x="196989" y="357022"/>
                </a:lnTo>
                <a:lnTo>
                  <a:pt x="187058" y="357022"/>
                </a:lnTo>
                <a:lnTo>
                  <a:pt x="187058" y="380911"/>
                </a:lnTo>
                <a:lnTo>
                  <a:pt x="210489" y="387680"/>
                </a:lnTo>
                <a:lnTo>
                  <a:pt x="234365" y="390829"/>
                </a:lnTo>
                <a:lnTo>
                  <a:pt x="227596" y="397598"/>
                </a:lnTo>
                <a:lnTo>
                  <a:pt x="227596" y="411124"/>
                </a:lnTo>
                <a:lnTo>
                  <a:pt x="231203" y="421487"/>
                </a:lnTo>
                <a:lnTo>
                  <a:pt x="220840" y="445376"/>
                </a:lnTo>
                <a:lnTo>
                  <a:pt x="203695" y="476021"/>
                </a:lnTo>
                <a:lnTo>
                  <a:pt x="200545" y="496290"/>
                </a:lnTo>
                <a:lnTo>
                  <a:pt x="200545" y="506666"/>
                </a:lnTo>
                <a:lnTo>
                  <a:pt x="193789" y="530529"/>
                </a:lnTo>
                <a:lnTo>
                  <a:pt x="176644" y="544055"/>
                </a:lnTo>
                <a:lnTo>
                  <a:pt x="139293" y="544055"/>
                </a:lnTo>
                <a:lnTo>
                  <a:pt x="125768" y="537298"/>
                </a:lnTo>
                <a:lnTo>
                  <a:pt x="112242" y="526897"/>
                </a:lnTo>
                <a:lnTo>
                  <a:pt x="105486" y="520141"/>
                </a:lnTo>
                <a:lnTo>
                  <a:pt x="95097" y="523290"/>
                </a:lnTo>
                <a:lnTo>
                  <a:pt x="98704" y="533692"/>
                </a:lnTo>
                <a:lnTo>
                  <a:pt x="105486" y="533692"/>
                </a:lnTo>
                <a:lnTo>
                  <a:pt x="112242" y="540448"/>
                </a:lnTo>
                <a:lnTo>
                  <a:pt x="118999" y="567931"/>
                </a:lnTo>
                <a:lnTo>
                  <a:pt x="125780" y="577850"/>
                </a:lnTo>
                <a:lnTo>
                  <a:pt x="149644" y="584631"/>
                </a:lnTo>
                <a:lnTo>
                  <a:pt x="173088" y="604888"/>
                </a:lnTo>
                <a:lnTo>
                  <a:pt x="169926" y="608495"/>
                </a:lnTo>
                <a:lnTo>
                  <a:pt x="166319" y="615264"/>
                </a:lnTo>
                <a:lnTo>
                  <a:pt x="166319" y="625627"/>
                </a:lnTo>
                <a:lnTo>
                  <a:pt x="163169" y="625627"/>
                </a:lnTo>
                <a:lnTo>
                  <a:pt x="159562" y="618871"/>
                </a:lnTo>
                <a:lnTo>
                  <a:pt x="163169" y="612101"/>
                </a:lnTo>
                <a:lnTo>
                  <a:pt x="163169" y="604888"/>
                </a:lnTo>
                <a:lnTo>
                  <a:pt x="152793" y="601738"/>
                </a:lnTo>
                <a:lnTo>
                  <a:pt x="146011" y="604888"/>
                </a:lnTo>
                <a:lnTo>
                  <a:pt x="139255" y="615264"/>
                </a:lnTo>
                <a:lnTo>
                  <a:pt x="135648" y="615264"/>
                </a:lnTo>
                <a:lnTo>
                  <a:pt x="139255" y="625627"/>
                </a:lnTo>
                <a:lnTo>
                  <a:pt x="135648" y="632409"/>
                </a:lnTo>
                <a:lnTo>
                  <a:pt x="139255" y="645934"/>
                </a:lnTo>
                <a:lnTo>
                  <a:pt x="139255" y="659460"/>
                </a:lnTo>
                <a:lnTo>
                  <a:pt x="132499" y="666216"/>
                </a:lnTo>
                <a:lnTo>
                  <a:pt x="118960" y="669823"/>
                </a:lnTo>
                <a:lnTo>
                  <a:pt x="118960" y="672998"/>
                </a:lnTo>
                <a:lnTo>
                  <a:pt x="108635" y="672998"/>
                </a:lnTo>
                <a:lnTo>
                  <a:pt x="105486" y="676592"/>
                </a:lnTo>
                <a:lnTo>
                  <a:pt x="81597" y="663067"/>
                </a:lnTo>
                <a:lnTo>
                  <a:pt x="71234" y="652691"/>
                </a:lnTo>
                <a:lnTo>
                  <a:pt x="50952" y="683336"/>
                </a:lnTo>
                <a:lnTo>
                  <a:pt x="47345" y="690105"/>
                </a:lnTo>
                <a:lnTo>
                  <a:pt x="33807" y="707237"/>
                </a:lnTo>
                <a:lnTo>
                  <a:pt x="20294" y="720763"/>
                </a:lnTo>
                <a:lnTo>
                  <a:pt x="13538" y="731126"/>
                </a:lnTo>
                <a:lnTo>
                  <a:pt x="16687" y="741057"/>
                </a:lnTo>
                <a:lnTo>
                  <a:pt x="16687" y="758177"/>
                </a:lnTo>
                <a:lnTo>
                  <a:pt x="13538" y="768553"/>
                </a:lnTo>
                <a:lnTo>
                  <a:pt x="0" y="805967"/>
                </a:lnTo>
                <a:lnTo>
                  <a:pt x="3162" y="812736"/>
                </a:lnTo>
                <a:lnTo>
                  <a:pt x="9944" y="819492"/>
                </a:lnTo>
                <a:lnTo>
                  <a:pt x="27063" y="860056"/>
                </a:lnTo>
                <a:lnTo>
                  <a:pt x="33845" y="870419"/>
                </a:lnTo>
                <a:lnTo>
                  <a:pt x="47371" y="907834"/>
                </a:lnTo>
                <a:lnTo>
                  <a:pt x="71259" y="928103"/>
                </a:lnTo>
                <a:lnTo>
                  <a:pt x="68097" y="931710"/>
                </a:lnTo>
                <a:lnTo>
                  <a:pt x="98742" y="934872"/>
                </a:lnTo>
                <a:lnTo>
                  <a:pt x="115392" y="941641"/>
                </a:lnTo>
                <a:lnTo>
                  <a:pt x="132537" y="945248"/>
                </a:lnTo>
                <a:lnTo>
                  <a:pt x="139293" y="931722"/>
                </a:lnTo>
                <a:lnTo>
                  <a:pt x="146062" y="918197"/>
                </a:lnTo>
                <a:lnTo>
                  <a:pt x="156451" y="910983"/>
                </a:lnTo>
                <a:lnTo>
                  <a:pt x="163207" y="910983"/>
                </a:lnTo>
                <a:lnTo>
                  <a:pt x="169976" y="907821"/>
                </a:lnTo>
                <a:lnTo>
                  <a:pt x="176733" y="897445"/>
                </a:lnTo>
                <a:lnTo>
                  <a:pt x="176733" y="894283"/>
                </a:lnTo>
                <a:lnTo>
                  <a:pt x="180340" y="887526"/>
                </a:lnTo>
                <a:lnTo>
                  <a:pt x="187121" y="883919"/>
                </a:lnTo>
                <a:lnTo>
                  <a:pt x="203771" y="860044"/>
                </a:lnTo>
                <a:lnTo>
                  <a:pt x="210566" y="853274"/>
                </a:lnTo>
                <a:lnTo>
                  <a:pt x="217766" y="850112"/>
                </a:lnTo>
                <a:lnTo>
                  <a:pt x="224536" y="843356"/>
                </a:lnTo>
                <a:lnTo>
                  <a:pt x="241211" y="826223"/>
                </a:lnTo>
                <a:lnTo>
                  <a:pt x="251574" y="826223"/>
                </a:lnTo>
                <a:lnTo>
                  <a:pt x="261937" y="822617"/>
                </a:lnTo>
                <a:lnTo>
                  <a:pt x="268693" y="819454"/>
                </a:lnTo>
                <a:lnTo>
                  <a:pt x="278625" y="791972"/>
                </a:lnTo>
                <a:lnTo>
                  <a:pt x="282232" y="788809"/>
                </a:lnTo>
                <a:lnTo>
                  <a:pt x="285381" y="785202"/>
                </a:lnTo>
                <a:lnTo>
                  <a:pt x="316026" y="751408"/>
                </a:lnTo>
                <a:lnTo>
                  <a:pt x="329565" y="737882"/>
                </a:lnTo>
                <a:lnTo>
                  <a:pt x="336778" y="734275"/>
                </a:lnTo>
                <a:lnTo>
                  <a:pt x="350291" y="720750"/>
                </a:lnTo>
                <a:lnTo>
                  <a:pt x="366966" y="710374"/>
                </a:lnTo>
                <a:lnTo>
                  <a:pt x="377329" y="703605"/>
                </a:lnTo>
                <a:lnTo>
                  <a:pt x="384098" y="707212"/>
                </a:lnTo>
                <a:lnTo>
                  <a:pt x="387705" y="703605"/>
                </a:lnTo>
                <a:lnTo>
                  <a:pt x="394487" y="703605"/>
                </a:lnTo>
                <a:lnTo>
                  <a:pt x="411619" y="690079"/>
                </a:lnTo>
                <a:lnTo>
                  <a:pt x="421538" y="686904"/>
                </a:lnTo>
                <a:lnTo>
                  <a:pt x="425145" y="686904"/>
                </a:lnTo>
                <a:lnTo>
                  <a:pt x="428307" y="683298"/>
                </a:lnTo>
                <a:lnTo>
                  <a:pt x="431914" y="683298"/>
                </a:lnTo>
                <a:lnTo>
                  <a:pt x="435063" y="679691"/>
                </a:lnTo>
                <a:lnTo>
                  <a:pt x="438670" y="679691"/>
                </a:lnTo>
                <a:lnTo>
                  <a:pt x="441820" y="676541"/>
                </a:lnTo>
                <a:lnTo>
                  <a:pt x="441820" y="672934"/>
                </a:lnTo>
                <a:lnTo>
                  <a:pt x="449033" y="676541"/>
                </a:lnTo>
                <a:lnTo>
                  <a:pt x="449033" y="672934"/>
                </a:lnTo>
                <a:lnTo>
                  <a:pt x="452221" y="669772"/>
                </a:lnTo>
                <a:lnTo>
                  <a:pt x="458978" y="669772"/>
                </a:lnTo>
                <a:lnTo>
                  <a:pt x="462584" y="666165"/>
                </a:lnTo>
                <a:lnTo>
                  <a:pt x="465734" y="666165"/>
                </a:lnTo>
                <a:lnTo>
                  <a:pt x="465734" y="663003"/>
                </a:lnTo>
                <a:lnTo>
                  <a:pt x="476123" y="656234"/>
                </a:lnTo>
                <a:lnTo>
                  <a:pt x="479285" y="656234"/>
                </a:lnTo>
                <a:lnTo>
                  <a:pt x="482892" y="659409"/>
                </a:lnTo>
                <a:lnTo>
                  <a:pt x="489648" y="659409"/>
                </a:lnTo>
                <a:lnTo>
                  <a:pt x="496417" y="656234"/>
                </a:lnTo>
                <a:lnTo>
                  <a:pt x="500011" y="656234"/>
                </a:lnTo>
                <a:lnTo>
                  <a:pt x="500011" y="663003"/>
                </a:lnTo>
                <a:lnTo>
                  <a:pt x="496417" y="666165"/>
                </a:lnTo>
                <a:lnTo>
                  <a:pt x="503186" y="663003"/>
                </a:lnTo>
                <a:lnTo>
                  <a:pt x="503186" y="659409"/>
                </a:lnTo>
                <a:lnTo>
                  <a:pt x="506793" y="656234"/>
                </a:lnTo>
                <a:lnTo>
                  <a:pt x="516699" y="656234"/>
                </a:lnTo>
                <a:lnTo>
                  <a:pt x="527075" y="659409"/>
                </a:lnTo>
                <a:lnTo>
                  <a:pt x="537451" y="659409"/>
                </a:lnTo>
                <a:lnTo>
                  <a:pt x="550976" y="652627"/>
                </a:lnTo>
                <a:lnTo>
                  <a:pt x="574852" y="649465"/>
                </a:lnTo>
                <a:lnTo>
                  <a:pt x="595122" y="642251"/>
                </a:lnTo>
                <a:lnTo>
                  <a:pt x="591515" y="635495"/>
                </a:lnTo>
                <a:lnTo>
                  <a:pt x="571246" y="618820"/>
                </a:lnTo>
                <a:lnTo>
                  <a:pt x="564476" y="608457"/>
                </a:lnTo>
                <a:lnTo>
                  <a:pt x="557707" y="598081"/>
                </a:lnTo>
                <a:lnTo>
                  <a:pt x="554101" y="584555"/>
                </a:lnTo>
                <a:lnTo>
                  <a:pt x="554101" y="560705"/>
                </a:lnTo>
                <a:lnTo>
                  <a:pt x="568083" y="547166"/>
                </a:lnTo>
                <a:lnTo>
                  <a:pt x="578002" y="553935"/>
                </a:lnTo>
                <a:lnTo>
                  <a:pt x="588365" y="564311"/>
                </a:lnTo>
                <a:lnTo>
                  <a:pt x="584758" y="564311"/>
                </a:lnTo>
                <a:lnTo>
                  <a:pt x="584758" y="567918"/>
                </a:lnTo>
                <a:lnTo>
                  <a:pt x="605497" y="574687"/>
                </a:lnTo>
                <a:lnTo>
                  <a:pt x="612267" y="571080"/>
                </a:lnTo>
                <a:lnTo>
                  <a:pt x="612267" y="560717"/>
                </a:lnTo>
                <a:lnTo>
                  <a:pt x="608660" y="553935"/>
                </a:lnTo>
                <a:lnTo>
                  <a:pt x="608660" y="543687"/>
                </a:lnTo>
                <a:lnTo>
                  <a:pt x="605497" y="530161"/>
                </a:lnTo>
                <a:lnTo>
                  <a:pt x="598297" y="526567"/>
                </a:lnTo>
                <a:lnTo>
                  <a:pt x="601891" y="513029"/>
                </a:lnTo>
                <a:lnTo>
                  <a:pt x="605497" y="509422"/>
                </a:lnTo>
                <a:lnTo>
                  <a:pt x="622160" y="513029"/>
                </a:lnTo>
                <a:lnTo>
                  <a:pt x="642899" y="526567"/>
                </a:lnTo>
                <a:lnTo>
                  <a:pt x="656424" y="530161"/>
                </a:lnTo>
                <a:lnTo>
                  <a:pt x="676694" y="560362"/>
                </a:lnTo>
                <a:lnTo>
                  <a:pt x="696976" y="560362"/>
                </a:lnTo>
                <a:lnTo>
                  <a:pt x="690194" y="550443"/>
                </a:lnTo>
                <a:lnTo>
                  <a:pt x="683437" y="543661"/>
                </a:lnTo>
                <a:lnTo>
                  <a:pt x="693801" y="533298"/>
                </a:lnTo>
                <a:lnTo>
                  <a:pt x="690194" y="516166"/>
                </a:lnTo>
                <a:lnTo>
                  <a:pt x="683437" y="509384"/>
                </a:lnTo>
                <a:lnTo>
                  <a:pt x="680275" y="516166"/>
                </a:lnTo>
                <a:lnTo>
                  <a:pt x="673061" y="506247"/>
                </a:lnTo>
                <a:lnTo>
                  <a:pt x="680275" y="492721"/>
                </a:lnTo>
                <a:lnTo>
                  <a:pt x="700557" y="495871"/>
                </a:lnTo>
                <a:lnTo>
                  <a:pt x="700557" y="499478"/>
                </a:lnTo>
                <a:lnTo>
                  <a:pt x="690168" y="502640"/>
                </a:lnTo>
                <a:lnTo>
                  <a:pt x="696950" y="513003"/>
                </a:lnTo>
                <a:lnTo>
                  <a:pt x="720813" y="516178"/>
                </a:lnTo>
                <a:lnTo>
                  <a:pt x="724420" y="509397"/>
                </a:lnTo>
                <a:lnTo>
                  <a:pt x="703681" y="499478"/>
                </a:lnTo>
                <a:lnTo>
                  <a:pt x="696912" y="478739"/>
                </a:lnTo>
                <a:lnTo>
                  <a:pt x="683387" y="468820"/>
                </a:lnTo>
                <a:lnTo>
                  <a:pt x="673023" y="465213"/>
                </a:lnTo>
                <a:lnTo>
                  <a:pt x="649579" y="427812"/>
                </a:lnTo>
                <a:lnTo>
                  <a:pt x="642823" y="421030"/>
                </a:lnTo>
                <a:lnTo>
                  <a:pt x="659485" y="407504"/>
                </a:lnTo>
                <a:lnTo>
                  <a:pt x="663092" y="397141"/>
                </a:lnTo>
                <a:lnTo>
                  <a:pt x="669861" y="397141"/>
                </a:lnTo>
                <a:lnTo>
                  <a:pt x="693737" y="366496"/>
                </a:lnTo>
                <a:lnTo>
                  <a:pt x="693737" y="363613"/>
                </a:lnTo>
                <a:lnTo>
                  <a:pt x="700506" y="353250"/>
                </a:lnTo>
                <a:lnTo>
                  <a:pt x="707275" y="326212"/>
                </a:lnTo>
                <a:lnTo>
                  <a:pt x="703668" y="322605"/>
                </a:lnTo>
                <a:lnTo>
                  <a:pt x="707275" y="305930"/>
                </a:lnTo>
                <a:lnTo>
                  <a:pt x="696899" y="299173"/>
                </a:lnTo>
                <a:lnTo>
                  <a:pt x="663092" y="278422"/>
                </a:lnTo>
                <a:lnTo>
                  <a:pt x="672998" y="268516"/>
                </a:lnTo>
                <a:lnTo>
                  <a:pt x="645960" y="244627"/>
                </a:lnTo>
                <a:lnTo>
                  <a:pt x="639203" y="234264"/>
                </a:lnTo>
                <a:lnTo>
                  <a:pt x="642810" y="224332"/>
                </a:lnTo>
                <a:lnTo>
                  <a:pt x="615315" y="217576"/>
                </a:lnTo>
                <a:lnTo>
                  <a:pt x="605409" y="213969"/>
                </a:lnTo>
                <a:lnTo>
                  <a:pt x="598195" y="213969"/>
                </a:lnTo>
                <a:lnTo>
                  <a:pt x="581533" y="220726"/>
                </a:lnTo>
                <a:lnTo>
                  <a:pt x="571157" y="200469"/>
                </a:lnTo>
                <a:lnTo>
                  <a:pt x="554012" y="203631"/>
                </a:lnTo>
                <a:lnTo>
                  <a:pt x="493179" y="193713"/>
                </a:lnTo>
                <a:lnTo>
                  <a:pt x="503085" y="180187"/>
                </a:lnTo>
                <a:lnTo>
                  <a:pt x="499935" y="135559"/>
                </a:lnTo>
                <a:lnTo>
                  <a:pt x="516610" y="112128"/>
                </a:lnTo>
                <a:lnTo>
                  <a:pt x="496328" y="105346"/>
                </a:lnTo>
                <a:lnTo>
                  <a:pt x="476046" y="77876"/>
                </a:lnTo>
                <a:lnTo>
                  <a:pt x="513486" y="60756"/>
                </a:lnTo>
                <a:lnTo>
                  <a:pt x="486435" y="64363"/>
                </a:lnTo>
                <a:lnTo>
                  <a:pt x="465696" y="53987"/>
                </a:lnTo>
                <a:lnTo>
                  <a:pt x="458939" y="57594"/>
                </a:lnTo>
                <a:lnTo>
                  <a:pt x="449008" y="57594"/>
                </a:lnTo>
                <a:lnTo>
                  <a:pt x="441794" y="53987"/>
                </a:lnTo>
                <a:lnTo>
                  <a:pt x="438645" y="44069"/>
                </a:lnTo>
                <a:lnTo>
                  <a:pt x="425119" y="53987"/>
                </a:lnTo>
                <a:lnTo>
                  <a:pt x="407974" y="57594"/>
                </a:lnTo>
                <a:lnTo>
                  <a:pt x="407974" y="47218"/>
                </a:lnTo>
                <a:lnTo>
                  <a:pt x="411581" y="23787"/>
                </a:lnTo>
                <a:lnTo>
                  <a:pt x="414743" y="13411"/>
                </a:lnTo>
                <a:lnTo>
                  <a:pt x="401218" y="3048"/>
                </a:lnTo>
                <a:lnTo>
                  <a:pt x="394004" y="431"/>
                </a:lnTo>
                <a:lnTo>
                  <a:pt x="394335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4087560" y="5600157"/>
            <a:ext cx="3606" cy="3606"/>
          </a:xfrm>
          <a:custGeom>
            <a:avLst/>
            <a:gdLst/>
            <a:ahLst/>
            <a:cxnLst/>
            <a:rect l="l" t="t" r="r" b="b"/>
            <a:pathLst>
              <a:path w="3606" h="3606">
                <a:moveTo>
                  <a:pt x="0" y="0"/>
                </a:moveTo>
                <a:lnTo>
                  <a:pt x="3606" y="3606"/>
                </a:lnTo>
                <a:lnTo>
                  <a:pt x="3606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3839786" y="4430910"/>
            <a:ext cx="986180" cy="621639"/>
          </a:xfrm>
          <a:custGeom>
            <a:avLst/>
            <a:gdLst/>
            <a:ahLst/>
            <a:cxnLst/>
            <a:rect l="l" t="t" r="r" b="b"/>
            <a:pathLst>
              <a:path w="986180" h="621639">
                <a:moveTo>
                  <a:pt x="897039" y="0"/>
                </a:moveTo>
                <a:lnTo>
                  <a:pt x="879906" y="3606"/>
                </a:lnTo>
                <a:lnTo>
                  <a:pt x="873137" y="13525"/>
                </a:lnTo>
                <a:lnTo>
                  <a:pt x="846099" y="13525"/>
                </a:lnTo>
                <a:lnTo>
                  <a:pt x="849261" y="34264"/>
                </a:lnTo>
                <a:lnTo>
                  <a:pt x="863244" y="41021"/>
                </a:lnTo>
                <a:lnTo>
                  <a:pt x="863244" y="54559"/>
                </a:lnTo>
                <a:lnTo>
                  <a:pt x="842517" y="57734"/>
                </a:lnTo>
                <a:lnTo>
                  <a:pt x="828979" y="54559"/>
                </a:lnTo>
                <a:lnTo>
                  <a:pt x="822210" y="44183"/>
                </a:lnTo>
                <a:lnTo>
                  <a:pt x="801941" y="34264"/>
                </a:lnTo>
                <a:lnTo>
                  <a:pt x="710006" y="27051"/>
                </a:lnTo>
                <a:lnTo>
                  <a:pt x="696493" y="20269"/>
                </a:lnTo>
                <a:lnTo>
                  <a:pt x="676211" y="34264"/>
                </a:lnTo>
                <a:lnTo>
                  <a:pt x="638809" y="17132"/>
                </a:lnTo>
                <a:lnTo>
                  <a:pt x="618070" y="27051"/>
                </a:lnTo>
                <a:lnTo>
                  <a:pt x="611289" y="17132"/>
                </a:lnTo>
                <a:lnTo>
                  <a:pt x="601357" y="20281"/>
                </a:lnTo>
                <a:lnTo>
                  <a:pt x="590994" y="27063"/>
                </a:lnTo>
                <a:lnTo>
                  <a:pt x="570725" y="20281"/>
                </a:lnTo>
                <a:lnTo>
                  <a:pt x="549986" y="23888"/>
                </a:lnTo>
                <a:lnTo>
                  <a:pt x="540067" y="44170"/>
                </a:lnTo>
                <a:lnTo>
                  <a:pt x="533298" y="71653"/>
                </a:lnTo>
                <a:lnTo>
                  <a:pt x="502665" y="81572"/>
                </a:lnTo>
                <a:lnTo>
                  <a:pt x="465251" y="88366"/>
                </a:lnTo>
                <a:lnTo>
                  <a:pt x="461644" y="95123"/>
                </a:lnTo>
                <a:lnTo>
                  <a:pt x="475627" y="98729"/>
                </a:lnTo>
                <a:lnTo>
                  <a:pt x="475627" y="101879"/>
                </a:lnTo>
                <a:lnTo>
                  <a:pt x="472020" y="105486"/>
                </a:lnTo>
                <a:lnTo>
                  <a:pt x="458495" y="105486"/>
                </a:lnTo>
                <a:lnTo>
                  <a:pt x="461670" y="109093"/>
                </a:lnTo>
                <a:lnTo>
                  <a:pt x="468426" y="109093"/>
                </a:lnTo>
                <a:lnTo>
                  <a:pt x="465277" y="136131"/>
                </a:lnTo>
                <a:lnTo>
                  <a:pt x="461670" y="139306"/>
                </a:lnTo>
                <a:lnTo>
                  <a:pt x="454888" y="139306"/>
                </a:lnTo>
                <a:lnTo>
                  <a:pt x="454888" y="149669"/>
                </a:lnTo>
                <a:lnTo>
                  <a:pt x="458495" y="166801"/>
                </a:lnTo>
                <a:lnTo>
                  <a:pt x="472020" y="176733"/>
                </a:lnTo>
                <a:lnTo>
                  <a:pt x="478777" y="207378"/>
                </a:lnTo>
                <a:lnTo>
                  <a:pt x="465251" y="207378"/>
                </a:lnTo>
                <a:lnTo>
                  <a:pt x="434619" y="220891"/>
                </a:lnTo>
                <a:lnTo>
                  <a:pt x="390448" y="231279"/>
                </a:lnTo>
                <a:lnTo>
                  <a:pt x="390448" y="238036"/>
                </a:lnTo>
                <a:lnTo>
                  <a:pt x="373329" y="244805"/>
                </a:lnTo>
                <a:lnTo>
                  <a:pt x="353047" y="251574"/>
                </a:lnTo>
                <a:lnTo>
                  <a:pt x="349440" y="234911"/>
                </a:lnTo>
                <a:lnTo>
                  <a:pt x="339534" y="231305"/>
                </a:lnTo>
                <a:lnTo>
                  <a:pt x="329145" y="228130"/>
                </a:lnTo>
                <a:lnTo>
                  <a:pt x="312026" y="220929"/>
                </a:lnTo>
                <a:lnTo>
                  <a:pt x="291744" y="204266"/>
                </a:lnTo>
                <a:lnTo>
                  <a:pt x="278231" y="200660"/>
                </a:lnTo>
                <a:lnTo>
                  <a:pt x="261086" y="187121"/>
                </a:lnTo>
                <a:lnTo>
                  <a:pt x="237210" y="169989"/>
                </a:lnTo>
                <a:lnTo>
                  <a:pt x="234048" y="176758"/>
                </a:lnTo>
                <a:lnTo>
                  <a:pt x="254330" y="204241"/>
                </a:lnTo>
                <a:lnTo>
                  <a:pt x="247561" y="211010"/>
                </a:lnTo>
                <a:lnTo>
                  <a:pt x="234022" y="220929"/>
                </a:lnTo>
                <a:lnTo>
                  <a:pt x="244386" y="234911"/>
                </a:lnTo>
                <a:lnTo>
                  <a:pt x="264667" y="251574"/>
                </a:lnTo>
                <a:lnTo>
                  <a:pt x="284949" y="258343"/>
                </a:lnTo>
                <a:lnTo>
                  <a:pt x="298462" y="268706"/>
                </a:lnTo>
                <a:lnTo>
                  <a:pt x="274599" y="282232"/>
                </a:lnTo>
                <a:lnTo>
                  <a:pt x="267817" y="302971"/>
                </a:lnTo>
                <a:lnTo>
                  <a:pt x="261061" y="306146"/>
                </a:lnTo>
                <a:lnTo>
                  <a:pt x="247548" y="309753"/>
                </a:lnTo>
                <a:lnTo>
                  <a:pt x="240766" y="333184"/>
                </a:lnTo>
                <a:lnTo>
                  <a:pt x="234010" y="353936"/>
                </a:lnTo>
                <a:lnTo>
                  <a:pt x="220484" y="353936"/>
                </a:lnTo>
                <a:lnTo>
                  <a:pt x="220484" y="363842"/>
                </a:lnTo>
                <a:lnTo>
                  <a:pt x="213715" y="380987"/>
                </a:lnTo>
                <a:lnTo>
                  <a:pt x="206959" y="380987"/>
                </a:lnTo>
                <a:lnTo>
                  <a:pt x="192989" y="394512"/>
                </a:lnTo>
                <a:lnTo>
                  <a:pt x="169557" y="391337"/>
                </a:lnTo>
                <a:lnTo>
                  <a:pt x="172707" y="401256"/>
                </a:lnTo>
                <a:lnTo>
                  <a:pt x="155587" y="414794"/>
                </a:lnTo>
                <a:lnTo>
                  <a:pt x="155587" y="421995"/>
                </a:lnTo>
                <a:lnTo>
                  <a:pt x="152412" y="425170"/>
                </a:lnTo>
                <a:lnTo>
                  <a:pt x="135293" y="418401"/>
                </a:lnTo>
                <a:lnTo>
                  <a:pt x="124891" y="435521"/>
                </a:lnTo>
                <a:lnTo>
                  <a:pt x="118135" y="452196"/>
                </a:lnTo>
                <a:lnTo>
                  <a:pt x="114985" y="462559"/>
                </a:lnTo>
                <a:lnTo>
                  <a:pt x="97840" y="476097"/>
                </a:lnTo>
                <a:lnTo>
                  <a:pt x="97840" y="493242"/>
                </a:lnTo>
                <a:lnTo>
                  <a:pt x="104635" y="493242"/>
                </a:lnTo>
                <a:lnTo>
                  <a:pt x="94703" y="503605"/>
                </a:lnTo>
                <a:lnTo>
                  <a:pt x="80733" y="510362"/>
                </a:lnTo>
                <a:lnTo>
                  <a:pt x="70802" y="510362"/>
                </a:lnTo>
                <a:lnTo>
                  <a:pt x="47764" y="512533"/>
                </a:lnTo>
                <a:lnTo>
                  <a:pt x="13969" y="512533"/>
                </a:lnTo>
                <a:lnTo>
                  <a:pt x="0" y="516140"/>
                </a:lnTo>
                <a:lnTo>
                  <a:pt x="3606" y="529666"/>
                </a:lnTo>
                <a:lnTo>
                  <a:pt x="3606" y="563473"/>
                </a:lnTo>
                <a:lnTo>
                  <a:pt x="51358" y="580618"/>
                </a:lnTo>
                <a:lnTo>
                  <a:pt x="88315" y="580618"/>
                </a:lnTo>
                <a:lnTo>
                  <a:pt x="109042" y="563473"/>
                </a:lnTo>
                <a:lnTo>
                  <a:pt x="125717" y="556704"/>
                </a:lnTo>
                <a:lnTo>
                  <a:pt x="132918" y="533260"/>
                </a:lnTo>
                <a:lnTo>
                  <a:pt x="146443" y="519290"/>
                </a:lnTo>
                <a:lnTo>
                  <a:pt x="153212" y="509371"/>
                </a:lnTo>
                <a:lnTo>
                  <a:pt x="159994" y="512533"/>
                </a:lnTo>
                <a:lnTo>
                  <a:pt x="173507" y="522897"/>
                </a:lnTo>
                <a:lnTo>
                  <a:pt x="170357" y="533260"/>
                </a:lnTo>
                <a:lnTo>
                  <a:pt x="166750" y="556704"/>
                </a:lnTo>
                <a:lnTo>
                  <a:pt x="166750" y="567080"/>
                </a:lnTo>
                <a:lnTo>
                  <a:pt x="183883" y="563473"/>
                </a:lnTo>
                <a:lnTo>
                  <a:pt x="197408" y="553554"/>
                </a:lnTo>
                <a:lnTo>
                  <a:pt x="200558" y="563473"/>
                </a:lnTo>
                <a:lnTo>
                  <a:pt x="207771" y="567080"/>
                </a:lnTo>
                <a:lnTo>
                  <a:pt x="217703" y="567080"/>
                </a:lnTo>
                <a:lnTo>
                  <a:pt x="224459" y="563473"/>
                </a:lnTo>
                <a:lnTo>
                  <a:pt x="245198" y="573849"/>
                </a:lnTo>
                <a:lnTo>
                  <a:pt x="272237" y="570255"/>
                </a:lnTo>
                <a:lnTo>
                  <a:pt x="275412" y="580618"/>
                </a:lnTo>
                <a:lnTo>
                  <a:pt x="275412" y="584225"/>
                </a:lnTo>
                <a:lnTo>
                  <a:pt x="336702" y="597738"/>
                </a:lnTo>
                <a:lnTo>
                  <a:pt x="343458" y="604520"/>
                </a:lnTo>
                <a:lnTo>
                  <a:pt x="340309" y="611276"/>
                </a:lnTo>
                <a:lnTo>
                  <a:pt x="356958" y="614883"/>
                </a:lnTo>
                <a:lnTo>
                  <a:pt x="384441" y="621639"/>
                </a:lnTo>
                <a:lnTo>
                  <a:pt x="397967" y="614883"/>
                </a:lnTo>
                <a:lnTo>
                  <a:pt x="408330" y="614883"/>
                </a:lnTo>
                <a:lnTo>
                  <a:pt x="421868" y="607669"/>
                </a:lnTo>
                <a:lnTo>
                  <a:pt x="445744" y="597738"/>
                </a:lnTo>
                <a:lnTo>
                  <a:pt x="459270" y="590969"/>
                </a:lnTo>
                <a:lnTo>
                  <a:pt x="479539" y="587362"/>
                </a:lnTo>
                <a:lnTo>
                  <a:pt x="486308" y="597738"/>
                </a:lnTo>
                <a:lnTo>
                  <a:pt x="489915" y="597738"/>
                </a:lnTo>
                <a:lnTo>
                  <a:pt x="503440" y="567093"/>
                </a:lnTo>
                <a:lnTo>
                  <a:pt x="534073" y="546823"/>
                </a:lnTo>
                <a:lnTo>
                  <a:pt x="540854" y="540054"/>
                </a:lnTo>
                <a:lnTo>
                  <a:pt x="547611" y="526072"/>
                </a:lnTo>
                <a:lnTo>
                  <a:pt x="550773" y="519303"/>
                </a:lnTo>
                <a:lnTo>
                  <a:pt x="550773" y="509384"/>
                </a:lnTo>
                <a:lnTo>
                  <a:pt x="557987" y="468350"/>
                </a:lnTo>
                <a:lnTo>
                  <a:pt x="574649" y="465201"/>
                </a:lnTo>
                <a:lnTo>
                  <a:pt x="574649" y="454952"/>
                </a:lnTo>
                <a:lnTo>
                  <a:pt x="578256" y="444588"/>
                </a:lnTo>
                <a:lnTo>
                  <a:pt x="602132" y="444588"/>
                </a:lnTo>
                <a:lnTo>
                  <a:pt x="598538" y="437819"/>
                </a:lnTo>
                <a:lnTo>
                  <a:pt x="615657" y="413943"/>
                </a:lnTo>
                <a:lnTo>
                  <a:pt x="612051" y="400405"/>
                </a:lnTo>
                <a:lnTo>
                  <a:pt x="632790" y="390486"/>
                </a:lnTo>
                <a:lnTo>
                  <a:pt x="649452" y="373354"/>
                </a:lnTo>
                <a:lnTo>
                  <a:pt x="656234" y="373354"/>
                </a:lnTo>
                <a:lnTo>
                  <a:pt x="662990" y="359816"/>
                </a:lnTo>
                <a:lnTo>
                  <a:pt x="673366" y="353060"/>
                </a:lnTo>
                <a:lnTo>
                  <a:pt x="690498" y="346290"/>
                </a:lnTo>
                <a:lnTo>
                  <a:pt x="693661" y="332308"/>
                </a:lnTo>
                <a:lnTo>
                  <a:pt x="700430" y="325539"/>
                </a:lnTo>
                <a:lnTo>
                  <a:pt x="707643" y="318782"/>
                </a:lnTo>
                <a:lnTo>
                  <a:pt x="721182" y="302107"/>
                </a:lnTo>
                <a:lnTo>
                  <a:pt x="724331" y="305269"/>
                </a:lnTo>
                <a:lnTo>
                  <a:pt x="727938" y="315633"/>
                </a:lnTo>
                <a:lnTo>
                  <a:pt x="727938" y="349453"/>
                </a:lnTo>
                <a:lnTo>
                  <a:pt x="754976" y="342684"/>
                </a:lnTo>
                <a:lnTo>
                  <a:pt x="772109" y="349453"/>
                </a:lnTo>
                <a:lnTo>
                  <a:pt x="795985" y="342684"/>
                </a:lnTo>
                <a:lnTo>
                  <a:pt x="805916" y="329145"/>
                </a:lnTo>
                <a:lnTo>
                  <a:pt x="802754" y="318782"/>
                </a:lnTo>
                <a:lnTo>
                  <a:pt x="826630" y="305257"/>
                </a:lnTo>
                <a:lnTo>
                  <a:pt x="860437" y="332295"/>
                </a:lnTo>
                <a:lnTo>
                  <a:pt x="870800" y="322364"/>
                </a:lnTo>
                <a:lnTo>
                  <a:pt x="891082" y="305244"/>
                </a:lnTo>
                <a:lnTo>
                  <a:pt x="911326" y="305244"/>
                </a:lnTo>
                <a:lnTo>
                  <a:pt x="931608" y="294868"/>
                </a:lnTo>
                <a:lnTo>
                  <a:pt x="941971" y="281343"/>
                </a:lnTo>
                <a:lnTo>
                  <a:pt x="948766" y="271411"/>
                </a:lnTo>
                <a:lnTo>
                  <a:pt x="948766" y="257441"/>
                </a:lnTo>
                <a:lnTo>
                  <a:pt x="952372" y="254279"/>
                </a:lnTo>
                <a:lnTo>
                  <a:pt x="962278" y="257441"/>
                </a:lnTo>
                <a:lnTo>
                  <a:pt x="975817" y="240766"/>
                </a:lnTo>
                <a:lnTo>
                  <a:pt x="986180" y="237159"/>
                </a:lnTo>
                <a:lnTo>
                  <a:pt x="983030" y="220040"/>
                </a:lnTo>
                <a:lnTo>
                  <a:pt x="969022" y="220040"/>
                </a:lnTo>
                <a:lnTo>
                  <a:pt x="959116" y="213271"/>
                </a:lnTo>
                <a:lnTo>
                  <a:pt x="944117" y="213271"/>
                </a:lnTo>
                <a:lnTo>
                  <a:pt x="944117" y="210108"/>
                </a:lnTo>
                <a:lnTo>
                  <a:pt x="923378" y="192976"/>
                </a:lnTo>
                <a:lnTo>
                  <a:pt x="892733" y="186220"/>
                </a:lnTo>
                <a:lnTo>
                  <a:pt x="889558" y="179451"/>
                </a:lnTo>
                <a:lnTo>
                  <a:pt x="885951" y="182613"/>
                </a:lnTo>
                <a:lnTo>
                  <a:pt x="876045" y="175844"/>
                </a:lnTo>
                <a:lnTo>
                  <a:pt x="862507" y="169075"/>
                </a:lnTo>
                <a:lnTo>
                  <a:pt x="858900" y="159169"/>
                </a:lnTo>
                <a:lnTo>
                  <a:pt x="852144" y="155562"/>
                </a:lnTo>
                <a:lnTo>
                  <a:pt x="852144" y="142024"/>
                </a:lnTo>
                <a:lnTo>
                  <a:pt x="855294" y="128485"/>
                </a:lnTo>
                <a:lnTo>
                  <a:pt x="865682" y="108216"/>
                </a:lnTo>
                <a:lnTo>
                  <a:pt x="903096" y="114998"/>
                </a:lnTo>
                <a:lnTo>
                  <a:pt x="920216" y="97866"/>
                </a:lnTo>
                <a:lnTo>
                  <a:pt x="940498" y="104635"/>
                </a:lnTo>
                <a:lnTo>
                  <a:pt x="940498" y="77584"/>
                </a:lnTo>
                <a:lnTo>
                  <a:pt x="937348" y="67221"/>
                </a:lnTo>
                <a:lnTo>
                  <a:pt x="916597" y="70827"/>
                </a:lnTo>
                <a:lnTo>
                  <a:pt x="909840" y="60452"/>
                </a:lnTo>
                <a:lnTo>
                  <a:pt x="950848" y="29806"/>
                </a:lnTo>
                <a:lnTo>
                  <a:pt x="896492" y="533"/>
                </a:lnTo>
                <a:lnTo>
                  <a:pt x="897039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3407469" y="4910156"/>
            <a:ext cx="547725" cy="676109"/>
          </a:xfrm>
          <a:custGeom>
            <a:avLst/>
            <a:gdLst/>
            <a:ahLst/>
            <a:cxnLst/>
            <a:rect l="l" t="t" r="r" b="b"/>
            <a:pathLst>
              <a:path w="547725" h="676109">
                <a:moveTo>
                  <a:pt x="329933" y="126"/>
                </a:moveTo>
                <a:lnTo>
                  <a:pt x="306044" y="6883"/>
                </a:lnTo>
                <a:lnTo>
                  <a:pt x="302894" y="17271"/>
                </a:lnTo>
                <a:lnTo>
                  <a:pt x="296125" y="27190"/>
                </a:lnTo>
                <a:lnTo>
                  <a:pt x="285762" y="78104"/>
                </a:lnTo>
                <a:lnTo>
                  <a:pt x="272224" y="81711"/>
                </a:lnTo>
                <a:lnTo>
                  <a:pt x="248335" y="78104"/>
                </a:lnTo>
                <a:lnTo>
                  <a:pt x="241592" y="78104"/>
                </a:lnTo>
                <a:lnTo>
                  <a:pt x="224447" y="71348"/>
                </a:lnTo>
                <a:lnTo>
                  <a:pt x="200583" y="64579"/>
                </a:lnTo>
                <a:lnTo>
                  <a:pt x="193801" y="61417"/>
                </a:lnTo>
                <a:lnTo>
                  <a:pt x="180289" y="64579"/>
                </a:lnTo>
                <a:lnTo>
                  <a:pt x="173520" y="74955"/>
                </a:lnTo>
                <a:lnTo>
                  <a:pt x="166750" y="88493"/>
                </a:lnTo>
                <a:lnTo>
                  <a:pt x="166750" y="105613"/>
                </a:lnTo>
                <a:lnTo>
                  <a:pt x="149618" y="115544"/>
                </a:lnTo>
                <a:lnTo>
                  <a:pt x="142862" y="119151"/>
                </a:lnTo>
                <a:lnTo>
                  <a:pt x="129324" y="119151"/>
                </a:lnTo>
                <a:lnTo>
                  <a:pt x="112204" y="125907"/>
                </a:lnTo>
                <a:lnTo>
                  <a:pt x="98666" y="129082"/>
                </a:lnTo>
                <a:lnTo>
                  <a:pt x="91897" y="149821"/>
                </a:lnTo>
                <a:lnTo>
                  <a:pt x="78371" y="173710"/>
                </a:lnTo>
                <a:lnTo>
                  <a:pt x="67983" y="183629"/>
                </a:lnTo>
                <a:lnTo>
                  <a:pt x="74764" y="207505"/>
                </a:lnTo>
                <a:lnTo>
                  <a:pt x="74764" y="227787"/>
                </a:lnTo>
                <a:lnTo>
                  <a:pt x="61239" y="241312"/>
                </a:lnTo>
                <a:lnTo>
                  <a:pt x="54482" y="258444"/>
                </a:lnTo>
                <a:lnTo>
                  <a:pt x="47701" y="262051"/>
                </a:lnTo>
                <a:lnTo>
                  <a:pt x="47701" y="265214"/>
                </a:lnTo>
                <a:lnTo>
                  <a:pt x="50876" y="282333"/>
                </a:lnTo>
                <a:lnTo>
                  <a:pt x="47701" y="295871"/>
                </a:lnTo>
                <a:lnTo>
                  <a:pt x="44094" y="302628"/>
                </a:lnTo>
                <a:lnTo>
                  <a:pt x="50876" y="316166"/>
                </a:lnTo>
                <a:lnTo>
                  <a:pt x="61239" y="312978"/>
                </a:lnTo>
                <a:lnTo>
                  <a:pt x="81521" y="330123"/>
                </a:lnTo>
                <a:lnTo>
                  <a:pt x="44094" y="363918"/>
                </a:lnTo>
                <a:lnTo>
                  <a:pt x="37325" y="363918"/>
                </a:lnTo>
                <a:lnTo>
                  <a:pt x="17056" y="384200"/>
                </a:lnTo>
                <a:lnTo>
                  <a:pt x="13449" y="387807"/>
                </a:lnTo>
                <a:lnTo>
                  <a:pt x="0" y="393865"/>
                </a:lnTo>
                <a:lnTo>
                  <a:pt x="13525" y="410997"/>
                </a:lnTo>
                <a:lnTo>
                  <a:pt x="30657" y="434428"/>
                </a:lnTo>
                <a:lnTo>
                  <a:pt x="30657" y="451573"/>
                </a:lnTo>
                <a:lnTo>
                  <a:pt x="37439" y="465086"/>
                </a:lnTo>
                <a:lnTo>
                  <a:pt x="50977" y="482231"/>
                </a:lnTo>
                <a:lnTo>
                  <a:pt x="61340" y="509269"/>
                </a:lnTo>
                <a:lnTo>
                  <a:pt x="64947" y="516026"/>
                </a:lnTo>
                <a:lnTo>
                  <a:pt x="58178" y="516026"/>
                </a:lnTo>
                <a:lnTo>
                  <a:pt x="54571" y="519633"/>
                </a:lnTo>
                <a:lnTo>
                  <a:pt x="58178" y="526389"/>
                </a:lnTo>
                <a:lnTo>
                  <a:pt x="61340" y="529996"/>
                </a:lnTo>
                <a:lnTo>
                  <a:pt x="68110" y="536790"/>
                </a:lnTo>
                <a:lnTo>
                  <a:pt x="74891" y="536790"/>
                </a:lnTo>
                <a:lnTo>
                  <a:pt x="78498" y="546696"/>
                </a:lnTo>
                <a:lnTo>
                  <a:pt x="88404" y="553465"/>
                </a:lnTo>
                <a:lnTo>
                  <a:pt x="88404" y="563854"/>
                </a:lnTo>
                <a:lnTo>
                  <a:pt x="95186" y="570610"/>
                </a:lnTo>
                <a:lnTo>
                  <a:pt x="85267" y="580986"/>
                </a:lnTo>
                <a:lnTo>
                  <a:pt x="105549" y="587755"/>
                </a:lnTo>
                <a:lnTo>
                  <a:pt x="115912" y="587755"/>
                </a:lnTo>
                <a:lnTo>
                  <a:pt x="119075" y="584149"/>
                </a:lnTo>
                <a:lnTo>
                  <a:pt x="125844" y="594525"/>
                </a:lnTo>
                <a:lnTo>
                  <a:pt x="149720" y="611657"/>
                </a:lnTo>
                <a:lnTo>
                  <a:pt x="153327" y="628332"/>
                </a:lnTo>
                <a:lnTo>
                  <a:pt x="170002" y="628332"/>
                </a:lnTo>
                <a:lnTo>
                  <a:pt x="177215" y="618413"/>
                </a:lnTo>
                <a:lnTo>
                  <a:pt x="180365" y="608037"/>
                </a:lnTo>
                <a:lnTo>
                  <a:pt x="187147" y="628319"/>
                </a:lnTo>
                <a:lnTo>
                  <a:pt x="207416" y="642289"/>
                </a:lnTo>
                <a:lnTo>
                  <a:pt x="221399" y="658964"/>
                </a:lnTo>
                <a:lnTo>
                  <a:pt x="234937" y="665721"/>
                </a:lnTo>
                <a:lnTo>
                  <a:pt x="244843" y="672503"/>
                </a:lnTo>
                <a:lnTo>
                  <a:pt x="248450" y="676109"/>
                </a:lnTo>
                <a:lnTo>
                  <a:pt x="258838" y="676109"/>
                </a:lnTo>
                <a:lnTo>
                  <a:pt x="261988" y="672503"/>
                </a:lnTo>
                <a:lnTo>
                  <a:pt x="261988" y="665721"/>
                </a:lnTo>
                <a:lnTo>
                  <a:pt x="275513" y="655815"/>
                </a:lnTo>
                <a:lnTo>
                  <a:pt x="279120" y="642277"/>
                </a:lnTo>
                <a:lnTo>
                  <a:pt x="279120" y="631316"/>
                </a:lnTo>
                <a:lnTo>
                  <a:pt x="275513" y="627710"/>
                </a:lnTo>
                <a:lnTo>
                  <a:pt x="272338" y="627710"/>
                </a:lnTo>
                <a:lnTo>
                  <a:pt x="272338" y="624547"/>
                </a:lnTo>
                <a:lnTo>
                  <a:pt x="282270" y="604278"/>
                </a:lnTo>
                <a:lnTo>
                  <a:pt x="285876" y="600671"/>
                </a:lnTo>
                <a:lnTo>
                  <a:pt x="289483" y="604278"/>
                </a:lnTo>
                <a:lnTo>
                  <a:pt x="296240" y="604278"/>
                </a:lnTo>
                <a:lnTo>
                  <a:pt x="309765" y="597522"/>
                </a:lnTo>
                <a:lnTo>
                  <a:pt x="302907" y="570115"/>
                </a:lnTo>
                <a:lnTo>
                  <a:pt x="296138" y="563346"/>
                </a:lnTo>
                <a:lnTo>
                  <a:pt x="289382" y="563346"/>
                </a:lnTo>
                <a:lnTo>
                  <a:pt x="285775" y="552970"/>
                </a:lnTo>
                <a:lnTo>
                  <a:pt x="296138" y="549795"/>
                </a:lnTo>
                <a:lnTo>
                  <a:pt x="302907" y="556577"/>
                </a:lnTo>
                <a:lnTo>
                  <a:pt x="316445" y="566953"/>
                </a:lnTo>
                <a:lnTo>
                  <a:pt x="329958" y="573709"/>
                </a:lnTo>
                <a:lnTo>
                  <a:pt x="367372" y="573709"/>
                </a:lnTo>
                <a:lnTo>
                  <a:pt x="384517" y="560196"/>
                </a:lnTo>
                <a:lnTo>
                  <a:pt x="391274" y="536320"/>
                </a:lnTo>
                <a:lnTo>
                  <a:pt x="391274" y="525945"/>
                </a:lnTo>
                <a:lnTo>
                  <a:pt x="394423" y="505675"/>
                </a:lnTo>
                <a:lnTo>
                  <a:pt x="411568" y="475030"/>
                </a:lnTo>
                <a:lnTo>
                  <a:pt x="421932" y="451142"/>
                </a:lnTo>
                <a:lnTo>
                  <a:pt x="418325" y="440778"/>
                </a:lnTo>
                <a:lnTo>
                  <a:pt x="418325" y="427240"/>
                </a:lnTo>
                <a:lnTo>
                  <a:pt x="425094" y="420484"/>
                </a:lnTo>
                <a:lnTo>
                  <a:pt x="401231" y="417334"/>
                </a:lnTo>
                <a:lnTo>
                  <a:pt x="377786" y="410565"/>
                </a:lnTo>
                <a:lnTo>
                  <a:pt x="377786" y="386664"/>
                </a:lnTo>
                <a:lnTo>
                  <a:pt x="387705" y="386664"/>
                </a:lnTo>
                <a:lnTo>
                  <a:pt x="442239" y="379907"/>
                </a:lnTo>
                <a:lnTo>
                  <a:pt x="452615" y="366369"/>
                </a:lnTo>
                <a:lnTo>
                  <a:pt x="452615" y="336295"/>
                </a:lnTo>
                <a:lnTo>
                  <a:pt x="435482" y="288531"/>
                </a:lnTo>
                <a:lnTo>
                  <a:pt x="449008" y="281749"/>
                </a:lnTo>
                <a:lnTo>
                  <a:pt x="479653" y="278142"/>
                </a:lnTo>
                <a:lnTo>
                  <a:pt x="493191" y="274980"/>
                </a:lnTo>
                <a:lnTo>
                  <a:pt x="503554" y="261467"/>
                </a:lnTo>
                <a:lnTo>
                  <a:pt x="523836" y="247929"/>
                </a:lnTo>
                <a:lnTo>
                  <a:pt x="540969" y="233959"/>
                </a:lnTo>
                <a:lnTo>
                  <a:pt x="547725" y="237566"/>
                </a:lnTo>
                <a:lnTo>
                  <a:pt x="547725" y="230809"/>
                </a:lnTo>
                <a:lnTo>
                  <a:pt x="537362" y="203314"/>
                </a:lnTo>
                <a:lnTo>
                  <a:pt x="540969" y="169506"/>
                </a:lnTo>
                <a:lnTo>
                  <a:pt x="547725" y="159118"/>
                </a:lnTo>
                <a:lnTo>
                  <a:pt x="523862" y="149199"/>
                </a:lnTo>
                <a:lnTo>
                  <a:pt x="520255" y="152361"/>
                </a:lnTo>
                <a:lnTo>
                  <a:pt x="499973" y="169494"/>
                </a:lnTo>
                <a:lnTo>
                  <a:pt x="490042" y="152361"/>
                </a:lnTo>
                <a:lnTo>
                  <a:pt x="496836" y="135686"/>
                </a:lnTo>
                <a:lnTo>
                  <a:pt x="483298" y="101447"/>
                </a:lnTo>
                <a:lnTo>
                  <a:pt x="435533" y="84315"/>
                </a:lnTo>
                <a:lnTo>
                  <a:pt x="435533" y="50520"/>
                </a:lnTo>
                <a:lnTo>
                  <a:pt x="431939" y="36982"/>
                </a:lnTo>
                <a:lnTo>
                  <a:pt x="422008" y="40157"/>
                </a:lnTo>
                <a:lnTo>
                  <a:pt x="398132" y="50533"/>
                </a:lnTo>
                <a:lnTo>
                  <a:pt x="360705" y="57289"/>
                </a:lnTo>
                <a:lnTo>
                  <a:pt x="333667" y="16725"/>
                </a:lnTo>
                <a:lnTo>
                  <a:pt x="329984" y="0"/>
                </a:lnTo>
                <a:lnTo>
                  <a:pt x="329984" y="126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4151750" y="5174830"/>
            <a:ext cx="697420" cy="449376"/>
          </a:xfrm>
          <a:custGeom>
            <a:avLst/>
            <a:gdLst/>
            <a:ahLst/>
            <a:cxnLst/>
            <a:rect l="l" t="t" r="r" b="b"/>
            <a:pathLst>
              <a:path w="697420" h="449376">
                <a:moveTo>
                  <a:pt x="459295" y="304"/>
                </a:moveTo>
                <a:lnTo>
                  <a:pt x="445770" y="24168"/>
                </a:lnTo>
                <a:lnTo>
                  <a:pt x="448932" y="34556"/>
                </a:lnTo>
                <a:lnTo>
                  <a:pt x="442175" y="41325"/>
                </a:lnTo>
                <a:lnTo>
                  <a:pt x="435406" y="37718"/>
                </a:lnTo>
                <a:lnTo>
                  <a:pt x="432244" y="41325"/>
                </a:lnTo>
                <a:lnTo>
                  <a:pt x="421855" y="37718"/>
                </a:lnTo>
                <a:lnTo>
                  <a:pt x="428637" y="51244"/>
                </a:lnTo>
                <a:lnTo>
                  <a:pt x="432244" y="58026"/>
                </a:lnTo>
                <a:lnTo>
                  <a:pt x="442175" y="58026"/>
                </a:lnTo>
                <a:lnTo>
                  <a:pt x="439013" y="51244"/>
                </a:lnTo>
                <a:lnTo>
                  <a:pt x="445770" y="54851"/>
                </a:lnTo>
                <a:lnTo>
                  <a:pt x="452539" y="68376"/>
                </a:lnTo>
                <a:lnTo>
                  <a:pt x="448932" y="78752"/>
                </a:lnTo>
                <a:lnTo>
                  <a:pt x="439013" y="75145"/>
                </a:lnTo>
                <a:lnTo>
                  <a:pt x="435406" y="81902"/>
                </a:lnTo>
                <a:lnTo>
                  <a:pt x="432244" y="92303"/>
                </a:lnTo>
                <a:lnTo>
                  <a:pt x="428637" y="92303"/>
                </a:lnTo>
                <a:lnTo>
                  <a:pt x="421855" y="78765"/>
                </a:lnTo>
                <a:lnTo>
                  <a:pt x="408330" y="81914"/>
                </a:lnTo>
                <a:lnTo>
                  <a:pt x="387591" y="61658"/>
                </a:lnTo>
                <a:lnTo>
                  <a:pt x="380834" y="54876"/>
                </a:lnTo>
                <a:lnTo>
                  <a:pt x="367296" y="41351"/>
                </a:lnTo>
                <a:lnTo>
                  <a:pt x="357390" y="37744"/>
                </a:lnTo>
                <a:lnTo>
                  <a:pt x="353783" y="34594"/>
                </a:lnTo>
                <a:lnTo>
                  <a:pt x="353783" y="30987"/>
                </a:lnTo>
                <a:lnTo>
                  <a:pt x="350177" y="37744"/>
                </a:lnTo>
                <a:lnTo>
                  <a:pt x="333502" y="41351"/>
                </a:lnTo>
                <a:lnTo>
                  <a:pt x="326745" y="48107"/>
                </a:lnTo>
                <a:lnTo>
                  <a:pt x="319963" y="41351"/>
                </a:lnTo>
                <a:lnTo>
                  <a:pt x="305993" y="48107"/>
                </a:lnTo>
                <a:lnTo>
                  <a:pt x="302831" y="54876"/>
                </a:lnTo>
                <a:lnTo>
                  <a:pt x="292468" y="72021"/>
                </a:lnTo>
                <a:lnTo>
                  <a:pt x="268579" y="61645"/>
                </a:lnTo>
                <a:lnTo>
                  <a:pt x="261810" y="72021"/>
                </a:lnTo>
                <a:lnTo>
                  <a:pt x="278942" y="92303"/>
                </a:lnTo>
                <a:lnTo>
                  <a:pt x="289306" y="112560"/>
                </a:lnTo>
                <a:lnTo>
                  <a:pt x="289306" y="122948"/>
                </a:lnTo>
                <a:lnTo>
                  <a:pt x="265430" y="112560"/>
                </a:lnTo>
                <a:lnTo>
                  <a:pt x="245160" y="112560"/>
                </a:lnTo>
                <a:lnTo>
                  <a:pt x="241554" y="88696"/>
                </a:lnTo>
                <a:lnTo>
                  <a:pt x="245160" y="85509"/>
                </a:lnTo>
                <a:lnTo>
                  <a:pt x="245160" y="81902"/>
                </a:lnTo>
                <a:lnTo>
                  <a:pt x="234784" y="78752"/>
                </a:lnTo>
                <a:lnTo>
                  <a:pt x="231178" y="88684"/>
                </a:lnTo>
                <a:lnTo>
                  <a:pt x="221259" y="85496"/>
                </a:lnTo>
                <a:lnTo>
                  <a:pt x="214490" y="78739"/>
                </a:lnTo>
                <a:lnTo>
                  <a:pt x="197358" y="61607"/>
                </a:lnTo>
                <a:lnTo>
                  <a:pt x="193751" y="58000"/>
                </a:lnTo>
                <a:lnTo>
                  <a:pt x="190588" y="54813"/>
                </a:lnTo>
                <a:lnTo>
                  <a:pt x="186994" y="58000"/>
                </a:lnTo>
                <a:lnTo>
                  <a:pt x="180225" y="65214"/>
                </a:lnTo>
                <a:lnTo>
                  <a:pt x="166700" y="48069"/>
                </a:lnTo>
                <a:lnTo>
                  <a:pt x="153174" y="65214"/>
                </a:lnTo>
                <a:lnTo>
                  <a:pt x="142811" y="61607"/>
                </a:lnTo>
                <a:lnTo>
                  <a:pt x="142811" y="65214"/>
                </a:lnTo>
                <a:lnTo>
                  <a:pt x="153174" y="71970"/>
                </a:lnTo>
                <a:lnTo>
                  <a:pt x="149567" y="88645"/>
                </a:lnTo>
                <a:lnTo>
                  <a:pt x="153174" y="92252"/>
                </a:lnTo>
                <a:lnTo>
                  <a:pt x="146418" y="119303"/>
                </a:lnTo>
                <a:lnTo>
                  <a:pt x="139636" y="129666"/>
                </a:lnTo>
                <a:lnTo>
                  <a:pt x="139636" y="132829"/>
                </a:lnTo>
                <a:lnTo>
                  <a:pt x="115773" y="163474"/>
                </a:lnTo>
                <a:lnTo>
                  <a:pt x="108991" y="163474"/>
                </a:lnTo>
                <a:lnTo>
                  <a:pt x="105384" y="173837"/>
                </a:lnTo>
                <a:lnTo>
                  <a:pt x="88722" y="187375"/>
                </a:lnTo>
                <a:lnTo>
                  <a:pt x="95504" y="194144"/>
                </a:lnTo>
                <a:lnTo>
                  <a:pt x="118935" y="231546"/>
                </a:lnTo>
                <a:lnTo>
                  <a:pt x="129298" y="235153"/>
                </a:lnTo>
                <a:lnTo>
                  <a:pt x="142836" y="245084"/>
                </a:lnTo>
                <a:lnTo>
                  <a:pt x="149606" y="265823"/>
                </a:lnTo>
                <a:lnTo>
                  <a:pt x="170345" y="275755"/>
                </a:lnTo>
                <a:lnTo>
                  <a:pt x="166738" y="282511"/>
                </a:lnTo>
                <a:lnTo>
                  <a:pt x="142862" y="279361"/>
                </a:lnTo>
                <a:lnTo>
                  <a:pt x="136093" y="268973"/>
                </a:lnTo>
                <a:lnTo>
                  <a:pt x="146469" y="265810"/>
                </a:lnTo>
                <a:lnTo>
                  <a:pt x="146469" y="262204"/>
                </a:lnTo>
                <a:lnTo>
                  <a:pt x="126199" y="259041"/>
                </a:lnTo>
                <a:lnTo>
                  <a:pt x="118999" y="272580"/>
                </a:lnTo>
                <a:lnTo>
                  <a:pt x="126199" y="282498"/>
                </a:lnTo>
                <a:lnTo>
                  <a:pt x="129362" y="275742"/>
                </a:lnTo>
                <a:lnTo>
                  <a:pt x="136118" y="282498"/>
                </a:lnTo>
                <a:lnTo>
                  <a:pt x="139725" y="299643"/>
                </a:lnTo>
                <a:lnTo>
                  <a:pt x="129362" y="310019"/>
                </a:lnTo>
                <a:lnTo>
                  <a:pt x="136118" y="316788"/>
                </a:lnTo>
                <a:lnTo>
                  <a:pt x="142887" y="326720"/>
                </a:lnTo>
                <a:lnTo>
                  <a:pt x="122631" y="326720"/>
                </a:lnTo>
                <a:lnTo>
                  <a:pt x="102349" y="296506"/>
                </a:lnTo>
                <a:lnTo>
                  <a:pt x="88823" y="292900"/>
                </a:lnTo>
                <a:lnTo>
                  <a:pt x="68084" y="279374"/>
                </a:lnTo>
                <a:lnTo>
                  <a:pt x="51422" y="275767"/>
                </a:lnTo>
                <a:lnTo>
                  <a:pt x="47815" y="279374"/>
                </a:lnTo>
                <a:lnTo>
                  <a:pt x="44208" y="292900"/>
                </a:lnTo>
                <a:lnTo>
                  <a:pt x="51422" y="296506"/>
                </a:lnTo>
                <a:lnTo>
                  <a:pt x="54571" y="310032"/>
                </a:lnTo>
                <a:lnTo>
                  <a:pt x="54571" y="319951"/>
                </a:lnTo>
                <a:lnTo>
                  <a:pt x="58178" y="326732"/>
                </a:lnTo>
                <a:lnTo>
                  <a:pt x="58178" y="337108"/>
                </a:lnTo>
                <a:lnTo>
                  <a:pt x="51422" y="340715"/>
                </a:lnTo>
                <a:lnTo>
                  <a:pt x="30670" y="333946"/>
                </a:lnTo>
                <a:lnTo>
                  <a:pt x="30670" y="330339"/>
                </a:lnTo>
                <a:lnTo>
                  <a:pt x="34277" y="330339"/>
                </a:lnTo>
                <a:lnTo>
                  <a:pt x="23901" y="319951"/>
                </a:lnTo>
                <a:lnTo>
                  <a:pt x="13970" y="313194"/>
                </a:lnTo>
                <a:lnTo>
                  <a:pt x="0" y="326732"/>
                </a:lnTo>
                <a:lnTo>
                  <a:pt x="0" y="350608"/>
                </a:lnTo>
                <a:lnTo>
                  <a:pt x="3606" y="364134"/>
                </a:lnTo>
                <a:lnTo>
                  <a:pt x="10363" y="374510"/>
                </a:lnTo>
                <a:lnTo>
                  <a:pt x="17132" y="384873"/>
                </a:lnTo>
                <a:lnTo>
                  <a:pt x="37401" y="401548"/>
                </a:lnTo>
                <a:lnTo>
                  <a:pt x="41008" y="408317"/>
                </a:lnTo>
                <a:lnTo>
                  <a:pt x="51384" y="405155"/>
                </a:lnTo>
                <a:lnTo>
                  <a:pt x="71678" y="405155"/>
                </a:lnTo>
                <a:lnTo>
                  <a:pt x="81597" y="408317"/>
                </a:lnTo>
                <a:lnTo>
                  <a:pt x="85204" y="415518"/>
                </a:lnTo>
                <a:lnTo>
                  <a:pt x="91986" y="418693"/>
                </a:lnTo>
                <a:lnTo>
                  <a:pt x="91986" y="425475"/>
                </a:lnTo>
                <a:lnTo>
                  <a:pt x="102349" y="425475"/>
                </a:lnTo>
                <a:lnTo>
                  <a:pt x="109118" y="429069"/>
                </a:lnTo>
                <a:lnTo>
                  <a:pt x="109118" y="435838"/>
                </a:lnTo>
                <a:lnTo>
                  <a:pt x="112280" y="435838"/>
                </a:lnTo>
                <a:lnTo>
                  <a:pt x="112280" y="438988"/>
                </a:lnTo>
                <a:lnTo>
                  <a:pt x="115874" y="445769"/>
                </a:lnTo>
                <a:lnTo>
                  <a:pt x="112280" y="445769"/>
                </a:lnTo>
                <a:lnTo>
                  <a:pt x="115874" y="449376"/>
                </a:lnTo>
                <a:lnTo>
                  <a:pt x="126263" y="445769"/>
                </a:lnTo>
                <a:lnTo>
                  <a:pt x="126263" y="449376"/>
                </a:lnTo>
                <a:lnTo>
                  <a:pt x="133019" y="449376"/>
                </a:lnTo>
                <a:lnTo>
                  <a:pt x="142951" y="435838"/>
                </a:lnTo>
                <a:lnTo>
                  <a:pt x="146558" y="435838"/>
                </a:lnTo>
                <a:lnTo>
                  <a:pt x="149720" y="429069"/>
                </a:lnTo>
                <a:lnTo>
                  <a:pt x="146558" y="425475"/>
                </a:lnTo>
                <a:lnTo>
                  <a:pt x="146558" y="418693"/>
                </a:lnTo>
                <a:lnTo>
                  <a:pt x="156476" y="398424"/>
                </a:lnTo>
                <a:lnTo>
                  <a:pt x="166852" y="374535"/>
                </a:lnTo>
                <a:lnTo>
                  <a:pt x="180365" y="361010"/>
                </a:lnTo>
                <a:lnTo>
                  <a:pt x="193903" y="350634"/>
                </a:lnTo>
                <a:lnTo>
                  <a:pt x="197510" y="357403"/>
                </a:lnTo>
                <a:lnTo>
                  <a:pt x="204266" y="364185"/>
                </a:lnTo>
                <a:lnTo>
                  <a:pt x="207873" y="357403"/>
                </a:lnTo>
                <a:lnTo>
                  <a:pt x="204266" y="350634"/>
                </a:lnTo>
                <a:lnTo>
                  <a:pt x="221399" y="337108"/>
                </a:lnTo>
                <a:lnTo>
                  <a:pt x="224561" y="337108"/>
                </a:lnTo>
                <a:lnTo>
                  <a:pt x="221399" y="347471"/>
                </a:lnTo>
                <a:lnTo>
                  <a:pt x="224561" y="343865"/>
                </a:lnTo>
                <a:lnTo>
                  <a:pt x="224561" y="350634"/>
                </a:lnTo>
                <a:lnTo>
                  <a:pt x="228168" y="350634"/>
                </a:lnTo>
                <a:lnTo>
                  <a:pt x="231330" y="347471"/>
                </a:lnTo>
                <a:lnTo>
                  <a:pt x="228168" y="337108"/>
                </a:lnTo>
                <a:lnTo>
                  <a:pt x="231330" y="337108"/>
                </a:lnTo>
                <a:lnTo>
                  <a:pt x="234924" y="347471"/>
                </a:lnTo>
                <a:lnTo>
                  <a:pt x="248450" y="340715"/>
                </a:lnTo>
                <a:lnTo>
                  <a:pt x="245300" y="337108"/>
                </a:lnTo>
                <a:lnTo>
                  <a:pt x="245300" y="333946"/>
                </a:lnTo>
                <a:lnTo>
                  <a:pt x="252056" y="337108"/>
                </a:lnTo>
                <a:lnTo>
                  <a:pt x="255219" y="337108"/>
                </a:lnTo>
                <a:lnTo>
                  <a:pt x="248450" y="333946"/>
                </a:lnTo>
                <a:lnTo>
                  <a:pt x="252056" y="330339"/>
                </a:lnTo>
                <a:lnTo>
                  <a:pt x="258826" y="326732"/>
                </a:lnTo>
                <a:lnTo>
                  <a:pt x="265595" y="330339"/>
                </a:lnTo>
                <a:lnTo>
                  <a:pt x="261988" y="337108"/>
                </a:lnTo>
                <a:lnTo>
                  <a:pt x="261988" y="333946"/>
                </a:lnTo>
                <a:lnTo>
                  <a:pt x="258826" y="337108"/>
                </a:lnTo>
                <a:lnTo>
                  <a:pt x="261988" y="340715"/>
                </a:lnTo>
                <a:lnTo>
                  <a:pt x="238112" y="350634"/>
                </a:lnTo>
                <a:lnTo>
                  <a:pt x="234950" y="361010"/>
                </a:lnTo>
                <a:lnTo>
                  <a:pt x="231343" y="357403"/>
                </a:lnTo>
                <a:lnTo>
                  <a:pt x="224574" y="370928"/>
                </a:lnTo>
                <a:lnTo>
                  <a:pt x="228180" y="374535"/>
                </a:lnTo>
                <a:lnTo>
                  <a:pt x="217805" y="384898"/>
                </a:lnTo>
                <a:lnTo>
                  <a:pt x="217805" y="388073"/>
                </a:lnTo>
                <a:lnTo>
                  <a:pt x="228180" y="378142"/>
                </a:lnTo>
                <a:lnTo>
                  <a:pt x="238099" y="361010"/>
                </a:lnTo>
                <a:lnTo>
                  <a:pt x="261975" y="347471"/>
                </a:lnTo>
                <a:lnTo>
                  <a:pt x="265569" y="340715"/>
                </a:lnTo>
                <a:lnTo>
                  <a:pt x="268744" y="337108"/>
                </a:lnTo>
                <a:lnTo>
                  <a:pt x="272351" y="330339"/>
                </a:lnTo>
                <a:lnTo>
                  <a:pt x="275501" y="330339"/>
                </a:lnTo>
                <a:lnTo>
                  <a:pt x="275501" y="326732"/>
                </a:lnTo>
                <a:lnTo>
                  <a:pt x="279107" y="323557"/>
                </a:lnTo>
                <a:lnTo>
                  <a:pt x="282714" y="319951"/>
                </a:lnTo>
                <a:lnTo>
                  <a:pt x="289483" y="316801"/>
                </a:lnTo>
                <a:lnTo>
                  <a:pt x="296252" y="319951"/>
                </a:lnTo>
                <a:lnTo>
                  <a:pt x="296252" y="323557"/>
                </a:lnTo>
                <a:lnTo>
                  <a:pt x="299415" y="319951"/>
                </a:lnTo>
                <a:lnTo>
                  <a:pt x="306184" y="319951"/>
                </a:lnTo>
                <a:lnTo>
                  <a:pt x="306184" y="316801"/>
                </a:lnTo>
                <a:lnTo>
                  <a:pt x="309778" y="313194"/>
                </a:lnTo>
                <a:lnTo>
                  <a:pt x="309778" y="309448"/>
                </a:lnTo>
                <a:lnTo>
                  <a:pt x="323316" y="302666"/>
                </a:lnTo>
                <a:lnTo>
                  <a:pt x="343598" y="292290"/>
                </a:lnTo>
                <a:lnTo>
                  <a:pt x="357568" y="288683"/>
                </a:lnTo>
                <a:lnTo>
                  <a:pt x="384606" y="285521"/>
                </a:lnTo>
                <a:lnTo>
                  <a:pt x="398145" y="288683"/>
                </a:lnTo>
                <a:lnTo>
                  <a:pt x="418414" y="288683"/>
                </a:lnTo>
                <a:lnTo>
                  <a:pt x="432396" y="295897"/>
                </a:lnTo>
                <a:lnTo>
                  <a:pt x="435546" y="288683"/>
                </a:lnTo>
                <a:lnTo>
                  <a:pt x="445922" y="292290"/>
                </a:lnTo>
                <a:lnTo>
                  <a:pt x="462584" y="285521"/>
                </a:lnTo>
                <a:lnTo>
                  <a:pt x="486473" y="278764"/>
                </a:lnTo>
                <a:lnTo>
                  <a:pt x="499999" y="275158"/>
                </a:lnTo>
                <a:lnTo>
                  <a:pt x="503605" y="278764"/>
                </a:lnTo>
                <a:lnTo>
                  <a:pt x="510362" y="281927"/>
                </a:lnTo>
                <a:lnTo>
                  <a:pt x="520750" y="281927"/>
                </a:lnTo>
                <a:lnTo>
                  <a:pt x="523913" y="278764"/>
                </a:lnTo>
                <a:lnTo>
                  <a:pt x="530669" y="278764"/>
                </a:lnTo>
                <a:lnTo>
                  <a:pt x="534276" y="271983"/>
                </a:lnTo>
                <a:lnTo>
                  <a:pt x="537425" y="271983"/>
                </a:lnTo>
                <a:lnTo>
                  <a:pt x="534276" y="268376"/>
                </a:lnTo>
                <a:lnTo>
                  <a:pt x="598728" y="230962"/>
                </a:lnTo>
                <a:lnTo>
                  <a:pt x="632980" y="210705"/>
                </a:lnTo>
                <a:lnTo>
                  <a:pt x="677138" y="197167"/>
                </a:lnTo>
                <a:lnTo>
                  <a:pt x="697420" y="190411"/>
                </a:lnTo>
                <a:lnTo>
                  <a:pt x="693813" y="186804"/>
                </a:lnTo>
                <a:lnTo>
                  <a:pt x="680288" y="166522"/>
                </a:lnTo>
                <a:lnTo>
                  <a:pt x="666762" y="129108"/>
                </a:lnTo>
                <a:lnTo>
                  <a:pt x="663155" y="108826"/>
                </a:lnTo>
                <a:lnTo>
                  <a:pt x="626198" y="118757"/>
                </a:lnTo>
                <a:lnTo>
                  <a:pt x="605472" y="122351"/>
                </a:lnTo>
                <a:lnTo>
                  <a:pt x="595541" y="122351"/>
                </a:lnTo>
                <a:lnTo>
                  <a:pt x="578396" y="102069"/>
                </a:lnTo>
                <a:lnTo>
                  <a:pt x="561276" y="102069"/>
                </a:lnTo>
                <a:lnTo>
                  <a:pt x="544131" y="98463"/>
                </a:lnTo>
                <a:lnTo>
                  <a:pt x="534225" y="111988"/>
                </a:lnTo>
                <a:lnTo>
                  <a:pt x="523849" y="115595"/>
                </a:lnTo>
                <a:lnTo>
                  <a:pt x="517080" y="78181"/>
                </a:lnTo>
                <a:lnTo>
                  <a:pt x="530618" y="78181"/>
                </a:lnTo>
                <a:lnTo>
                  <a:pt x="540981" y="67817"/>
                </a:lnTo>
                <a:lnTo>
                  <a:pt x="544144" y="40779"/>
                </a:lnTo>
                <a:lnTo>
                  <a:pt x="554532" y="34010"/>
                </a:lnTo>
                <a:lnTo>
                  <a:pt x="537387" y="37172"/>
                </a:lnTo>
                <a:lnTo>
                  <a:pt x="523862" y="37172"/>
                </a:lnTo>
                <a:lnTo>
                  <a:pt x="510336" y="30403"/>
                </a:lnTo>
                <a:lnTo>
                  <a:pt x="479691" y="23621"/>
                </a:lnTo>
                <a:lnTo>
                  <a:pt x="476529" y="16852"/>
                </a:lnTo>
                <a:lnTo>
                  <a:pt x="476529" y="10096"/>
                </a:lnTo>
                <a:lnTo>
                  <a:pt x="459663" y="0"/>
                </a:lnTo>
                <a:lnTo>
                  <a:pt x="459295" y="304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4424011" y="5505147"/>
            <a:ext cx="3162" cy="6769"/>
          </a:xfrm>
          <a:custGeom>
            <a:avLst/>
            <a:gdLst/>
            <a:ahLst/>
            <a:cxnLst/>
            <a:rect l="l" t="t" r="r" b="b"/>
            <a:pathLst>
              <a:path w="3162" h="6769">
                <a:moveTo>
                  <a:pt x="3162" y="0"/>
                </a:moveTo>
                <a:lnTo>
                  <a:pt x="0" y="6769"/>
                </a:lnTo>
                <a:lnTo>
                  <a:pt x="3162" y="3606"/>
                </a:lnTo>
                <a:lnTo>
                  <a:pt x="3162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2904670" y="4954253"/>
            <a:ext cx="866800" cy="934974"/>
          </a:xfrm>
          <a:custGeom>
            <a:avLst/>
            <a:gdLst/>
            <a:ahLst/>
            <a:cxnLst/>
            <a:rect l="l" t="t" r="r" b="b"/>
            <a:pathLst>
              <a:path w="866800" h="934974">
                <a:moveTo>
                  <a:pt x="173062" y="126"/>
                </a:moveTo>
                <a:lnTo>
                  <a:pt x="166306" y="6896"/>
                </a:lnTo>
                <a:lnTo>
                  <a:pt x="142875" y="20434"/>
                </a:lnTo>
                <a:lnTo>
                  <a:pt x="125730" y="40716"/>
                </a:lnTo>
                <a:lnTo>
                  <a:pt x="125730" y="92074"/>
                </a:lnTo>
                <a:lnTo>
                  <a:pt x="122123" y="132626"/>
                </a:lnTo>
                <a:lnTo>
                  <a:pt x="105460" y="139395"/>
                </a:lnTo>
                <a:lnTo>
                  <a:pt x="40576" y="129463"/>
                </a:lnTo>
                <a:lnTo>
                  <a:pt x="37401" y="129463"/>
                </a:lnTo>
                <a:lnTo>
                  <a:pt x="20281" y="166877"/>
                </a:lnTo>
                <a:lnTo>
                  <a:pt x="20281" y="187147"/>
                </a:lnTo>
                <a:lnTo>
                  <a:pt x="13487" y="204279"/>
                </a:lnTo>
                <a:lnTo>
                  <a:pt x="20281" y="220954"/>
                </a:lnTo>
                <a:lnTo>
                  <a:pt x="27051" y="227583"/>
                </a:lnTo>
                <a:lnTo>
                  <a:pt x="13538" y="231190"/>
                </a:lnTo>
                <a:lnTo>
                  <a:pt x="9931" y="237959"/>
                </a:lnTo>
                <a:lnTo>
                  <a:pt x="13538" y="248323"/>
                </a:lnTo>
                <a:lnTo>
                  <a:pt x="9931" y="255092"/>
                </a:lnTo>
                <a:lnTo>
                  <a:pt x="6756" y="268630"/>
                </a:lnTo>
                <a:lnTo>
                  <a:pt x="0" y="275386"/>
                </a:lnTo>
                <a:lnTo>
                  <a:pt x="0" y="288924"/>
                </a:lnTo>
                <a:lnTo>
                  <a:pt x="20281" y="275386"/>
                </a:lnTo>
                <a:lnTo>
                  <a:pt x="37401" y="275386"/>
                </a:lnTo>
                <a:lnTo>
                  <a:pt x="61290" y="268630"/>
                </a:lnTo>
                <a:lnTo>
                  <a:pt x="64439" y="261861"/>
                </a:lnTo>
                <a:lnTo>
                  <a:pt x="88328" y="255092"/>
                </a:lnTo>
                <a:lnTo>
                  <a:pt x="112204" y="244716"/>
                </a:lnTo>
                <a:lnTo>
                  <a:pt x="139255" y="261848"/>
                </a:lnTo>
                <a:lnTo>
                  <a:pt x="149618" y="271767"/>
                </a:lnTo>
                <a:lnTo>
                  <a:pt x="156375" y="282130"/>
                </a:lnTo>
                <a:lnTo>
                  <a:pt x="159537" y="299275"/>
                </a:lnTo>
                <a:lnTo>
                  <a:pt x="193789" y="302425"/>
                </a:lnTo>
                <a:lnTo>
                  <a:pt x="203708" y="312788"/>
                </a:lnTo>
                <a:lnTo>
                  <a:pt x="217678" y="319582"/>
                </a:lnTo>
                <a:lnTo>
                  <a:pt x="220840" y="323176"/>
                </a:lnTo>
                <a:lnTo>
                  <a:pt x="224447" y="326339"/>
                </a:lnTo>
                <a:lnTo>
                  <a:pt x="231216" y="374091"/>
                </a:lnTo>
                <a:lnTo>
                  <a:pt x="220840" y="387629"/>
                </a:lnTo>
                <a:lnTo>
                  <a:pt x="224447" y="404748"/>
                </a:lnTo>
                <a:lnTo>
                  <a:pt x="217678" y="414680"/>
                </a:lnTo>
                <a:lnTo>
                  <a:pt x="214071" y="425043"/>
                </a:lnTo>
                <a:lnTo>
                  <a:pt x="207314" y="438569"/>
                </a:lnTo>
                <a:lnTo>
                  <a:pt x="210464" y="448944"/>
                </a:lnTo>
                <a:lnTo>
                  <a:pt x="224447" y="455701"/>
                </a:lnTo>
                <a:lnTo>
                  <a:pt x="247878" y="465632"/>
                </a:lnTo>
                <a:lnTo>
                  <a:pt x="271754" y="482752"/>
                </a:lnTo>
                <a:lnTo>
                  <a:pt x="292493" y="493115"/>
                </a:lnTo>
                <a:lnTo>
                  <a:pt x="315937" y="499910"/>
                </a:lnTo>
                <a:lnTo>
                  <a:pt x="309168" y="509816"/>
                </a:lnTo>
                <a:lnTo>
                  <a:pt x="295643" y="523786"/>
                </a:lnTo>
                <a:lnTo>
                  <a:pt x="282117" y="544067"/>
                </a:lnTo>
                <a:lnTo>
                  <a:pt x="282117" y="554431"/>
                </a:lnTo>
                <a:lnTo>
                  <a:pt x="275348" y="561212"/>
                </a:lnTo>
                <a:lnTo>
                  <a:pt x="261823" y="581469"/>
                </a:lnTo>
                <a:lnTo>
                  <a:pt x="251460" y="598614"/>
                </a:lnTo>
                <a:lnTo>
                  <a:pt x="241084" y="605370"/>
                </a:lnTo>
                <a:lnTo>
                  <a:pt x="227558" y="612127"/>
                </a:lnTo>
                <a:lnTo>
                  <a:pt x="217639" y="622058"/>
                </a:lnTo>
                <a:lnTo>
                  <a:pt x="224396" y="632421"/>
                </a:lnTo>
                <a:lnTo>
                  <a:pt x="237934" y="628815"/>
                </a:lnTo>
                <a:lnTo>
                  <a:pt x="247853" y="625665"/>
                </a:lnTo>
                <a:lnTo>
                  <a:pt x="264998" y="625665"/>
                </a:lnTo>
                <a:lnTo>
                  <a:pt x="268605" y="642785"/>
                </a:lnTo>
                <a:lnTo>
                  <a:pt x="278523" y="649566"/>
                </a:lnTo>
                <a:lnTo>
                  <a:pt x="292493" y="652729"/>
                </a:lnTo>
                <a:lnTo>
                  <a:pt x="299275" y="663092"/>
                </a:lnTo>
                <a:lnTo>
                  <a:pt x="299275" y="683374"/>
                </a:lnTo>
                <a:lnTo>
                  <a:pt x="312801" y="693737"/>
                </a:lnTo>
                <a:lnTo>
                  <a:pt x="315963" y="693737"/>
                </a:lnTo>
                <a:lnTo>
                  <a:pt x="326339" y="707275"/>
                </a:lnTo>
                <a:lnTo>
                  <a:pt x="329946" y="714044"/>
                </a:lnTo>
                <a:lnTo>
                  <a:pt x="336702" y="727582"/>
                </a:lnTo>
                <a:lnTo>
                  <a:pt x="319582" y="734339"/>
                </a:lnTo>
                <a:lnTo>
                  <a:pt x="312826" y="737946"/>
                </a:lnTo>
                <a:lnTo>
                  <a:pt x="319582" y="751458"/>
                </a:lnTo>
                <a:lnTo>
                  <a:pt x="326351" y="755065"/>
                </a:lnTo>
                <a:lnTo>
                  <a:pt x="339890" y="768603"/>
                </a:lnTo>
                <a:lnTo>
                  <a:pt x="336715" y="775373"/>
                </a:lnTo>
                <a:lnTo>
                  <a:pt x="346646" y="782129"/>
                </a:lnTo>
                <a:lnTo>
                  <a:pt x="329984" y="792518"/>
                </a:lnTo>
                <a:lnTo>
                  <a:pt x="326377" y="806030"/>
                </a:lnTo>
                <a:lnTo>
                  <a:pt x="343522" y="822705"/>
                </a:lnTo>
                <a:lnTo>
                  <a:pt x="357035" y="826312"/>
                </a:lnTo>
                <a:lnTo>
                  <a:pt x="350266" y="843432"/>
                </a:lnTo>
                <a:lnTo>
                  <a:pt x="360184" y="853363"/>
                </a:lnTo>
                <a:lnTo>
                  <a:pt x="360184" y="870483"/>
                </a:lnTo>
                <a:lnTo>
                  <a:pt x="370560" y="877265"/>
                </a:lnTo>
                <a:lnTo>
                  <a:pt x="370560" y="887628"/>
                </a:lnTo>
                <a:lnTo>
                  <a:pt x="363791" y="907910"/>
                </a:lnTo>
                <a:lnTo>
                  <a:pt x="387616" y="907910"/>
                </a:lnTo>
                <a:lnTo>
                  <a:pt x="387616" y="918273"/>
                </a:lnTo>
                <a:lnTo>
                  <a:pt x="394373" y="921423"/>
                </a:lnTo>
                <a:lnTo>
                  <a:pt x="401154" y="928204"/>
                </a:lnTo>
                <a:lnTo>
                  <a:pt x="425018" y="921423"/>
                </a:lnTo>
                <a:lnTo>
                  <a:pt x="479094" y="904760"/>
                </a:lnTo>
                <a:lnTo>
                  <a:pt x="499846" y="904760"/>
                </a:lnTo>
                <a:lnTo>
                  <a:pt x="506603" y="901166"/>
                </a:lnTo>
                <a:lnTo>
                  <a:pt x="516521" y="901166"/>
                </a:lnTo>
                <a:lnTo>
                  <a:pt x="526897" y="907935"/>
                </a:lnTo>
                <a:lnTo>
                  <a:pt x="533654" y="911542"/>
                </a:lnTo>
                <a:lnTo>
                  <a:pt x="540423" y="904760"/>
                </a:lnTo>
                <a:lnTo>
                  <a:pt x="625589" y="918298"/>
                </a:lnTo>
                <a:lnTo>
                  <a:pt x="642721" y="934973"/>
                </a:lnTo>
                <a:lnTo>
                  <a:pt x="649490" y="934973"/>
                </a:lnTo>
                <a:lnTo>
                  <a:pt x="724293" y="921435"/>
                </a:lnTo>
                <a:lnTo>
                  <a:pt x="761707" y="918286"/>
                </a:lnTo>
                <a:lnTo>
                  <a:pt x="764870" y="914679"/>
                </a:lnTo>
                <a:lnTo>
                  <a:pt x="740981" y="894397"/>
                </a:lnTo>
                <a:lnTo>
                  <a:pt x="727456" y="856995"/>
                </a:lnTo>
                <a:lnTo>
                  <a:pt x="720686" y="846632"/>
                </a:lnTo>
                <a:lnTo>
                  <a:pt x="703567" y="806081"/>
                </a:lnTo>
                <a:lnTo>
                  <a:pt x="696798" y="799312"/>
                </a:lnTo>
                <a:lnTo>
                  <a:pt x="693635" y="792556"/>
                </a:lnTo>
                <a:lnTo>
                  <a:pt x="707174" y="755141"/>
                </a:lnTo>
                <a:lnTo>
                  <a:pt x="710323" y="744778"/>
                </a:lnTo>
                <a:lnTo>
                  <a:pt x="710323" y="727646"/>
                </a:lnTo>
                <a:lnTo>
                  <a:pt x="707174" y="717715"/>
                </a:lnTo>
                <a:lnTo>
                  <a:pt x="713930" y="707339"/>
                </a:lnTo>
                <a:lnTo>
                  <a:pt x="727456" y="693813"/>
                </a:lnTo>
                <a:lnTo>
                  <a:pt x="740981" y="676681"/>
                </a:lnTo>
                <a:lnTo>
                  <a:pt x="744588" y="669924"/>
                </a:lnTo>
                <a:lnTo>
                  <a:pt x="764870" y="639279"/>
                </a:lnTo>
                <a:lnTo>
                  <a:pt x="775233" y="649643"/>
                </a:lnTo>
                <a:lnTo>
                  <a:pt x="799109" y="663168"/>
                </a:lnTo>
                <a:lnTo>
                  <a:pt x="802271" y="659561"/>
                </a:lnTo>
                <a:lnTo>
                  <a:pt x="812660" y="659561"/>
                </a:lnTo>
                <a:lnTo>
                  <a:pt x="812660" y="656399"/>
                </a:lnTo>
                <a:lnTo>
                  <a:pt x="826185" y="652805"/>
                </a:lnTo>
                <a:lnTo>
                  <a:pt x="832942" y="646023"/>
                </a:lnTo>
                <a:lnTo>
                  <a:pt x="832942" y="632498"/>
                </a:lnTo>
                <a:lnTo>
                  <a:pt x="829335" y="618972"/>
                </a:lnTo>
                <a:lnTo>
                  <a:pt x="832942" y="612216"/>
                </a:lnTo>
                <a:lnTo>
                  <a:pt x="829335" y="601840"/>
                </a:lnTo>
                <a:lnTo>
                  <a:pt x="832942" y="601840"/>
                </a:lnTo>
                <a:lnTo>
                  <a:pt x="839736" y="591464"/>
                </a:lnTo>
                <a:lnTo>
                  <a:pt x="846493" y="588302"/>
                </a:lnTo>
                <a:lnTo>
                  <a:pt x="856856" y="591464"/>
                </a:lnTo>
                <a:lnTo>
                  <a:pt x="856856" y="598677"/>
                </a:lnTo>
                <a:lnTo>
                  <a:pt x="853249" y="605434"/>
                </a:lnTo>
                <a:lnTo>
                  <a:pt x="856856" y="612216"/>
                </a:lnTo>
                <a:lnTo>
                  <a:pt x="860005" y="612216"/>
                </a:lnTo>
                <a:lnTo>
                  <a:pt x="860005" y="601840"/>
                </a:lnTo>
                <a:lnTo>
                  <a:pt x="863612" y="595071"/>
                </a:lnTo>
                <a:lnTo>
                  <a:pt x="866800" y="591464"/>
                </a:lnTo>
                <a:lnTo>
                  <a:pt x="843368" y="571195"/>
                </a:lnTo>
                <a:lnTo>
                  <a:pt x="819480" y="564426"/>
                </a:lnTo>
                <a:lnTo>
                  <a:pt x="812723" y="554520"/>
                </a:lnTo>
                <a:lnTo>
                  <a:pt x="799185" y="561276"/>
                </a:lnTo>
                <a:lnTo>
                  <a:pt x="792429" y="561276"/>
                </a:lnTo>
                <a:lnTo>
                  <a:pt x="788822" y="557669"/>
                </a:lnTo>
                <a:lnTo>
                  <a:pt x="785215" y="561276"/>
                </a:lnTo>
                <a:lnTo>
                  <a:pt x="775284" y="581558"/>
                </a:lnTo>
                <a:lnTo>
                  <a:pt x="775284" y="584707"/>
                </a:lnTo>
                <a:lnTo>
                  <a:pt x="778471" y="584707"/>
                </a:lnTo>
                <a:lnTo>
                  <a:pt x="782078" y="588314"/>
                </a:lnTo>
                <a:lnTo>
                  <a:pt x="782078" y="598690"/>
                </a:lnTo>
                <a:lnTo>
                  <a:pt x="778471" y="612228"/>
                </a:lnTo>
                <a:lnTo>
                  <a:pt x="764933" y="622147"/>
                </a:lnTo>
                <a:lnTo>
                  <a:pt x="764933" y="628903"/>
                </a:lnTo>
                <a:lnTo>
                  <a:pt x="761784" y="632510"/>
                </a:lnTo>
                <a:lnTo>
                  <a:pt x="751420" y="632510"/>
                </a:lnTo>
                <a:lnTo>
                  <a:pt x="747814" y="628903"/>
                </a:lnTo>
                <a:lnTo>
                  <a:pt x="737882" y="622147"/>
                </a:lnTo>
                <a:lnTo>
                  <a:pt x="724369" y="615365"/>
                </a:lnTo>
                <a:lnTo>
                  <a:pt x="710361" y="598703"/>
                </a:lnTo>
                <a:lnTo>
                  <a:pt x="690118" y="584720"/>
                </a:lnTo>
                <a:lnTo>
                  <a:pt x="683323" y="564464"/>
                </a:lnTo>
                <a:lnTo>
                  <a:pt x="680173" y="574827"/>
                </a:lnTo>
                <a:lnTo>
                  <a:pt x="672960" y="584746"/>
                </a:lnTo>
                <a:lnTo>
                  <a:pt x="656285" y="584746"/>
                </a:lnTo>
                <a:lnTo>
                  <a:pt x="652678" y="568096"/>
                </a:lnTo>
                <a:lnTo>
                  <a:pt x="628827" y="550964"/>
                </a:lnTo>
                <a:lnTo>
                  <a:pt x="622033" y="540588"/>
                </a:lnTo>
                <a:lnTo>
                  <a:pt x="618883" y="544194"/>
                </a:lnTo>
                <a:lnTo>
                  <a:pt x="608520" y="544194"/>
                </a:lnTo>
                <a:lnTo>
                  <a:pt x="588238" y="537438"/>
                </a:lnTo>
                <a:lnTo>
                  <a:pt x="598170" y="527075"/>
                </a:lnTo>
                <a:lnTo>
                  <a:pt x="591375" y="520293"/>
                </a:lnTo>
                <a:lnTo>
                  <a:pt x="591375" y="509917"/>
                </a:lnTo>
                <a:lnTo>
                  <a:pt x="581469" y="503161"/>
                </a:lnTo>
                <a:lnTo>
                  <a:pt x="577862" y="493242"/>
                </a:lnTo>
                <a:lnTo>
                  <a:pt x="571080" y="493242"/>
                </a:lnTo>
                <a:lnTo>
                  <a:pt x="564311" y="486473"/>
                </a:lnTo>
                <a:lnTo>
                  <a:pt x="561162" y="482866"/>
                </a:lnTo>
                <a:lnTo>
                  <a:pt x="557555" y="476110"/>
                </a:lnTo>
                <a:lnTo>
                  <a:pt x="561162" y="472503"/>
                </a:lnTo>
                <a:lnTo>
                  <a:pt x="567893" y="472503"/>
                </a:lnTo>
                <a:lnTo>
                  <a:pt x="564286" y="465734"/>
                </a:lnTo>
                <a:lnTo>
                  <a:pt x="553923" y="438696"/>
                </a:lnTo>
                <a:lnTo>
                  <a:pt x="540385" y="421563"/>
                </a:lnTo>
                <a:lnTo>
                  <a:pt x="533615" y="408038"/>
                </a:lnTo>
                <a:lnTo>
                  <a:pt x="533615" y="390905"/>
                </a:lnTo>
                <a:lnTo>
                  <a:pt x="516483" y="367474"/>
                </a:lnTo>
                <a:lnTo>
                  <a:pt x="502970" y="349605"/>
                </a:lnTo>
                <a:lnTo>
                  <a:pt x="516496" y="342823"/>
                </a:lnTo>
                <a:lnTo>
                  <a:pt x="520103" y="339229"/>
                </a:lnTo>
                <a:lnTo>
                  <a:pt x="540372" y="318960"/>
                </a:lnTo>
                <a:lnTo>
                  <a:pt x="547141" y="318960"/>
                </a:lnTo>
                <a:lnTo>
                  <a:pt x="584542" y="285140"/>
                </a:lnTo>
                <a:lnTo>
                  <a:pt x="564273" y="268020"/>
                </a:lnTo>
                <a:lnTo>
                  <a:pt x="553910" y="271170"/>
                </a:lnTo>
                <a:lnTo>
                  <a:pt x="547141" y="257657"/>
                </a:lnTo>
                <a:lnTo>
                  <a:pt x="550748" y="250863"/>
                </a:lnTo>
                <a:lnTo>
                  <a:pt x="553910" y="237350"/>
                </a:lnTo>
                <a:lnTo>
                  <a:pt x="550748" y="220205"/>
                </a:lnTo>
                <a:lnTo>
                  <a:pt x="550748" y="217055"/>
                </a:lnTo>
                <a:lnTo>
                  <a:pt x="557504" y="213448"/>
                </a:lnTo>
                <a:lnTo>
                  <a:pt x="564273" y="196329"/>
                </a:lnTo>
                <a:lnTo>
                  <a:pt x="577799" y="182791"/>
                </a:lnTo>
                <a:lnTo>
                  <a:pt x="577799" y="162509"/>
                </a:lnTo>
                <a:lnTo>
                  <a:pt x="571030" y="138658"/>
                </a:lnTo>
                <a:lnTo>
                  <a:pt x="581406" y="128727"/>
                </a:lnTo>
                <a:lnTo>
                  <a:pt x="594931" y="104851"/>
                </a:lnTo>
                <a:lnTo>
                  <a:pt x="601700" y="84112"/>
                </a:lnTo>
                <a:lnTo>
                  <a:pt x="615238" y="80949"/>
                </a:lnTo>
                <a:lnTo>
                  <a:pt x="632358" y="74167"/>
                </a:lnTo>
                <a:lnTo>
                  <a:pt x="645896" y="74167"/>
                </a:lnTo>
                <a:lnTo>
                  <a:pt x="652653" y="70573"/>
                </a:lnTo>
                <a:lnTo>
                  <a:pt x="669798" y="60655"/>
                </a:lnTo>
                <a:lnTo>
                  <a:pt x="669798" y="54444"/>
                </a:lnTo>
                <a:lnTo>
                  <a:pt x="632383" y="57607"/>
                </a:lnTo>
                <a:lnTo>
                  <a:pt x="612114" y="64376"/>
                </a:lnTo>
                <a:lnTo>
                  <a:pt x="598144" y="61213"/>
                </a:lnTo>
                <a:lnTo>
                  <a:pt x="588213" y="64376"/>
                </a:lnTo>
                <a:lnTo>
                  <a:pt x="574675" y="61213"/>
                </a:lnTo>
                <a:lnTo>
                  <a:pt x="564299" y="64376"/>
                </a:lnTo>
                <a:lnTo>
                  <a:pt x="553935" y="71132"/>
                </a:lnTo>
                <a:lnTo>
                  <a:pt x="547166" y="71132"/>
                </a:lnTo>
                <a:lnTo>
                  <a:pt x="530504" y="67983"/>
                </a:lnTo>
                <a:lnTo>
                  <a:pt x="509752" y="84645"/>
                </a:lnTo>
                <a:lnTo>
                  <a:pt x="489483" y="88252"/>
                </a:lnTo>
                <a:lnTo>
                  <a:pt x="469214" y="95021"/>
                </a:lnTo>
                <a:lnTo>
                  <a:pt x="455676" y="108534"/>
                </a:lnTo>
                <a:lnTo>
                  <a:pt x="438556" y="108534"/>
                </a:lnTo>
                <a:lnTo>
                  <a:pt x="421411" y="105371"/>
                </a:lnTo>
                <a:lnTo>
                  <a:pt x="401154" y="98602"/>
                </a:lnTo>
                <a:lnTo>
                  <a:pt x="380873" y="71119"/>
                </a:lnTo>
                <a:lnTo>
                  <a:pt x="374103" y="50850"/>
                </a:lnTo>
                <a:lnTo>
                  <a:pt x="374103" y="44081"/>
                </a:lnTo>
                <a:lnTo>
                  <a:pt x="363728" y="44081"/>
                </a:lnTo>
                <a:lnTo>
                  <a:pt x="329933" y="23812"/>
                </a:lnTo>
                <a:lnTo>
                  <a:pt x="312801" y="40474"/>
                </a:lnTo>
                <a:lnTo>
                  <a:pt x="309206" y="57607"/>
                </a:lnTo>
                <a:lnTo>
                  <a:pt x="288925" y="84645"/>
                </a:lnTo>
                <a:lnTo>
                  <a:pt x="278561" y="108521"/>
                </a:lnTo>
                <a:lnTo>
                  <a:pt x="241134" y="105346"/>
                </a:lnTo>
                <a:lnTo>
                  <a:pt x="234378" y="88226"/>
                </a:lnTo>
                <a:lnTo>
                  <a:pt x="224459" y="71094"/>
                </a:lnTo>
                <a:lnTo>
                  <a:pt x="217690" y="61175"/>
                </a:lnTo>
                <a:lnTo>
                  <a:pt x="203720" y="37287"/>
                </a:lnTo>
                <a:lnTo>
                  <a:pt x="187045" y="17017"/>
                </a:lnTo>
                <a:lnTo>
                  <a:pt x="173088" y="0"/>
                </a:lnTo>
                <a:lnTo>
                  <a:pt x="173088" y="126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2608658" y="5171786"/>
            <a:ext cx="632942" cy="958470"/>
          </a:xfrm>
          <a:custGeom>
            <a:avLst/>
            <a:gdLst/>
            <a:ahLst/>
            <a:cxnLst/>
            <a:rect l="l" t="t" r="r" b="b"/>
            <a:pathLst>
              <a:path w="632942" h="958469">
                <a:moveTo>
                  <a:pt x="296113" y="152"/>
                </a:moveTo>
                <a:lnTo>
                  <a:pt x="292506" y="13690"/>
                </a:lnTo>
                <a:lnTo>
                  <a:pt x="292506" y="23596"/>
                </a:lnTo>
                <a:lnTo>
                  <a:pt x="285750" y="27203"/>
                </a:lnTo>
                <a:lnTo>
                  <a:pt x="278968" y="27203"/>
                </a:lnTo>
                <a:lnTo>
                  <a:pt x="265442" y="23596"/>
                </a:lnTo>
                <a:lnTo>
                  <a:pt x="251904" y="16840"/>
                </a:lnTo>
                <a:lnTo>
                  <a:pt x="248297" y="16840"/>
                </a:lnTo>
                <a:lnTo>
                  <a:pt x="245148" y="27203"/>
                </a:lnTo>
                <a:lnTo>
                  <a:pt x="241541" y="30810"/>
                </a:lnTo>
                <a:lnTo>
                  <a:pt x="234772" y="33985"/>
                </a:lnTo>
                <a:lnTo>
                  <a:pt x="221246" y="27203"/>
                </a:lnTo>
                <a:lnTo>
                  <a:pt x="221246" y="30810"/>
                </a:lnTo>
                <a:lnTo>
                  <a:pt x="214477" y="37591"/>
                </a:lnTo>
                <a:lnTo>
                  <a:pt x="210870" y="57848"/>
                </a:lnTo>
                <a:lnTo>
                  <a:pt x="193751" y="112369"/>
                </a:lnTo>
                <a:lnTo>
                  <a:pt x="190563" y="125907"/>
                </a:lnTo>
                <a:lnTo>
                  <a:pt x="186956" y="135826"/>
                </a:lnTo>
                <a:lnTo>
                  <a:pt x="183807" y="166471"/>
                </a:lnTo>
                <a:lnTo>
                  <a:pt x="180200" y="173227"/>
                </a:lnTo>
                <a:lnTo>
                  <a:pt x="173443" y="170078"/>
                </a:lnTo>
                <a:lnTo>
                  <a:pt x="163512" y="173227"/>
                </a:lnTo>
                <a:lnTo>
                  <a:pt x="163512" y="176834"/>
                </a:lnTo>
                <a:lnTo>
                  <a:pt x="156298" y="176834"/>
                </a:lnTo>
                <a:lnTo>
                  <a:pt x="126111" y="197116"/>
                </a:lnTo>
                <a:lnTo>
                  <a:pt x="95453" y="193954"/>
                </a:lnTo>
                <a:lnTo>
                  <a:pt x="95453" y="197116"/>
                </a:lnTo>
                <a:lnTo>
                  <a:pt x="98615" y="203873"/>
                </a:lnTo>
                <a:lnTo>
                  <a:pt x="98615" y="210654"/>
                </a:lnTo>
                <a:lnTo>
                  <a:pt x="91859" y="217411"/>
                </a:lnTo>
                <a:lnTo>
                  <a:pt x="91859" y="227787"/>
                </a:lnTo>
                <a:lnTo>
                  <a:pt x="88696" y="234543"/>
                </a:lnTo>
                <a:lnTo>
                  <a:pt x="81483" y="241312"/>
                </a:lnTo>
                <a:lnTo>
                  <a:pt x="71551" y="241312"/>
                </a:lnTo>
                <a:lnTo>
                  <a:pt x="64795" y="238150"/>
                </a:lnTo>
                <a:lnTo>
                  <a:pt x="37312" y="224624"/>
                </a:lnTo>
                <a:lnTo>
                  <a:pt x="23901" y="224624"/>
                </a:lnTo>
                <a:lnTo>
                  <a:pt x="30657" y="227787"/>
                </a:lnTo>
                <a:lnTo>
                  <a:pt x="34264" y="231381"/>
                </a:lnTo>
                <a:lnTo>
                  <a:pt x="34264" y="234543"/>
                </a:lnTo>
                <a:lnTo>
                  <a:pt x="30657" y="238150"/>
                </a:lnTo>
                <a:lnTo>
                  <a:pt x="10401" y="241312"/>
                </a:lnTo>
                <a:lnTo>
                  <a:pt x="3619" y="244919"/>
                </a:lnTo>
                <a:lnTo>
                  <a:pt x="3619" y="251688"/>
                </a:lnTo>
                <a:lnTo>
                  <a:pt x="17145" y="265214"/>
                </a:lnTo>
                <a:lnTo>
                  <a:pt x="10388" y="289102"/>
                </a:lnTo>
                <a:lnTo>
                  <a:pt x="0" y="292252"/>
                </a:lnTo>
                <a:lnTo>
                  <a:pt x="0" y="336880"/>
                </a:lnTo>
                <a:lnTo>
                  <a:pt x="3606" y="343649"/>
                </a:lnTo>
                <a:lnTo>
                  <a:pt x="10388" y="343649"/>
                </a:lnTo>
                <a:lnTo>
                  <a:pt x="23914" y="340042"/>
                </a:lnTo>
                <a:lnTo>
                  <a:pt x="34277" y="343649"/>
                </a:lnTo>
                <a:lnTo>
                  <a:pt x="37465" y="350418"/>
                </a:lnTo>
                <a:lnTo>
                  <a:pt x="37465" y="353567"/>
                </a:lnTo>
                <a:lnTo>
                  <a:pt x="30670" y="357174"/>
                </a:lnTo>
                <a:lnTo>
                  <a:pt x="27508" y="357174"/>
                </a:lnTo>
                <a:lnTo>
                  <a:pt x="27508" y="360337"/>
                </a:lnTo>
                <a:lnTo>
                  <a:pt x="34264" y="363943"/>
                </a:lnTo>
                <a:lnTo>
                  <a:pt x="34264" y="373862"/>
                </a:lnTo>
                <a:lnTo>
                  <a:pt x="27508" y="383666"/>
                </a:lnTo>
                <a:lnTo>
                  <a:pt x="34264" y="397192"/>
                </a:lnTo>
                <a:lnTo>
                  <a:pt x="44196" y="403948"/>
                </a:lnTo>
                <a:lnTo>
                  <a:pt x="44196" y="414324"/>
                </a:lnTo>
                <a:lnTo>
                  <a:pt x="41033" y="417931"/>
                </a:lnTo>
                <a:lnTo>
                  <a:pt x="34251" y="421093"/>
                </a:lnTo>
                <a:lnTo>
                  <a:pt x="27482" y="427723"/>
                </a:lnTo>
                <a:lnTo>
                  <a:pt x="27482" y="438099"/>
                </a:lnTo>
                <a:lnTo>
                  <a:pt x="34251" y="438099"/>
                </a:lnTo>
                <a:lnTo>
                  <a:pt x="41033" y="431330"/>
                </a:lnTo>
                <a:lnTo>
                  <a:pt x="47802" y="427723"/>
                </a:lnTo>
                <a:lnTo>
                  <a:pt x="51409" y="427723"/>
                </a:lnTo>
                <a:lnTo>
                  <a:pt x="54559" y="431330"/>
                </a:lnTo>
                <a:lnTo>
                  <a:pt x="54559" y="434505"/>
                </a:lnTo>
                <a:lnTo>
                  <a:pt x="51409" y="441261"/>
                </a:lnTo>
                <a:lnTo>
                  <a:pt x="47802" y="448030"/>
                </a:lnTo>
                <a:lnTo>
                  <a:pt x="47802" y="451637"/>
                </a:lnTo>
                <a:lnTo>
                  <a:pt x="51409" y="455244"/>
                </a:lnTo>
                <a:lnTo>
                  <a:pt x="64922" y="458393"/>
                </a:lnTo>
                <a:lnTo>
                  <a:pt x="68110" y="458393"/>
                </a:lnTo>
                <a:lnTo>
                  <a:pt x="71716" y="455244"/>
                </a:lnTo>
                <a:lnTo>
                  <a:pt x="71716" y="441261"/>
                </a:lnTo>
                <a:lnTo>
                  <a:pt x="74866" y="441261"/>
                </a:lnTo>
                <a:lnTo>
                  <a:pt x="78473" y="444868"/>
                </a:lnTo>
                <a:lnTo>
                  <a:pt x="81622" y="455244"/>
                </a:lnTo>
                <a:lnTo>
                  <a:pt x="91998" y="465162"/>
                </a:lnTo>
                <a:lnTo>
                  <a:pt x="109131" y="478688"/>
                </a:lnTo>
                <a:lnTo>
                  <a:pt x="115900" y="478688"/>
                </a:lnTo>
                <a:lnTo>
                  <a:pt x="122656" y="482295"/>
                </a:lnTo>
                <a:lnTo>
                  <a:pt x="133045" y="489051"/>
                </a:lnTo>
                <a:lnTo>
                  <a:pt x="133045" y="492658"/>
                </a:lnTo>
                <a:lnTo>
                  <a:pt x="126263" y="495833"/>
                </a:lnTo>
                <a:lnTo>
                  <a:pt x="119049" y="492658"/>
                </a:lnTo>
                <a:lnTo>
                  <a:pt x="105524" y="492658"/>
                </a:lnTo>
                <a:lnTo>
                  <a:pt x="98767" y="495833"/>
                </a:lnTo>
                <a:lnTo>
                  <a:pt x="95580" y="499440"/>
                </a:lnTo>
                <a:lnTo>
                  <a:pt x="98767" y="509358"/>
                </a:lnTo>
                <a:lnTo>
                  <a:pt x="105524" y="512965"/>
                </a:lnTo>
                <a:lnTo>
                  <a:pt x="115900" y="512965"/>
                </a:lnTo>
                <a:lnTo>
                  <a:pt x="119049" y="519722"/>
                </a:lnTo>
                <a:lnTo>
                  <a:pt x="122656" y="526503"/>
                </a:lnTo>
                <a:lnTo>
                  <a:pt x="115900" y="530110"/>
                </a:lnTo>
                <a:lnTo>
                  <a:pt x="112293" y="536867"/>
                </a:lnTo>
                <a:lnTo>
                  <a:pt x="112293" y="543636"/>
                </a:lnTo>
                <a:lnTo>
                  <a:pt x="115900" y="546798"/>
                </a:lnTo>
                <a:lnTo>
                  <a:pt x="119049" y="553567"/>
                </a:lnTo>
                <a:lnTo>
                  <a:pt x="129438" y="563930"/>
                </a:lnTo>
                <a:lnTo>
                  <a:pt x="133045" y="577468"/>
                </a:lnTo>
                <a:lnTo>
                  <a:pt x="133045" y="597763"/>
                </a:lnTo>
                <a:lnTo>
                  <a:pt x="142900" y="597763"/>
                </a:lnTo>
                <a:lnTo>
                  <a:pt x="149669" y="601370"/>
                </a:lnTo>
                <a:lnTo>
                  <a:pt x="149669" y="604519"/>
                </a:lnTo>
                <a:lnTo>
                  <a:pt x="139750" y="618502"/>
                </a:lnTo>
                <a:lnTo>
                  <a:pt x="136144" y="618502"/>
                </a:lnTo>
                <a:lnTo>
                  <a:pt x="136144" y="635177"/>
                </a:lnTo>
                <a:lnTo>
                  <a:pt x="132994" y="641946"/>
                </a:lnTo>
                <a:lnTo>
                  <a:pt x="129387" y="649160"/>
                </a:lnTo>
                <a:lnTo>
                  <a:pt x="122593" y="652310"/>
                </a:lnTo>
                <a:lnTo>
                  <a:pt x="118986" y="655916"/>
                </a:lnTo>
                <a:lnTo>
                  <a:pt x="112229" y="665848"/>
                </a:lnTo>
                <a:lnTo>
                  <a:pt x="115836" y="682967"/>
                </a:lnTo>
                <a:lnTo>
                  <a:pt x="102311" y="700112"/>
                </a:lnTo>
                <a:lnTo>
                  <a:pt x="95529" y="700112"/>
                </a:lnTo>
                <a:lnTo>
                  <a:pt x="81559" y="713625"/>
                </a:lnTo>
                <a:lnTo>
                  <a:pt x="81559" y="737501"/>
                </a:lnTo>
                <a:lnTo>
                  <a:pt x="74803" y="737501"/>
                </a:lnTo>
                <a:lnTo>
                  <a:pt x="71628" y="740663"/>
                </a:lnTo>
                <a:lnTo>
                  <a:pt x="71628" y="744270"/>
                </a:lnTo>
                <a:lnTo>
                  <a:pt x="78397" y="754202"/>
                </a:lnTo>
                <a:lnTo>
                  <a:pt x="71628" y="757808"/>
                </a:lnTo>
                <a:lnTo>
                  <a:pt x="71628" y="774928"/>
                </a:lnTo>
                <a:lnTo>
                  <a:pt x="64858" y="781710"/>
                </a:lnTo>
                <a:lnTo>
                  <a:pt x="64858" y="791616"/>
                </a:lnTo>
                <a:lnTo>
                  <a:pt x="54483" y="795223"/>
                </a:lnTo>
                <a:lnTo>
                  <a:pt x="51333" y="798398"/>
                </a:lnTo>
                <a:lnTo>
                  <a:pt x="54483" y="801992"/>
                </a:lnTo>
                <a:lnTo>
                  <a:pt x="64858" y="808774"/>
                </a:lnTo>
                <a:lnTo>
                  <a:pt x="71628" y="812380"/>
                </a:lnTo>
                <a:lnTo>
                  <a:pt x="78397" y="822286"/>
                </a:lnTo>
                <a:lnTo>
                  <a:pt x="78397" y="832688"/>
                </a:lnTo>
                <a:lnTo>
                  <a:pt x="71628" y="849807"/>
                </a:lnTo>
                <a:lnTo>
                  <a:pt x="74803" y="856564"/>
                </a:lnTo>
                <a:lnTo>
                  <a:pt x="74803" y="866495"/>
                </a:lnTo>
                <a:lnTo>
                  <a:pt x="78397" y="873251"/>
                </a:lnTo>
                <a:lnTo>
                  <a:pt x="88773" y="910653"/>
                </a:lnTo>
                <a:lnTo>
                  <a:pt x="102298" y="927798"/>
                </a:lnTo>
                <a:lnTo>
                  <a:pt x="112217" y="938161"/>
                </a:lnTo>
                <a:lnTo>
                  <a:pt x="115824" y="944918"/>
                </a:lnTo>
                <a:lnTo>
                  <a:pt x="112217" y="948093"/>
                </a:lnTo>
                <a:lnTo>
                  <a:pt x="109080" y="948093"/>
                </a:lnTo>
                <a:lnTo>
                  <a:pt x="105473" y="951699"/>
                </a:lnTo>
                <a:lnTo>
                  <a:pt x="139725" y="958468"/>
                </a:lnTo>
                <a:lnTo>
                  <a:pt x="173520" y="903947"/>
                </a:lnTo>
                <a:lnTo>
                  <a:pt x="204177" y="894029"/>
                </a:lnTo>
                <a:lnTo>
                  <a:pt x="214541" y="873277"/>
                </a:lnTo>
                <a:lnTo>
                  <a:pt x="231216" y="856614"/>
                </a:lnTo>
                <a:lnTo>
                  <a:pt x="265468" y="815606"/>
                </a:lnTo>
                <a:lnTo>
                  <a:pt x="265468" y="805687"/>
                </a:lnTo>
                <a:lnTo>
                  <a:pt x="279006" y="791692"/>
                </a:lnTo>
                <a:lnTo>
                  <a:pt x="268617" y="775042"/>
                </a:lnTo>
                <a:lnTo>
                  <a:pt x="272224" y="768261"/>
                </a:lnTo>
                <a:lnTo>
                  <a:pt x="268617" y="751128"/>
                </a:lnTo>
                <a:lnTo>
                  <a:pt x="272224" y="744372"/>
                </a:lnTo>
                <a:lnTo>
                  <a:pt x="272224" y="729957"/>
                </a:lnTo>
                <a:lnTo>
                  <a:pt x="275399" y="726351"/>
                </a:lnTo>
                <a:lnTo>
                  <a:pt x="275399" y="699312"/>
                </a:lnTo>
                <a:lnTo>
                  <a:pt x="285775" y="685774"/>
                </a:lnTo>
                <a:lnTo>
                  <a:pt x="285775" y="671804"/>
                </a:lnTo>
                <a:lnTo>
                  <a:pt x="296138" y="668654"/>
                </a:lnTo>
                <a:lnTo>
                  <a:pt x="306070" y="671804"/>
                </a:lnTo>
                <a:lnTo>
                  <a:pt x="320052" y="655129"/>
                </a:lnTo>
                <a:lnTo>
                  <a:pt x="320052" y="651522"/>
                </a:lnTo>
                <a:lnTo>
                  <a:pt x="329971" y="648373"/>
                </a:lnTo>
                <a:lnTo>
                  <a:pt x="336740" y="648373"/>
                </a:lnTo>
                <a:lnTo>
                  <a:pt x="357479" y="638009"/>
                </a:lnTo>
                <a:lnTo>
                  <a:pt x="371005" y="638009"/>
                </a:lnTo>
                <a:lnTo>
                  <a:pt x="384530" y="634403"/>
                </a:lnTo>
                <a:lnTo>
                  <a:pt x="398068" y="634403"/>
                </a:lnTo>
                <a:lnTo>
                  <a:pt x="415188" y="627633"/>
                </a:lnTo>
                <a:lnTo>
                  <a:pt x="431863" y="596988"/>
                </a:lnTo>
                <a:lnTo>
                  <a:pt x="452602" y="600595"/>
                </a:lnTo>
                <a:lnTo>
                  <a:pt x="462534" y="596988"/>
                </a:lnTo>
                <a:lnTo>
                  <a:pt x="479653" y="603757"/>
                </a:lnTo>
                <a:lnTo>
                  <a:pt x="496798" y="587082"/>
                </a:lnTo>
                <a:lnTo>
                  <a:pt x="506730" y="576719"/>
                </a:lnTo>
                <a:lnTo>
                  <a:pt x="517093" y="569950"/>
                </a:lnTo>
                <a:lnTo>
                  <a:pt x="527469" y="559561"/>
                </a:lnTo>
                <a:lnTo>
                  <a:pt x="547738" y="556412"/>
                </a:lnTo>
                <a:lnTo>
                  <a:pt x="574776" y="539280"/>
                </a:lnTo>
                <a:lnTo>
                  <a:pt x="598665" y="529361"/>
                </a:lnTo>
                <a:lnTo>
                  <a:pt x="609028" y="518985"/>
                </a:lnTo>
                <a:lnTo>
                  <a:pt x="615810" y="515378"/>
                </a:lnTo>
                <a:lnTo>
                  <a:pt x="632942" y="508609"/>
                </a:lnTo>
                <a:lnTo>
                  <a:pt x="626173" y="495096"/>
                </a:lnTo>
                <a:lnTo>
                  <a:pt x="622566" y="488327"/>
                </a:lnTo>
                <a:lnTo>
                  <a:pt x="612203" y="474802"/>
                </a:lnTo>
                <a:lnTo>
                  <a:pt x="609028" y="474802"/>
                </a:lnTo>
                <a:lnTo>
                  <a:pt x="595490" y="464438"/>
                </a:lnTo>
                <a:lnTo>
                  <a:pt x="595490" y="444157"/>
                </a:lnTo>
                <a:lnTo>
                  <a:pt x="588733" y="433793"/>
                </a:lnTo>
                <a:lnTo>
                  <a:pt x="574751" y="430631"/>
                </a:lnTo>
                <a:lnTo>
                  <a:pt x="564819" y="423862"/>
                </a:lnTo>
                <a:lnTo>
                  <a:pt x="561213" y="406742"/>
                </a:lnTo>
                <a:lnTo>
                  <a:pt x="544093" y="406742"/>
                </a:lnTo>
                <a:lnTo>
                  <a:pt x="534162" y="409892"/>
                </a:lnTo>
                <a:lnTo>
                  <a:pt x="520636" y="413499"/>
                </a:lnTo>
                <a:lnTo>
                  <a:pt x="513867" y="403136"/>
                </a:lnTo>
                <a:lnTo>
                  <a:pt x="523798" y="393204"/>
                </a:lnTo>
                <a:lnTo>
                  <a:pt x="537311" y="386448"/>
                </a:lnTo>
                <a:lnTo>
                  <a:pt x="547700" y="379679"/>
                </a:lnTo>
                <a:lnTo>
                  <a:pt x="558076" y="362534"/>
                </a:lnTo>
                <a:lnTo>
                  <a:pt x="571601" y="342264"/>
                </a:lnTo>
                <a:lnTo>
                  <a:pt x="578370" y="335495"/>
                </a:lnTo>
                <a:lnTo>
                  <a:pt x="578370" y="325132"/>
                </a:lnTo>
                <a:lnTo>
                  <a:pt x="591896" y="304850"/>
                </a:lnTo>
                <a:lnTo>
                  <a:pt x="605421" y="290880"/>
                </a:lnTo>
                <a:lnTo>
                  <a:pt x="612203" y="280962"/>
                </a:lnTo>
                <a:lnTo>
                  <a:pt x="588759" y="274192"/>
                </a:lnTo>
                <a:lnTo>
                  <a:pt x="568032" y="263829"/>
                </a:lnTo>
                <a:lnTo>
                  <a:pt x="544144" y="246697"/>
                </a:lnTo>
                <a:lnTo>
                  <a:pt x="520712" y="236778"/>
                </a:lnTo>
                <a:lnTo>
                  <a:pt x="506742" y="230009"/>
                </a:lnTo>
                <a:lnTo>
                  <a:pt x="503567" y="219633"/>
                </a:lnTo>
                <a:lnTo>
                  <a:pt x="510349" y="206108"/>
                </a:lnTo>
                <a:lnTo>
                  <a:pt x="513956" y="195732"/>
                </a:lnTo>
                <a:lnTo>
                  <a:pt x="520712" y="185800"/>
                </a:lnTo>
                <a:lnTo>
                  <a:pt x="517105" y="168681"/>
                </a:lnTo>
                <a:lnTo>
                  <a:pt x="527481" y="155143"/>
                </a:lnTo>
                <a:lnTo>
                  <a:pt x="520712" y="107391"/>
                </a:lnTo>
                <a:lnTo>
                  <a:pt x="517105" y="104203"/>
                </a:lnTo>
                <a:lnTo>
                  <a:pt x="513956" y="100596"/>
                </a:lnTo>
                <a:lnTo>
                  <a:pt x="499960" y="93840"/>
                </a:lnTo>
                <a:lnTo>
                  <a:pt x="490054" y="83477"/>
                </a:lnTo>
                <a:lnTo>
                  <a:pt x="455803" y="80327"/>
                </a:lnTo>
                <a:lnTo>
                  <a:pt x="452640" y="63182"/>
                </a:lnTo>
                <a:lnTo>
                  <a:pt x="445871" y="52819"/>
                </a:lnTo>
                <a:lnTo>
                  <a:pt x="435508" y="42887"/>
                </a:lnTo>
                <a:lnTo>
                  <a:pt x="408457" y="25768"/>
                </a:lnTo>
                <a:lnTo>
                  <a:pt x="384568" y="36131"/>
                </a:lnTo>
                <a:lnTo>
                  <a:pt x="360705" y="42887"/>
                </a:lnTo>
                <a:lnTo>
                  <a:pt x="357530" y="49682"/>
                </a:lnTo>
                <a:lnTo>
                  <a:pt x="333667" y="56438"/>
                </a:lnTo>
                <a:lnTo>
                  <a:pt x="316458" y="56438"/>
                </a:lnTo>
                <a:lnTo>
                  <a:pt x="296176" y="69964"/>
                </a:lnTo>
                <a:lnTo>
                  <a:pt x="296176" y="56438"/>
                </a:lnTo>
                <a:lnTo>
                  <a:pt x="302945" y="49682"/>
                </a:lnTo>
                <a:lnTo>
                  <a:pt x="306108" y="36144"/>
                </a:lnTo>
                <a:lnTo>
                  <a:pt x="309714" y="29387"/>
                </a:lnTo>
                <a:lnTo>
                  <a:pt x="306108" y="19024"/>
                </a:lnTo>
                <a:lnTo>
                  <a:pt x="309714" y="12230"/>
                </a:lnTo>
                <a:lnTo>
                  <a:pt x="323240" y="8623"/>
                </a:lnTo>
                <a:lnTo>
                  <a:pt x="316484" y="1866"/>
                </a:lnTo>
                <a:lnTo>
                  <a:pt x="296176" y="0"/>
                </a:lnTo>
                <a:lnTo>
                  <a:pt x="296176" y="152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2645964" y="5692002"/>
            <a:ext cx="1118628" cy="737946"/>
          </a:xfrm>
          <a:custGeom>
            <a:avLst/>
            <a:gdLst/>
            <a:ahLst/>
            <a:cxnLst/>
            <a:rect l="l" t="t" r="r" b="b"/>
            <a:pathLst>
              <a:path w="1118628" h="737946">
                <a:moveTo>
                  <a:pt x="571500" y="0"/>
                </a:moveTo>
                <a:lnTo>
                  <a:pt x="561124" y="10363"/>
                </a:lnTo>
                <a:lnTo>
                  <a:pt x="537248" y="20294"/>
                </a:lnTo>
                <a:lnTo>
                  <a:pt x="510209" y="37426"/>
                </a:lnTo>
                <a:lnTo>
                  <a:pt x="489940" y="40576"/>
                </a:lnTo>
                <a:lnTo>
                  <a:pt x="479577" y="50952"/>
                </a:lnTo>
                <a:lnTo>
                  <a:pt x="469188" y="57734"/>
                </a:lnTo>
                <a:lnTo>
                  <a:pt x="459282" y="68097"/>
                </a:lnTo>
                <a:lnTo>
                  <a:pt x="442137" y="84772"/>
                </a:lnTo>
                <a:lnTo>
                  <a:pt x="425018" y="77990"/>
                </a:lnTo>
                <a:lnTo>
                  <a:pt x="415086" y="81597"/>
                </a:lnTo>
                <a:lnTo>
                  <a:pt x="394360" y="77990"/>
                </a:lnTo>
                <a:lnTo>
                  <a:pt x="377698" y="108635"/>
                </a:lnTo>
                <a:lnTo>
                  <a:pt x="360565" y="115417"/>
                </a:lnTo>
                <a:lnTo>
                  <a:pt x="347103" y="115417"/>
                </a:lnTo>
                <a:lnTo>
                  <a:pt x="333578" y="119024"/>
                </a:lnTo>
                <a:lnTo>
                  <a:pt x="320052" y="119024"/>
                </a:lnTo>
                <a:lnTo>
                  <a:pt x="299326" y="129387"/>
                </a:lnTo>
                <a:lnTo>
                  <a:pt x="292544" y="129387"/>
                </a:lnTo>
                <a:lnTo>
                  <a:pt x="282638" y="132549"/>
                </a:lnTo>
                <a:lnTo>
                  <a:pt x="282638" y="136156"/>
                </a:lnTo>
                <a:lnTo>
                  <a:pt x="268630" y="152819"/>
                </a:lnTo>
                <a:lnTo>
                  <a:pt x="258724" y="149656"/>
                </a:lnTo>
                <a:lnTo>
                  <a:pt x="248361" y="152819"/>
                </a:lnTo>
                <a:lnTo>
                  <a:pt x="248361" y="166801"/>
                </a:lnTo>
                <a:lnTo>
                  <a:pt x="237959" y="180327"/>
                </a:lnTo>
                <a:lnTo>
                  <a:pt x="237959" y="207365"/>
                </a:lnTo>
                <a:lnTo>
                  <a:pt x="234810" y="210972"/>
                </a:lnTo>
                <a:lnTo>
                  <a:pt x="234810" y="224497"/>
                </a:lnTo>
                <a:lnTo>
                  <a:pt x="231203" y="231267"/>
                </a:lnTo>
                <a:lnTo>
                  <a:pt x="234810" y="248386"/>
                </a:lnTo>
                <a:lnTo>
                  <a:pt x="231203" y="255168"/>
                </a:lnTo>
                <a:lnTo>
                  <a:pt x="241566" y="271830"/>
                </a:lnTo>
                <a:lnTo>
                  <a:pt x="228053" y="285813"/>
                </a:lnTo>
                <a:lnTo>
                  <a:pt x="228053" y="295719"/>
                </a:lnTo>
                <a:lnTo>
                  <a:pt x="193802" y="336753"/>
                </a:lnTo>
                <a:lnTo>
                  <a:pt x="177126" y="353402"/>
                </a:lnTo>
                <a:lnTo>
                  <a:pt x="166763" y="374154"/>
                </a:lnTo>
                <a:lnTo>
                  <a:pt x="136118" y="384073"/>
                </a:lnTo>
                <a:lnTo>
                  <a:pt x="102323" y="438594"/>
                </a:lnTo>
                <a:lnTo>
                  <a:pt x="68072" y="431838"/>
                </a:lnTo>
                <a:lnTo>
                  <a:pt x="58153" y="438594"/>
                </a:lnTo>
                <a:lnTo>
                  <a:pt x="44183" y="472401"/>
                </a:lnTo>
                <a:lnTo>
                  <a:pt x="27508" y="476008"/>
                </a:lnTo>
                <a:lnTo>
                  <a:pt x="17145" y="489534"/>
                </a:lnTo>
                <a:lnTo>
                  <a:pt x="0" y="499910"/>
                </a:lnTo>
                <a:lnTo>
                  <a:pt x="0" y="517029"/>
                </a:lnTo>
                <a:lnTo>
                  <a:pt x="34239" y="513422"/>
                </a:lnTo>
                <a:lnTo>
                  <a:pt x="58115" y="517029"/>
                </a:lnTo>
                <a:lnTo>
                  <a:pt x="68046" y="520217"/>
                </a:lnTo>
                <a:lnTo>
                  <a:pt x="74803" y="537337"/>
                </a:lnTo>
                <a:lnTo>
                  <a:pt x="64884" y="540499"/>
                </a:lnTo>
                <a:lnTo>
                  <a:pt x="68059" y="547281"/>
                </a:lnTo>
                <a:lnTo>
                  <a:pt x="71666" y="554494"/>
                </a:lnTo>
                <a:lnTo>
                  <a:pt x="74828" y="557644"/>
                </a:lnTo>
                <a:lnTo>
                  <a:pt x="78422" y="550887"/>
                </a:lnTo>
                <a:lnTo>
                  <a:pt x="91948" y="547281"/>
                </a:lnTo>
                <a:lnTo>
                  <a:pt x="91948" y="571144"/>
                </a:lnTo>
                <a:lnTo>
                  <a:pt x="95554" y="577926"/>
                </a:lnTo>
                <a:lnTo>
                  <a:pt x="98729" y="588289"/>
                </a:lnTo>
                <a:lnTo>
                  <a:pt x="112255" y="588289"/>
                </a:lnTo>
                <a:lnTo>
                  <a:pt x="136131" y="601814"/>
                </a:lnTo>
                <a:lnTo>
                  <a:pt x="149656" y="588289"/>
                </a:lnTo>
                <a:lnTo>
                  <a:pt x="160045" y="588289"/>
                </a:lnTo>
                <a:lnTo>
                  <a:pt x="166801" y="564400"/>
                </a:lnTo>
                <a:lnTo>
                  <a:pt x="187083" y="574776"/>
                </a:lnTo>
                <a:lnTo>
                  <a:pt x="255130" y="568007"/>
                </a:lnTo>
                <a:lnTo>
                  <a:pt x="255130" y="571169"/>
                </a:lnTo>
                <a:lnTo>
                  <a:pt x="306057" y="615327"/>
                </a:lnTo>
                <a:lnTo>
                  <a:pt x="340296" y="622096"/>
                </a:lnTo>
                <a:lnTo>
                  <a:pt x="357428" y="625703"/>
                </a:lnTo>
                <a:lnTo>
                  <a:pt x="401586" y="625703"/>
                </a:lnTo>
                <a:lnTo>
                  <a:pt x="415099" y="628853"/>
                </a:lnTo>
                <a:lnTo>
                  <a:pt x="438988" y="625703"/>
                </a:lnTo>
                <a:lnTo>
                  <a:pt x="466064" y="625703"/>
                </a:lnTo>
                <a:lnTo>
                  <a:pt x="493102" y="615327"/>
                </a:lnTo>
                <a:lnTo>
                  <a:pt x="499859" y="608571"/>
                </a:lnTo>
                <a:lnTo>
                  <a:pt x="513842" y="612178"/>
                </a:lnTo>
                <a:lnTo>
                  <a:pt x="520611" y="605396"/>
                </a:lnTo>
                <a:lnTo>
                  <a:pt x="530517" y="612178"/>
                </a:lnTo>
                <a:lnTo>
                  <a:pt x="547662" y="615327"/>
                </a:lnTo>
                <a:lnTo>
                  <a:pt x="564781" y="598652"/>
                </a:lnTo>
                <a:lnTo>
                  <a:pt x="571550" y="601814"/>
                </a:lnTo>
                <a:lnTo>
                  <a:pt x="585076" y="642848"/>
                </a:lnTo>
                <a:lnTo>
                  <a:pt x="591832" y="680262"/>
                </a:lnTo>
                <a:lnTo>
                  <a:pt x="625640" y="700519"/>
                </a:lnTo>
                <a:lnTo>
                  <a:pt x="649516" y="707301"/>
                </a:lnTo>
                <a:lnTo>
                  <a:pt x="700430" y="687019"/>
                </a:lnTo>
                <a:lnTo>
                  <a:pt x="731075" y="680262"/>
                </a:lnTo>
                <a:lnTo>
                  <a:pt x="758558" y="673481"/>
                </a:lnTo>
                <a:lnTo>
                  <a:pt x="768464" y="683399"/>
                </a:lnTo>
                <a:lnTo>
                  <a:pt x="782447" y="690156"/>
                </a:lnTo>
                <a:lnTo>
                  <a:pt x="792365" y="690156"/>
                </a:lnTo>
                <a:lnTo>
                  <a:pt x="887450" y="703694"/>
                </a:lnTo>
                <a:lnTo>
                  <a:pt x="901433" y="710907"/>
                </a:lnTo>
                <a:lnTo>
                  <a:pt x="941971" y="737946"/>
                </a:lnTo>
                <a:lnTo>
                  <a:pt x="969010" y="737946"/>
                </a:lnTo>
                <a:lnTo>
                  <a:pt x="1010031" y="714057"/>
                </a:lnTo>
                <a:lnTo>
                  <a:pt x="1040676" y="696925"/>
                </a:lnTo>
                <a:lnTo>
                  <a:pt x="1081227" y="687006"/>
                </a:lnTo>
                <a:lnTo>
                  <a:pt x="1118628" y="687006"/>
                </a:lnTo>
                <a:lnTo>
                  <a:pt x="1111872" y="669874"/>
                </a:lnTo>
                <a:lnTo>
                  <a:pt x="1105115" y="649617"/>
                </a:lnTo>
                <a:lnTo>
                  <a:pt x="1101928" y="652767"/>
                </a:lnTo>
                <a:lnTo>
                  <a:pt x="1101928" y="659523"/>
                </a:lnTo>
                <a:lnTo>
                  <a:pt x="1091565" y="659523"/>
                </a:lnTo>
                <a:lnTo>
                  <a:pt x="1084808" y="649617"/>
                </a:lnTo>
                <a:lnTo>
                  <a:pt x="1078052" y="649617"/>
                </a:lnTo>
                <a:lnTo>
                  <a:pt x="1074445" y="652767"/>
                </a:lnTo>
                <a:lnTo>
                  <a:pt x="1067650" y="656374"/>
                </a:lnTo>
                <a:lnTo>
                  <a:pt x="1057744" y="659523"/>
                </a:lnTo>
                <a:lnTo>
                  <a:pt x="1040599" y="659523"/>
                </a:lnTo>
                <a:lnTo>
                  <a:pt x="1033843" y="656374"/>
                </a:lnTo>
                <a:lnTo>
                  <a:pt x="1023480" y="642848"/>
                </a:lnTo>
                <a:lnTo>
                  <a:pt x="1009942" y="628853"/>
                </a:lnTo>
                <a:lnTo>
                  <a:pt x="965796" y="568007"/>
                </a:lnTo>
                <a:lnTo>
                  <a:pt x="948664" y="537362"/>
                </a:lnTo>
                <a:lnTo>
                  <a:pt x="941908" y="530606"/>
                </a:lnTo>
                <a:lnTo>
                  <a:pt x="931532" y="523849"/>
                </a:lnTo>
                <a:lnTo>
                  <a:pt x="924763" y="517055"/>
                </a:lnTo>
                <a:lnTo>
                  <a:pt x="911250" y="513448"/>
                </a:lnTo>
                <a:lnTo>
                  <a:pt x="870686" y="513448"/>
                </a:lnTo>
                <a:lnTo>
                  <a:pt x="863930" y="517055"/>
                </a:lnTo>
                <a:lnTo>
                  <a:pt x="856716" y="523849"/>
                </a:lnTo>
                <a:lnTo>
                  <a:pt x="867079" y="530606"/>
                </a:lnTo>
                <a:lnTo>
                  <a:pt x="884224" y="530606"/>
                </a:lnTo>
                <a:lnTo>
                  <a:pt x="890993" y="533755"/>
                </a:lnTo>
                <a:lnTo>
                  <a:pt x="901369" y="537362"/>
                </a:lnTo>
                <a:lnTo>
                  <a:pt x="911288" y="540524"/>
                </a:lnTo>
                <a:lnTo>
                  <a:pt x="924813" y="547306"/>
                </a:lnTo>
                <a:lnTo>
                  <a:pt x="935189" y="550913"/>
                </a:lnTo>
                <a:lnTo>
                  <a:pt x="952309" y="561276"/>
                </a:lnTo>
                <a:lnTo>
                  <a:pt x="945540" y="568045"/>
                </a:lnTo>
                <a:lnTo>
                  <a:pt x="941908" y="568045"/>
                </a:lnTo>
                <a:lnTo>
                  <a:pt x="935139" y="574802"/>
                </a:lnTo>
                <a:lnTo>
                  <a:pt x="928369" y="577977"/>
                </a:lnTo>
                <a:lnTo>
                  <a:pt x="924763" y="581583"/>
                </a:lnTo>
                <a:lnTo>
                  <a:pt x="914844" y="584746"/>
                </a:lnTo>
                <a:lnTo>
                  <a:pt x="890981" y="581583"/>
                </a:lnTo>
                <a:lnTo>
                  <a:pt x="867117" y="571195"/>
                </a:lnTo>
                <a:lnTo>
                  <a:pt x="856729" y="564438"/>
                </a:lnTo>
                <a:lnTo>
                  <a:pt x="840079" y="544156"/>
                </a:lnTo>
                <a:lnTo>
                  <a:pt x="836472" y="540550"/>
                </a:lnTo>
                <a:lnTo>
                  <a:pt x="826541" y="530631"/>
                </a:lnTo>
                <a:lnTo>
                  <a:pt x="816178" y="517105"/>
                </a:lnTo>
                <a:lnTo>
                  <a:pt x="805802" y="493242"/>
                </a:lnTo>
                <a:lnTo>
                  <a:pt x="809409" y="486460"/>
                </a:lnTo>
                <a:lnTo>
                  <a:pt x="816178" y="479691"/>
                </a:lnTo>
                <a:lnTo>
                  <a:pt x="819785" y="476084"/>
                </a:lnTo>
                <a:lnTo>
                  <a:pt x="822934" y="472478"/>
                </a:lnTo>
                <a:lnTo>
                  <a:pt x="829703" y="469328"/>
                </a:lnTo>
                <a:lnTo>
                  <a:pt x="840092" y="465721"/>
                </a:lnTo>
                <a:lnTo>
                  <a:pt x="843241" y="465721"/>
                </a:lnTo>
                <a:lnTo>
                  <a:pt x="846848" y="458965"/>
                </a:lnTo>
                <a:lnTo>
                  <a:pt x="853605" y="455777"/>
                </a:lnTo>
                <a:lnTo>
                  <a:pt x="863981" y="452170"/>
                </a:lnTo>
                <a:lnTo>
                  <a:pt x="867156" y="445414"/>
                </a:lnTo>
                <a:lnTo>
                  <a:pt x="870762" y="442264"/>
                </a:lnTo>
                <a:lnTo>
                  <a:pt x="877519" y="442264"/>
                </a:lnTo>
                <a:lnTo>
                  <a:pt x="877519" y="445414"/>
                </a:lnTo>
                <a:lnTo>
                  <a:pt x="880668" y="442264"/>
                </a:lnTo>
                <a:lnTo>
                  <a:pt x="884275" y="435051"/>
                </a:lnTo>
                <a:lnTo>
                  <a:pt x="880668" y="431901"/>
                </a:lnTo>
                <a:lnTo>
                  <a:pt x="880668" y="428294"/>
                </a:lnTo>
                <a:lnTo>
                  <a:pt x="887450" y="411619"/>
                </a:lnTo>
                <a:lnTo>
                  <a:pt x="887450" y="408012"/>
                </a:lnTo>
                <a:lnTo>
                  <a:pt x="891044" y="408012"/>
                </a:lnTo>
                <a:lnTo>
                  <a:pt x="894219" y="404850"/>
                </a:lnTo>
                <a:lnTo>
                  <a:pt x="894219" y="397649"/>
                </a:lnTo>
                <a:lnTo>
                  <a:pt x="901433" y="390867"/>
                </a:lnTo>
                <a:lnTo>
                  <a:pt x="918108" y="390867"/>
                </a:lnTo>
                <a:lnTo>
                  <a:pt x="921702" y="384098"/>
                </a:lnTo>
                <a:lnTo>
                  <a:pt x="921702" y="380936"/>
                </a:lnTo>
                <a:lnTo>
                  <a:pt x="928484" y="374180"/>
                </a:lnTo>
                <a:lnTo>
                  <a:pt x="931633" y="367411"/>
                </a:lnTo>
                <a:lnTo>
                  <a:pt x="935240" y="363804"/>
                </a:lnTo>
                <a:lnTo>
                  <a:pt x="952360" y="360629"/>
                </a:lnTo>
                <a:lnTo>
                  <a:pt x="962291" y="353428"/>
                </a:lnTo>
                <a:lnTo>
                  <a:pt x="962291" y="350266"/>
                </a:lnTo>
                <a:lnTo>
                  <a:pt x="965898" y="350266"/>
                </a:lnTo>
                <a:lnTo>
                  <a:pt x="969048" y="346659"/>
                </a:lnTo>
                <a:lnTo>
                  <a:pt x="972654" y="343509"/>
                </a:lnTo>
                <a:lnTo>
                  <a:pt x="979449" y="333133"/>
                </a:lnTo>
                <a:lnTo>
                  <a:pt x="976261" y="329958"/>
                </a:lnTo>
                <a:lnTo>
                  <a:pt x="979449" y="329958"/>
                </a:lnTo>
                <a:lnTo>
                  <a:pt x="979449" y="326351"/>
                </a:lnTo>
                <a:lnTo>
                  <a:pt x="983056" y="323202"/>
                </a:lnTo>
                <a:lnTo>
                  <a:pt x="986205" y="319595"/>
                </a:lnTo>
                <a:lnTo>
                  <a:pt x="989812" y="312826"/>
                </a:lnTo>
                <a:lnTo>
                  <a:pt x="992962" y="309219"/>
                </a:lnTo>
                <a:lnTo>
                  <a:pt x="992962" y="315988"/>
                </a:lnTo>
                <a:lnTo>
                  <a:pt x="996569" y="312826"/>
                </a:lnTo>
                <a:lnTo>
                  <a:pt x="996569" y="306057"/>
                </a:lnTo>
                <a:lnTo>
                  <a:pt x="999718" y="302450"/>
                </a:lnTo>
                <a:lnTo>
                  <a:pt x="999718" y="299288"/>
                </a:lnTo>
                <a:lnTo>
                  <a:pt x="1003325" y="295681"/>
                </a:lnTo>
                <a:lnTo>
                  <a:pt x="1006513" y="295681"/>
                </a:lnTo>
                <a:lnTo>
                  <a:pt x="1010119" y="292531"/>
                </a:lnTo>
                <a:lnTo>
                  <a:pt x="1016876" y="288925"/>
                </a:lnTo>
                <a:lnTo>
                  <a:pt x="1020483" y="278536"/>
                </a:lnTo>
                <a:lnTo>
                  <a:pt x="1027239" y="275386"/>
                </a:lnTo>
                <a:lnTo>
                  <a:pt x="1030389" y="268617"/>
                </a:lnTo>
                <a:lnTo>
                  <a:pt x="1030389" y="265010"/>
                </a:lnTo>
                <a:lnTo>
                  <a:pt x="1033995" y="265010"/>
                </a:lnTo>
                <a:lnTo>
                  <a:pt x="1033995" y="255079"/>
                </a:lnTo>
                <a:lnTo>
                  <a:pt x="1037183" y="251472"/>
                </a:lnTo>
                <a:lnTo>
                  <a:pt x="1040790" y="248323"/>
                </a:lnTo>
                <a:lnTo>
                  <a:pt x="1043940" y="248323"/>
                </a:lnTo>
                <a:lnTo>
                  <a:pt x="1043940" y="241109"/>
                </a:lnTo>
                <a:lnTo>
                  <a:pt x="1047546" y="241109"/>
                </a:lnTo>
                <a:lnTo>
                  <a:pt x="1047546" y="237934"/>
                </a:lnTo>
                <a:lnTo>
                  <a:pt x="1051153" y="237934"/>
                </a:lnTo>
                <a:lnTo>
                  <a:pt x="1054303" y="227571"/>
                </a:lnTo>
                <a:lnTo>
                  <a:pt x="1061059" y="224409"/>
                </a:lnTo>
                <a:lnTo>
                  <a:pt x="1071460" y="214045"/>
                </a:lnTo>
                <a:lnTo>
                  <a:pt x="1074610" y="210870"/>
                </a:lnTo>
                <a:lnTo>
                  <a:pt x="1078217" y="207264"/>
                </a:lnTo>
                <a:lnTo>
                  <a:pt x="1078217" y="200507"/>
                </a:lnTo>
                <a:lnTo>
                  <a:pt x="1084973" y="193725"/>
                </a:lnTo>
                <a:lnTo>
                  <a:pt x="1067854" y="190131"/>
                </a:lnTo>
                <a:lnTo>
                  <a:pt x="1051179" y="183362"/>
                </a:lnTo>
                <a:lnTo>
                  <a:pt x="1020533" y="180200"/>
                </a:lnTo>
                <a:lnTo>
                  <a:pt x="983132" y="183362"/>
                </a:lnTo>
                <a:lnTo>
                  <a:pt x="908316" y="196900"/>
                </a:lnTo>
                <a:lnTo>
                  <a:pt x="901560" y="196900"/>
                </a:lnTo>
                <a:lnTo>
                  <a:pt x="884415" y="180225"/>
                </a:lnTo>
                <a:lnTo>
                  <a:pt x="799274" y="166687"/>
                </a:lnTo>
                <a:lnTo>
                  <a:pt x="792505" y="173469"/>
                </a:lnTo>
                <a:lnTo>
                  <a:pt x="785736" y="169862"/>
                </a:lnTo>
                <a:lnTo>
                  <a:pt x="775373" y="163080"/>
                </a:lnTo>
                <a:lnTo>
                  <a:pt x="765365" y="163080"/>
                </a:lnTo>
                <a:lnTo>
                  <a:pt x="758609" y="166687"/>
                </a:lnTo>
                <a:lnTo>
                  <a:pt x="737870" y="166687"/>
                </a:lnTo>
                <a:lnTo>
                  <a:pt x="683793" y="183362"/>
                </a:lnTo>
                <a:lnTo>
                  <a:pt x="659917" y="190131"/>
                </a:lnTo>
                <a:lnTo>
                  <a:pt x="653148" y="183362"/>
                </a:lnTo>
                <a:lnTo>
                  <a:pt x="646391" y="180200"/>
                </a:lnTo>
                <a:lnTo>
                  <a:pt x="646391" y="169837"/>
                </a:lnTo>
                <a:lnTo>
                  <a:pt x="622490" y="169837"/>
                </a:lnTo>
                <a:lnTo>
                  <a:pt x="629259" y="149555"/>
                </a:lnTo>
                <a:lnTo>
                  <a:pt x="629259" y="139192"/>
                </a:lnTo>
                <a:lnTo>
                  <a:pt x="618883" y="132410"/>
                </a:lnTo>
                <a:lnTo>
                  <a:pt x="618883" y="115290"/>
                </a:lnTo>
                <a:lnTo>
                  <a:pt x="608977" y="105359"/>
                </a:lnTo>
                <a:lnTo>
                  <a:pt x="615746" y="88226"/>
                </a:lnTo>
                <a:lnTo>
                  <a:pt x="602221" y="84632"/>
                </a:lnTo>
                <a:lnTo>
                  <a:pt x="585089" y="67957"/>
                </a:lnTo>
                <a:lnTo>
                  <a:pt x="588695" y="54432"/>
                </a:lnTo>
                <a:lnTo>
                  <a:pt x="605358" y="44056"/>
                </a:lnTo>
                <a:lnTo>
                  <a:pt x="595426" y="37299"/>
                </a:lnTo>
                <a:lnTo>
                  <a:pt x="598589" y="30530"/>
                </a:lnTo>
                <a:lnTo>
                  <a:pt x="585063" y="17005"/>
                </a:lnTo>
                <a:lnTo>
                  <a:pt x="578281" y="13398"/>
                </a:lnTo>
                <a:lnTo>
                  <a:pt x="571588" y="711"/>
                </a:lnTo>
                <a:lnTo>
                  <a:pt x="571588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3635650" y="6007826"/>
            <a:ext cx="3150" cy="7213"/>
          </a:xfrm>
          <a:custGeom>
            <a:avLst/>
            <a:gdLst/>
            <a:ahLst/>
            <a:cxnLst/>
            <a:rect l="l" t="t" r="r" b="b"/>
            <a:pathLst>
              <a:path w="3149" h="7213">
                <a:moveTo>
                  <a:pt x="3149" y="0"/>
                </a:moveTo>
                <a:lnTo>
                  <a:pt x="0" y="3606"/>
                </a:lnTo>
                <a:lnTo>
                  <a:pt x="0" y="7213"/>
                </a:lnTo>
                <a:lnTo>
                  <a:pt x="3149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3472507" y="6161115"/>
            <a:ext cx="3162" cy="6769"/>
          </a:xfrm>
          <a:custGeom>
            <a:avLst/>
            <a:gdLst/>
            <a:ahLst/>
            <a:cxnLst/>
            <a:rect l="l" t="t" r="r" b="b"/>
            <a:pathLst>
              <a:path w="3162" h="6769">
                <a:moveTo>
                  <a:pt x="3162" y="0"/>
                </a:moveTo>
                <a:lnTo>
                  <a:pt x="0" y="6769"/>
                </a:lnTo>
                <a:lnTo>
                  <a:pt x="3162" y="3162"/>
                </a:lnTo>
                <a:lnTo>
                  <a:pt x="3162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2517216" y="6204612"/>
            <a:ext cx="1247406" cy="605968"/>
          </a:xfrm>
          <a:custGeom>
            <a:avLst/>
            <a:gdLst/>
            <a:ahLst/>
            <a:cxnLst/>
            <a:rect l="l" t="t" r="r" b="b"/>
            <a:pathLst>
              <a:path w="1247406" h="605967">
                <a:moveTo>
                  <a:pt x="163131" y="482"/>
                </a:moveTo>
                <a:lnTo>
                  <a:pt x="128879" y="4089"/>
                </a:lnTo>
                <a:lnTo>
                  <a:pt x="128879" y="10858"/>
                </a:lnTo>
                <a:lnTo>
                  <a:pt x="122097" y="31127"/>
                </a:lnTo>
                <a:lnTo>
                  <a:pt x="115341" y="34302"/>
                </a:lnTo>
                <a:lnTo>
                  <a:pt x="108610" y="34302"/>
                </a:lnTo>
                <a:lnTo>
                  <a:pt x="88328" y="31127"/>
                </a:lnTo>
                <a:lnTo>
                  <a:pt x="68046" y="55016"/>
                </a:lnTo>
                <a:lnTo>
                  <a:pt x="64439" y="51409"/>
                </a:lnTo>
                <a:lnTo>
                  <a:pt x="61277" y="51409"/>
                </a:lnTo>
                <a:lnTo>
                  <a:pt x="57670" y="58166"/>
                </a:lnTo>
                <a:lnTo>
                  <a:pt x="50914" y="68541"/>
                </a:lnTo>
                <a:lnTo>
                  <a:pt x="47307" y="68541"/>
                </a:lnTo>
                <a:lnTo>
                  <a:pt x="44157" y="64935"/>
                </a:lnTo>
                <a:lnTo>
                  <a:pt x="40551" y="58166"/>
                </a:lnTo>
                <a:lnTo>
                  <a:pt x="37363" y="61772"/>
                </a:lnTo>
                <a:lnTo>
                  <a:pt x="27000" y="58166"/>
                </a:lnTo>
                <a:lnTo>
                  <a:pt x="23850" y="75311"/>
                </a:lnTo>
                <a:lnTo>
                  <a:pt x="23850" y="88836"/>
                </a:lnTo>
                <a:lnTo>
                  <a:pt x="16636" y="85674"/>
                </a:lnTo>
                <a:lnTo>
                  <a:pt x="9867" y="75311"/>
                </a:lnTo>
                <a:lnTo>
                  <a:pt x="3086" y="68529"/>
                </a:lnTo>
                <a:lnTo>
                  <a:pt x="0" y="68529"/>
                </a:lnTo>
                <a:lnTo>
                  <a:pt x="0" y="71704"/>
                </a:lnTo>
                <a:lnTo>
                  <a:pt x="6769" y="82067"/>
                </a:lnTo>
                <a:lnTo>
                  <a:pt x="6769" y="88836"/>
                </a:lnTo>
                <a:lnTo>
                  <a:pt x="13538" y="109118"/>
                </a:lnTo>
                <a:lnTo>
                  <a:pt x="40576" y="123088"/>
                </a:lnTo>
                <a:lnTo>
                  <a:pt x="50939" y="112725"/>
                </a:lnTo>
                <a:lnTo>
                  <a:pt x="57696" y="129844"/>
                </a:lnTo>
                <a:lnTo>
                  <a:pt x="74841" y="126238"/>
                </a:lnTo>
                <a:lnTo>
                  <a:pt x="77990" y="119481"/>
                </a:lnTo>
                <a:lnTo>
                  <a:pt x="88353" y="115874"/>
                </a:lnTo>
                <a:lnTo>
                  <a:pt x="95110" y="112725"/>
                </a:lnTo>
                <a:lnTo>
                  <a:pt x="112255" y="112725"/>
                </a:lnTo>
                <a:lnTo>
                  <a:pt x="108648" y="133007"/>
                </a:lnTo>
                <a:lnTo>
                  <a:pt x="125768" y="183896"/>
                </a:lnTo>
                <a:lnTo>
                  <a:pt x="135699" y="187502"/>
                </a:lnTo>
                <a:lnTo>
                  <a:pt x="149669" y="180746"/>
                </a:lnTo>
                <a:lnTo>
                  <a:pt x="163207" y="173990"/>
                </a:lnTo>
                <a:lnTo>
                  <a:pt x="169964" y="173990"/>
                </a:lnTo>
                <a:lnTo>
                  <a:pt x="180327" y="180746"/>
                </a:lnTo>
                <a:lnTo>
                  <a:pt x="187083" y="183896"/>
                </a:lnTo>
                <a:lnTo>
                  <a:pt x="197015" y="204647"/>
                </a:lnTo>
                <a:lnTo>
                  <a:pt x="217741" y="214566"/>
                </a:lnTo>
                <a:lnTo>
                  <a:pt x="220929" y="224955"/>
                </a:lnTo>
                <a:lnTo>
                  <a:pt x="207390" y="245211"/>
                </a:lnTo>
                <a:lnTo>
                  <a:pt x="203784" y="251993"/>
                </a:lnTo>
                <a:lnTo>
                  <a:pt x="193878" y="255600"/>
                </a:lnTo>
                <a:lnTo>
                  <a:pt x="190271" y="255600"/>
                </a:lnTo>
                <a:lnTo>
                  <a:pt x="180340" y="282651"/>
                </a:lnTo>
                <a:lnTo>
                  <a:pt x="180340" y="306501"/>
                </a:lnTo>
                <a:lnTo>
                  <a:pt x="176733" y="309689"/>
                </a:lnTo>
                <a:lnTo>
                  <a:pt x="180340" y="323659"/>
                </a:lnTo>
                <a:lnTo>
                  <a:pt x="180340" y="326809"/>
                </a:lnTo>
                <a:lnTo>
                  <a:pt x="187096" y="333578"/>
                </a:lnTo>
                <a:lnTo>
                  <a:pt x="190284" y="333578"/>
                </a:lnTo>
                <a:lnTo>
                  <a:pt x="193890" y="343954"/>
                </a:lnTo>
                <a:lnTo>
                  <a:pt x="197040" y="354330"/>
                </a:lnTo>
                <a:lnTo>
                  <a:pt x="214185" y="364248"/>
                </a:lnTo>
                <a:lnTo>
                  <a:pt x="217779" y="364248"/>
                </a:lnTo>
                <a:lnTo>
                  <a:pt x="224561" y="361099"/>
                </a:lnTo>
                <a:lnTo>
                  <a:pt x="227711" y="361099"/>
                </a:lnTo>
                <a:lnTo>
                  <a:pt x="231317" y="367855"/>
                </a:lnTo>
                <a:lnTo>
                  <a:pt x="251599" y="381393"/>
                </a:lnTo>
                <a:lnTo>
                  <a:pt x="282232" y="394906"/>
                </a:lnTo>
                <a:lnTo>
                  <a:pt x="309270" y="405295"/>
                </a:lnTo>
                <a:lnTo>
                  <a:pt x="363791" y="408457"/>
                </a:lnTo>
                <a:lnTo>
                  <a:pt x="380911" y="408457"/>
                </a:lnTo>
                <a:lnTo>
                  <a:pt x="387667" y="412064"/>
                </a:lnTo>
                <a:lnTo>
                  <a:pt x="404342" y="418820"/>
                </a:lnTo>
                <a:lnTo>
                  <a:pt x="411556" y="428752"/>
                </a:lnTo>
                <a:lnTo>
                  <a:pt x="414705" y="439140"/>
                </a:lnTo>
                <a:lnTo>
                  <a:pt x="438581" y="456260"/>
                </a:lnTo>
                <a:lnTo>
                  <a:pt x="455726" y="473405"/>
                </a:lnTo>
                <a:lnTo>
                  <a:pt x="475983" y="473405"/>
                </a:lnTo>
                <a:lnTo>
                  <a:pt x="475983" y="476554"/>
                </a:lnTo>
                <a:lnTo>
                  <a:pt x="472389" y="480161"/>
                </a:lnTo>
                <a:lnTo>
                  <a:pt x="469226" y="483323"/>
                </a:lnTo>
                <a:lnTo>
                  <a:pt x="465620" y="490093"/>
                </a:lnTo>
                <a:lnTo>
                  <a:pt x="462457" y="503618"/>
                </a:lnTo>
                <a:lnTo>
                  <a:pt x="465620" y="520750"/>
                </a:lnTo>
                <a:lnTo>
                  <a:pt x="465620" y="544626"/>
                </a:lnTo>
                <a:lnTo>
                  <a:pt x="482765" y="558165"/>
                </a:lnTo>
                <a:lnTo>
                  <a:pt x="503021" y="564921"/>
                </a:lnTo>
                <a:lnTo>
                  <a:pt x="533666" y="582066"/>
                </a:lnTo>
                <a:lnTo>
                  <a:pt x="557555" y="592429"/>
                </a:lnTo>
                <a:lnTo>
                  <a:pt x="574687" y="599198"/>
                </a:lnTo>
                <a:lnTo>
                  <a:pt x="591350" y="602361"/>
                </a:lnTo>
                <a:lnTo>
                  <a:pt x="598119" y="605967"/>
                </a:lnTo>
                <a:lnTo>
                  <a:pt x="601726" y="592442"/>
                </a:lnTo>
                <a:lnTo>
                  <a:pt x="612089" y="568566"/>
                </a:lnTo>
                <a:lnTo>
                  <a:pt x="612089" y="561809"/>
                </a:lnTo>
                <a:lnTo>
                  <a:pt x="628764" y="537921"/>
                </a:lnTo>
                <a:lnTo>
                  <a:pt x="632371" y="531164"/>
                </a:lnTo>
                <a:lnTo>
                  <a:pt x="642734" y="503669"/>
                </a:lnTo>
                <a:lnTo>
                  <a:pt x="656247" y="493750"/>
                </a:lnTo>
                <a:lnTo>
                  <a:pt x="659422" y="493750"/>
                </a:lnTo>
                <a:lnTo>
                  <a:pt x="666178" y="500532"/>
                </a:lnTo>
                <a:lnTo>
                  <a:pt x="659422" y="490143"/>
                </a:lnTo>
                <a:lnTo>
                  <a:pt x="683285" y="466280"/>
                </a:lnTo>
                <a:lnTo>
                  <a:pt x="720699" y="422122"/>
                </a:lnTo>
                <a:lnTo>
                  <a:pt x="734225" y="405447"/>
                </a:lnTo>
                <a:lnTo>
                  <a:pt x="744588" y="401840"/>
                </a:lnTo>
                <a:lnTo>
                  <a:pt x="747750" y="398691"/>
                </a:lnTo>
                <a:lnTo>
                  <a:pt x="740981" y="398691"/>
                </a:lnTo>
                <a:lnTo>
                  <a:pt x="740981" y="395084"/>
                </a:lnTo>
                <a:lnTo>
                  <a:pt x="747750" y="391909"/>
                </a:lnTo>
                <a:lnTo>
                  <a:pt x="751357" y="391909"/>
                </a:lnTo>
                <a:lnTo>
                  <a:pt x="747750" y="395084"/>
                </a:lnTo>
                <a:lnTo>
                  <a:pt x="751357" y="395084"/>
                </a:lnTo>
                <a:lnTo>
                  <a:pt x="754519" y="398691"/>
                </a:lnTo>
                <a:lnTo>
                  <a:pt x="764895" y="398691"/>
                </a:lnTo>
                <a:lnTo>
                  <a:pt x="764895" y="395084"/>
                </a:lnTo>
                <a:lnTo>
                  <a:pt x="761720" y="395084"/>
                </a:lnTo>
                <a:lnTo>
                  <a:pt x="758126" y="391909"/>
                </a:lnTo>
                <a:lnTo>
                  <a:pt x="758126" y="395084"/>
                </a:lnTo>
                <a:lnTo>
                  <a:pt x="747750" y="388302"/>
                </a:lnTo>
                <a:lnTo>
                  <a:pt x="751357" y="384695"/>
                </a:lnTo>
                <a:lnTo>
                  <a:pt x="754519" y="388302"/>
                </a:lnTo>
                <a:lnTo>
                  <a:pt x="754519" y="384695"/>
                </a:lnTo>
                <a:lnTo>
                  <a:pt x="758126" y="384695"/>
                </a:lnTo>
                <a:lnTo>
                  <a:pt x="761720" y="381546"/>
                </a:lnTo>
                <a:lnTo>
                  <a:pt x="764895" y="381546"/>
                </a:lnTo>
                <a:lnTo>
                  <a:pt x="785152" y="384695"/>
                </a:lnTo>
                <a:lnTo>
                  <a:pt x="839685" y="381546"/>
                </a:lnTo>
                <a:lnTo>
                  <a:pt x="850049" y="377939"/>
                </a:lnTo>
                <a:lnTo>
                  <a:pt x="859955" y="374764"/>
                </a:lnTo>
                <a:lnTo>
                  <a:pt x="877100" y="371170"/>
                </a:lnTo>
                <a:lnTo>
                  <a:pt x="890612" y="361238"/>
                </a:lnTo>
                <a:lnTo>
                  <a:pt x="911364" y="354482"/>
                </a:lnTo>
                <a:lnTo>
                  <a:pt x="955509" y="350875"/>
                </a:lnTo>
                <a:lnTo>
                  <a:pt x="985710" y="350875"/>
                </a:lnTo>
                <a:lnTo>
                  <a:pt x="1002830" y="354482"/>
                </a:lnTo>
                <a:lnTo>
                  <a:pt x="1002830" y="364401"/>
                </a:lnTo>
                <a:lnTo>
                  <a:pt x="999680" y="371170"/>
                </a:lnTo>
                <a:lnTo>
                  <a:pt x="978941" y="405422"/>
                </a:lnTo>
                <a:lnTo>
                  <a:pt x="945121" y="452742"/>
                </a:lnTo>
                <a:lnTo>
                  <a:pt x="941527" y="456349"/>
                </a:lnTo>
                <a:lnTo>
                  <a:pt x="931608" y="463105"/>
                </a:lnTo>
                <a:lnTo>
                  <a:pt x="907707" y="463105"/>
                </a:lnTo>
                <a:lnTo>
                  <a:pt x="900950" y="459498"/>
                </a:lnTo>
                <a:lnTo>
                  <a:pt x="897343" y="463105"/>
                </a:lnTo>
                <a:lnTo>
                  <a:pt x="877074" y="452742"/>
                </a:lnTo>
                <a:lnTo>
                  <a:pt x="863536" y="456349"/>
                </a:lnTo>
                <a:lnTo>
                  <a:pt x="853160" y="456349"/>
                </a:lnTo>
                <a:lnTo>
                  <a:pt x="846404" y="466255"/>
                </a:lnTo>
                <a:lnTo>
                  <a:pt x="836472" y="469861"/>
                </a:lnTo>
                <a:lnTo>
                  <a:pt x="809002" y="476631"/>
                </a:lnTo>
                <a:lnTo>
                  <a:pt x="802220" y="476631"/>
                </a:lnTo>
                <a:lnTo>
                  <a:pt x="788708" y="473468"/>
                </a:lnTo>
                <a:lnTo>
                  <a:pt x="778332" y="463092"/>
                </a:lnTo>
                <a:lnTo>
                  <a:pt x="778332" y="490143"/>
                </a:lnTo>
                <a:lnTo>
                  <a:pt x="768311" y="490143"/>
                </a:lnTo>
                <a:lnTo>
                  <a:pt x="764705" y="486994"/>
                </a:lnTo>
                <a:lnTo>
                  <a:pt x="761555" y="483387"/>
                </a:lnTo>
                <a:lnTo>
                  <a:pt x="757948" y="483387"/>
                </a:lnTo>
                <a:lnTo>
                  <a:pt x="757948" y="486994"/>
                </a:lnTo>
                <a:lnTo>
                  <a:pt x="754341" y="490143"/>
                </a:lnTo>
                <a:lnTo>
                  <a:pt x="744423" y="486994"/>
                </a:lnTo>
                <a:lnTo>
                  <a:pt x="740816" y="483387"/>
                </a:lnTo>
                <a:lnTo>
                  <a:pt x="744423" y="503656"/>
                </a:lnTo>
                <a:lnTo>
                  <a:pt x="751179" y="514032"/>
                </a:lnTo>
                <a:lnTo>
                  <a:pt x="757948" y="527558"/>
                </a:lnTo>
                <a:lnTo>
                  <a:pt x="771474" y="537921"/>
                </a:lnTo>
                <a:lnTo>
                  <a:pt x="784999" y="541096"/>
                </a:lnTo>
                <a:lnTo>
                  <a:pt x="802119" y="544703"/>
                </a:lnTo>
                <a:lnTo>
                  <a:pt x="815657" y="541096"/>
                </a:lnTo>
                <a:lnTo>
                  <a:pt x="832777" y="537921"/>
                </a:lnTo>
                <a:lnTo>
                  <a:pt x="863422" y="531164"/>
                </a:lnTo>
                <a:lnTo>
                  <a:pt x="876960" y="524383"/>
                </a:lnTo>
                <a:lnTo>
                  <a:pt x="903998" y="510857"/>
                </a:lnTo>
                <a:lnTo>
                  <a:pt x="917968" y="500481"/>
                </a:lnTo>
                <a:lnTo>
                  <a:pt x="927874" y="486956"/>
                </a:lnTo>
                <a:lnTo>
                  <a:pt x="945019" y="463080"/>
                </a:lnTo>
                <a:lnTo>
                  <a:pt x="1013053" y="361226"/>
                </a:lnTo>
                <a:lnTo>
                  <a:pt x="1022985" y="350850"/>
                </a:lnTo>
                <a:lnTo>
                  <a:pt x="1036955" y="337324"/>
                </a:lnTo>
                <a:lnTo>
                  <a:pt x="1067600" y="320192"/>
                </a:lnTo>
                <a:lnTo>
                  <a:pt x="1091031" y="309829"/>
                </a:lnTo>
                <a:lnTo>
                  <a:pt x="1159078" y="279603"/>
                </a:lnTo>
                <a:lnTo>
                  <a:pt x="1182954" y="265633"/>
                </a:lnTo>
                <a:lnTo>
                  <a:pt x="1200086" y="252107"/>
                </a:lnTo>
                <a:lnTo>
                  <a:pt x="1216736" y="238569"/>
                </a:lnTo>
                <a:lnTo>
                  <a:pt x="1230718" y="214693"/>
                </a:lnTo>
                <a:lnTo>
                  <a:pt x="1237500" y="194437"/>
                </a:lnTo>
                <a:lnTo>
                  <a:pt x="1244257" y="180898"/>
                </a:lnTo>
                <a:lnTo>
                  <a:pt x="1247406" y="174142"/>
                </a:lnTo>
                <a:lnTo>
                  <a:pt x="1210005" y="174142"/>
                </a:lnTo>
                <a:lnTo>
                  <a:pt x="1169454" y="184061"/>
                </a:lnTo>
                <a:lnTo>
                  <a:pt x="1138809" y="201193"/>
                </a:lnTo>
                <a:lnTo>
                  <a:pt x="1097788" y="225082"/>
                </a:lnTo>
                <a:lnTo>
                  <a:pt x="1070673" y="225082"/>
                </a:lnTo>
                <a:lnTo>
                  <a:pt x="1030122" y="198043"/>
                </a:lnTo>
                <a:lnTo>
                  <a:pt x="1016139" y="190830"/>
                </a:lnTo>
                <a:lnTo>
                  <a:pt x="921042" y="177292"/>
                </a:lnTo>
                <a:lnTo>
                  <a:pt x="911136" y="177292"/>
                </a:lnTo>
                <a:lnTo>
                  <a:pt x="897153" y="170535"/>
                </a:lnTo>
                <a:lnTo>
                  <a:pt x="887234" y="160604"/>
                </a:lnTo>
                <a:lnTo>
                  <a:pt x="859751" y="167398"/>
                </a:lnTo>
                <a:lnTo>
                  <a:pt x="829132" y="173596"/>
                </a:lnTo>
                <a:lnTo>
                  <a:pt x="778217" y="193878"/>
                </a:lnTo>
                <a:lnTo>
                  <a:pt x="754341" y="187096"/>
                </a:lnTo>
                <a:lnTo>
                  <a:pt x="720534" y="166827"/>
                </a:lnTo>
                <a:lnTo>
                  <a:pt x="713778" y="129425"/>
                </a:lnTo>
                <a:lnTo>
                  <a:pt x="700252" y="88379"/>
                </a:lnTo>
                <a:lnTo>
                  <a:pt x="693483" y="85229"/>
                </a:lnTo>
                <a:lnTo>
                  <a:pt x="676363" y="101904"/>
                </a:lnTo>
                <a:lnTo>
                  <a:pt x="659218" y="98742"/>
                </a:lnTo>
                <a:lnTo>
                  <a:pt x="649312" y="91960"/>
                </a:lnTo>
                <a:lnTo>
                  <a:pt x="642531" y="98742"/>
                </a:lnTo>
                <a:lnTo>
                  <a:pt x="628561" y="95148"/>
                </a:lnTo>
                <a:lnTo>
                  <a:pt x="621804" y="101904"/>
                </a:lnTo>
                <a:lnTo>
                  <a:pt x="594817" y="112141"/>
                </a:lnTo>
                <a:lnTo>
                  <a:pt x="567778" y="112141"/>
                </a:lnTo>
                <a:lnTo>
                  <a:pt x="543890" y="115303"/>
                </a:lnTo>
                <a:lnTo>
                  <a:pt x="530377" y="112141"/>
                </a:lnTo>
                <a:lnTo>
                  <a:pt x="486206" y="112141"/>
                </a:lnTo>
                <a:lnTo>
                  <a:pt x="469087" y="108534"/>
                </a:lnTo>
                <a:lnTo>
                  <a:pt x="434847" y="101777"/>
                </a:lnTo>
                <a:lnTo>
                  <a:pt x="383921" y="57607"/>
                </a:lnTo>
                <a:lnTo>
                  <a:pt x="383921" y="54457"/>
                </a:lnTo>
                <a:lnTo>
                  <a:pt x="315874" y="61214"/>
                </a:lnTo>
                <a:lnTo>
                  <a:pt x="295605" y="50838"/>
                </a:lnTo>
                <a:lnTo>
                  <a:pt x="288836" y="74726"/>
                </a:lnTo>
                <a:lnTo>
                  <a:pt x="278472" y="74726"/>
                </a:lnTo>
                <a:lnTo>
                  <a:pt x="264947" y="88239"/>
                </a:lnTo>
                <a:lnTo>
                  <a:pt x="241058" y="74726"/>
                </a:lnTo>
                <a:lnTo>
                  <a:pt x="227545" y="74726"/>
                </a:lnTo>
                <a:lnTo>
                  <a:pt x="224383" y="64325"/>
                </a:lnTo>
                <a:lnTo>
                  <a:pt x="220789" y="57569"/>
                </a:lnTo>
                <a:lnTo>
                  <a:pt x="220789" y="33680"/>
                </a:lnTo>
                <a:lnTo>
                  <a:pt x="207251" y="37287"/>
                </a:lnTo>
                <a:lnTo>
                  <a:pt x="203644" y="44069"/>
                </a:lnTo>
                <a:lnTo>
                  <a:pt x="200494" y="40894"/>
                </a:lnTo>
                <a:lnTo>
                  <a:pt x="196888" y="33680"/>
                </a:lnTo>
                <a:lnTo>
                  <a:pt x="193713" y="26924"/>
                </a:lnTo>
                <a:lnTo>
                  <a:pt x="203644" y="23761"/>
                </a:lnTo>
                <a:lnTo>
                  <a:pt x="196888" y="6629"/>
                </a:lnTo>
                <a:lnTo>
                  <a:pt x="186956" y="3467"/>
                </a:lnTo>
                <a:lnTo>
                  <a:pt x="163131" y="0"/>
                </a:lnTo>
                <a:lnTo>
                  <a:pt x="163131" y="482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3281908" y="6586006"/>
            <a:ext cx="3606" cy="10363"/>
          </a:xfrm>
          <a:custGeom>
            <a:avLst/>
            <a:gdLst/>
            <a:ahLst/>
            <a:cxnLst/>
            <a:rect l="l" t="t" r="r" b="b"/>
            <a:pathLst>
              <a:path w="3606" h="10363">
                <a:moveTo>
                  <a:pt x="0" y="0"/>
                </a:moveTo>
                <a:lnTo>
                  <a:pt x="0" y="10363"/>
                </a:lnTo>
                <a:lnTo>
                  <a:pt x="3606" y="103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3268383" y="6602998"/>
            <a:ext cx="3162" cy="3175"/>
          </a:xfrm>
          <a:custGeom>
            <a:avLst/>
            <a:gdLst/>
            <a:ahLst/>
            <a:cxnLst/>
            <a:rect l="l" t="t" r="r" b="b"/>
            <a:pathLst>
              <a:path w="3162" h="3175">
                <a:moveTo>
                  <a:pt x="3162" y="0"/>
                </a:moveTo>
                <a:lnTo>
                  <a:pt x="0" y="0"/>
                </a:lnTo>
                <a:lnTo>
                  <a:pt x="0" y="3175"/>
                </a:lnTo>
                <a:lnTo>
                  <a:pt x="3162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3468763" y="1487436"/>
            <a:ext cx="673315" cy="632382"/>
          </a:xfrm>
          <a:custGeom>
            <a:avLst/>
            <a:gdLst/>
            <a:ahLst/>
            <a:cxnLst/>
            <a:rect l="l" t="t" r="r" b="b"/>
            <a:pathLst>
              <a:path w="673315" h="632383">
                <a:moveTo>
                  <a:pt x="122580" y="0"/>
                </a:moveTo>
                <a:lnTo>
                  <a:pt x="88328" y="13525"/>
                </a:lnTo>
                <a:lnTo>
                  <a:pt x="74802" y="13525"/>
                </a:lnTo>
                <a:lnTo>
                  <a:pt x="68033" y="34264"/>
                </a:lnTo>
                <a:lnTo>
                  <a:pt x="40995" y="50939"/>
                </a:lnTo>
                <a:lnTo>
                  <a:pt x="47764" y="71678"/>
                </a:lnTo>
                <a:lnTo>
                  <a:pt x="54533" y="78435"/>
                </a:lnTo>
                <a:lnTo>
                  <a:pt x="50926" y="98717"/>
                </a:lnTo>
                <a:lnTo>
                  <a:pt x="54533" y="115849"/>
                </a:lnTo>
                <a:lnTo>
                  <a:pt x="57683" y="132511"/>
                </a:lnTo>
                <a:lnTo>
                  <a:pt x="37414" y="146507"/>
                </a:lnTo>
                <a:lnTo>
                  <a:pt x="27038" y="166763"/>
                </a:lnTo>
                <a:lnTo>
                  <a:pt x="17119" y="177152"/>
                </a:lnTo>
                <a:lnTo>
                  <a:pt x="33781" y="190665"/>
                </a:lnTo>
                <a:lnTo>
                  <a:pt x="47764" y="197434"/>
                </a:lnTo>
                <a:lnTo>
                  <a:pt x="33781" y="207352"/>
                </a:lnTo>
                <a:lnTo>
                  <a:pt x="20256" y="217741"/>
                </a:lnTo>
                <a:lnTo>
                  <a:pt x="0" y="241566"/>
                </a:lnTo>
                <a:lnTo>
                  <a:pt x="30645" y="244741"/>
                </a:lnTo>
                <a:lnTo>
                  <a:pt x="41020" y="251498"/>
                </a:lnTo>
                <a:lnTo>
                  <a:pt x="41020" y="268643"/>
                </a:lnTo>
                <a:lnTo>
                  <a:pt x="47790" y="279006"/>
                </a:lnTo>
                <a:lnTo>
                  <a:pt x="54559" y="296151"/>
                </a:lnTo>
                <a:lnTo>
                  <a:pt x="57696" y="299275"/>
                </a:lnTo>
                <a:lnTo>
                  <a:pt x="68071" y="312788"/>
                </a:lnTo>
                <a:lnTo>
                  <a:pt x="57696" y="319570"/>
                </a:lnTo>
                <a:lnTo>
                  <a:pt x="71234" y="347040"/>
                </a:lnTo>
                <a:lnTo>
                  <a:pt x="61302" y="360565"/>
                </a:lnTo>
                <a:lnTo>
                  <a:pt x="57696" y="374091"/>
                </a:lnTo>
                <a:lnTo>
                  <a:pt x="57696" y="387616"/>
                </a:lnTo>
                <a:lnTo>
                  <a:pt x="47777" y="391223"/>
                </a:lnTo>
                <a:lnTo>
                  <a:pt x="44170" y="387616"/>
                </a:lnTo>
                <a:lnTo>
                  <a:pt x="33794" y="387616"/>
                </a:lnTo>
                <a:lnTo>
                  <a:pt x="44170" y="404749"/>
                </a:lnTo>
                <a:lnTo>
                  <a:pt x="54546" y="407911"/>
                </a:lnTo>
                <a:lnTo>
                  <a:pt x="64452" y="438556"/>
                </a:lnTo>
                <a:lnTo>
                  <a:pt x="78447" y="452539"/>
                </a:lnTo>
                <a:lnTo>
                  <a:pt x="88353" y="459295"/>
                </a:lnTo>
                <a:lnTo>
                  <a:pt x="95135" y="493128"/>
                </a:lnTo>
                <a:lnTo>
                  <a:pt x="95135" y="534136"/>
                </a:lnTo>
                <a:lnTo>
                  <a:pt x="118998" y="550811"/>
                </a:lnTo>
                <a:lnTo>
                  <a:pt x="139280" y="561174"/>
                </a:lnTo>
                <a:lnTo>
                  <a:pt x="166776" y="567944"/>
                </a:lnTo>
                <a:lnTo>
                  <a:pt x="173532" y="564337"/>
                </a:lnTo>
                <a:lnTo>
                  <a:pt x="190665" y="571538"/>
                </a:lnTo>
                <a:lnTo>
                  <a:pt x="210934" y="574700"/>
                </a:lnTo>
                <a:lnTo>
                  <a:pt x="251485" y="564337"/>
                </a:lnTo>
                <a:lnTo>
                  <a:pt x="275348" y="557568"/>
                </a:lnTo>
                <a:lnTo>
                  <a:pt x="285737" y="561174"/>
                </a:lnTo>
                <a:lnTo>
                  <a:pt x="299262" y="571538"/>
                </a:lnTo>
                <a:lnTo>
                  <a:pt x="306019" y="591820"/>
                </a:lnTo>
                <a:lnTo>
                  <a:pt x="323164" y="585038"/>
                </a:lnTo>
                <a:lnTo>
                  <a:pt x="339839" y="574675"/>
                </a:lnTo>
                <a:lnTo>
                  <a:pt x="347052" y="564299"/>
                </a:lnTo>
                <a:lnTo>
                  <a:pt x="360565" y="554380"/>
                </a:lnTo>
                <a:lnTo>
                  <a:pt x="387603" y="544004"/>
                </a:lnTo>
                <a:lnTo>
                  <a:pt x="394373" y="530491"/>
                </a:lnTo>
                <a:lnTo>
                  <a:pt x="404761" y="537248"/>
                </a:lnTo>
                <a:lnTo>
                  <a:pt x="418287" y="544004"/>
                </a:lnTo>
                <a:lnTo>
                  <a:pt x="428650" y="550773"/>
                </a:lnTo>
                <a:lnTo>
                  <a:pt x="425043" y="561162"/>
                </a:lnTo>
                <a:lnTo>
                  <a:pt x="421843" y="567893"/>
                </a:lnTo>
                <a:lnTo>
                  <a:pt x="421843" y="578256"/>
                </a:lnTo>
                <a:lnTo>
                  <a:pt x="431774" y="581418"/>
                </a:lnTo>
                <a:lnTo>
                  <a:pt x="445300" y="588200"/>
                </a:lnTo>
                <a:lnTo>
                  <a:pt x="455663" y="601726"/>
                </a:lnTo>
                <a:lnTo>
                  <a:pt x="458838" y="615708"/>
                </a:lnTo>
                <a:lnTo>
                  <a:pt x="475970" y="625627"/>
                </a:lnTo>
                <a:lnTo>
                  <a:pt x="493115" y="629234"/>
                </a:lnTo>
                <a:lnTo>
                  <a:pt x="503478" y="632383"/>
                </a:lnTo>
                <a:lnTo>
                  <a:pt x="520153" y="618871"/>
                </a:lnTo>
                <a:lnTo>
                  <a:pt x="520153" y="605332"/>
                </a:lnTo>
                <a:lnTo>
                  <a:pt x="540880" y="598576"/>
                </a:lnTo>
                <a:lnTo>
                  <a:pt x="547636" y="571525"/>
                </a:lnTo>
                <a:lnTo>
                  <a:pt x="537133" y="571525"/>
                </a:lnTo>
                <a:lnTo>
                  <a:pt x="530364" y="554405"/>
                </a:lnTo>
                <a:lnTo>
                  <a:pt x="537133" y="547624"/>
                </a:lnTo>
                <a:lnTo>
                  <a:pt x="540740" y="530504"/>
                </a:lnTo>
                <a:lnTo>
                  <a:pt x="550659" y="516966"/>
                </a:lnTo>
                <a:lnTo>
                  <a:pt x="557428" y="493102"/>
                </a:lnTo>
                <a:lnTo>
                  <a:pt x="574560" y="431812"/>
                </a:lnTo>
                <a:lnTo>
                  <a:pt x="581329" y="418274"/>
                </a:lnTo>
                <a:lnTo>
                  <a:pt x="561060" y="398005"/>
                </a:lnTo>
                <a:lnTo>
                  <a:pt x="574586" y="380873"/>
                </a:lnTo>
                <a:lnTo>
                  <a:pt x="598474" y="370497"/>
                </a:lnTo>
                <a:lnTo>
                  <a:pt x="615607" y="350227"/>
                </a:lnTo>
                <a:lnTo>
                  <a:pt x="629132" y="360591"/>
                </a:lnTo>
                <a:lnTo>
                  <a:pt x="653008" y="353834"/>
                </a:lnTo>
                <a:lnTo>
                  <a:pt x="642632" y="323189"/>
                </a:lnTo>
                <a:lnTo>
                  <a:pt x="653008" y="309651"/>
                </a:lnTo>
                <a:lnTo>
                  <a:pt x="656170" y="292519"/>
                </a:lnTo>
                <a:lnTo>
                  <a:pt x="659777" y="261874"/>
                </a:lnTo>
                <a:lnTo>
                  <a:pt x="662927" y="251498"/>
                </a:lnTo>
                <a:lnTo>
                  <a:pt x="656170" y="251498"/>
                </a:lnTo>
                <a:lnTo>
                  <a:pt x="659777" y="237972"/>
                </a:lnTo>
                <a:lnTo>
                  <a:pt x="659777" y="217627"/>
                </a:lnTo>
                <a:lnTo>
                  <a:pt x="669709" y="200494"/>
                </a:lnTo>
                <a:lnTo>
                  <a:pt x="673315" y="183819"/>
                </a:lnTo>
                <a:lnTo>
                  <a:pt x="656170" y="186982"/>
                </a:lnTo>
                <a:lnTo>
                  <a:pt x="618756" y="173456"/>
                </a:lnTo>
                <a:lnTo>
                  <a:pt x="591718" y="183819"/>
                </a:lnTo>
                <a:lnTo>
                  <a:pt x="581342" y="180213"/>
                </a:lnTo>
                <a:lnTo>
                  <a:pt x="574573" y="169849"/>
                </a:lnTo>
                <a:lnTo>
                  <a:pt x="570966" y="159918"/>
                </a:lnTo>
                <a:lnTo>
                  <a:pt x="561047" y="153162"/>
                </a:lnTo>
                <a:lnTo>
                  <a:pt x="554266" y="146405"/>
                </a:lnTo>
                <a:lnTo>
                  <a:pt x="543890" y="139623"/>
                </a:lnTo>
                <a:lnTo>
                  <a:pt x="520014" y="149555"/>
                </a:lnTo>
                <a:lnTo>
                  <a:pt x="503364" y="163080"/>
                </a:lnTo>
                <a:lnTo>
                  <a:pt x="499757" y="177063"/>
                </a:lnTo>
                <a:lnTo>
                  <a:pt x="492963" y="173456"/>
                </a:lnTo>
                <a:lnTo>
                  <a:pt x="472719" y="163080"/>
                </a:lnTo>
                <a:lnTo>
                  <a:pt x="462318" y="156324"/>
                </a:lnTo>
                <a:lnTo>
                  <a:pt x="451954" y="146405"/>
                </a:lnTo>
                <a:lnTo>
                  <a:pt x="435279" y="129260"/>
                </a:lnTo>
                <a:lnTo>
                  <a:pt x="407822" y="112141"/>
                </a:lnTo>
                <a:lnTo>
                  <a:pt x="394246" y="112141"/>
                </a:lnTo>
                <a:lnTo>
                  <a:pt x="373964" y="85090"/>
                </a:lnTo>
                <a:lnTo>
                  <a:pt x="343319" y="78320"/>
                </a:lnTo>
                <a:lnTo>
                  <a:pt x="329793" y="78320"/>
                </a:lnTo>
                <a:lnTo>
                  <a:pt x="285635" y="50863"/>
                </a:lnTo>
                <a:lnTo>
                  <a:pt x="268516" y="54457"/>
                </a:lnTo>
                <a:lnTo>
                  <a:pt x="248196" y="57683"/>
                </a:lnTo>
                <a:lnTo>
                  <a:pt x="231063" y="54533"/>
                </a:lnTo>
                <a:lnTo>
                  <a:pt x="210807" y="44157"/>
                </a:lnTo>
                <a:lnTo>
                  <a:pt x="169786" y="30632"/>
                </a:lnTo>
                <a:lnTo>
                  <a:pt x="163017" y="13487"/>
                </a:lnTo>
                <a:lnTo>
                  <a:pt x="142747" y="3606"/>
                </a:lnTo>
                <a:lnTo>
                  <a:pt x="135978" y="3606"/>
                </a:lnTo>
                <a:lnTo>
                  <a:pt x="122453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3961610" y="1671247"/>
            <a:ext cx="853186" cy="1206982"/>
          </a:xfrm>
          <a:custGeom>
            <a:avLst/>
            <a:gdLst/>
            <a:ahLst/>
            <a:cxnLst/>
            <a:rect l="l" t="t" r="r" b="b"/>
            <a:pathLst>
              <a:path w="853186" h="1206982">
                <a:moveTo>
                  <a:pt x="180352" y="12"/>
                </a:moveTo>
                <a:lnTo>
                  <a:pt x="176745" y="16687"/>
                </a:lnTo>
                <a:lnTo>
                  <a:pt x="166814" y="33807"/>
                </a:lnTo>
                <a:lnTo>
                  <a:pt x="166814" y="54076"/>
                </a:lnTo>
                <a:lnTo>
                  <a:pt x="163207" y="67589"/>
                </a:lnTo>
                <a:lnTo>
                  <a:pt x="169976" y="67589"/>
                </a:lnTo>
                <a:lnTo>
                  <a:pt x="166814" y="77965"/>
                </a:lnTo>
                <a:lnTo>
                  <a:pt x="163207" y="108610"/>
                </a:lnTo>
                <a:lnTo>
                  <a:pt x="160058" y="125729"/>
                </a:lnTo>
                <a:lnTo>
                  <a:pt x="149682" y="139268"/>
                </a:lnTo>
                <a:lnTo>
                  <a:pt x="160058" y="169913"/>
                </a:lnTo>
                <a:lnTo>
                  <a:pt x="136169" y="176669"/>
                </a:lnTo>
                <a:lnTo>
                  <a:pt x="122656" y="166306"/>
                </a:lnTo>
                <a:lnTo>
                  <a:pt x="105511" y="186575"/>
                </a:lnTo>
                <a:lnTo>
                  <a:pt x="81635" y="196951"/>
                </a:lnTo>
                <a:lnTo>
                  <a:pt x="68110" y="214071"/>
                </a:lnTo>
                <a:lnTo>
                  <a:pt x="88366" y="234353"/>
                </a:lnTo>
                <a:lnTo>
                  <a:pt x="81610" y="247865"/>
                </a:lnTo>
                <a:lnTo>
                  <a:pt x="64477" y="309156"/>
                </a:lnTo>
                <a:lnTo>
                  <a:pt x="57696" y="333019"/>
                </a:lnTo>
                <a:lnTo>
                  <a:pt x="47777" y="346557"/>
                </a:lnTo>
                <a:lnTo>
                  <a:pt x="44170" y="363677"/>
                </a:lnTo>
                <a:lnTo>
                  <a:pt x="37414" y="370446"/>
                </a:lnTo>
                <a:lnTo>
                  <a:pt x="44170" y="387591"/>
                </a:lnTo>
                <a:lnTo>
                  <a:pt x="54533" y="387591"/>
                </a:lnTo>
                <a:lnTo>
                  <a:pt x="47777" y="414629"/>
                </a:lnTo>
                <a:lnTo>
                  <a:pt x="27038" y="421385"/>
                </a:lnTo>
                <a:lnTo>
                  <a:pt x="27038" y="434924"/>
                </a:lnTo>
                <a:lnTo>
                  <a:pt x="10388" y="448436"/>
                </a:lnTo>
                <a:lnTo>
                  <a:pt x="0" y="445287"/>
                </a:lnTo>
                <a:lnTo>
                  <a:pt x="10388" y="462419"/>
                </a:lnTo>
                <a:lnTo>
                  <a:pt x="13538" y="469176"/>
                </a:lnTo>
                <a:lnTo>
                  <a:pt x="37426" y="469176"/>
                </a:lnTo>
                <a:lnTo>
                  <a:pt x="54546" y="485825"/>
                </a:lnTo>
                <a:lnTo>
                  <a:pt x="57708" y="533590"/>
                </a:lnTo>
                <a:lnTo>
                  <a:pt x="71234" y="529983"/>
                </a:lnTo>
                <a:lnTo>
                  <a:pt x="85204" y="526834"/>
                </a:lnTo>
                <a:lnTo>
                  <a:pt x="105486" y="567372"/>
                </a:lnTo>
                <a:lnTo>
                  <a:pt x="125768" y="560616"/>
                </a:lnTo>
                <a:lnTo>
                  <a:pt x="136131" y="577735"/>
                </a:lnTo>
                <a:lnTo>
                  <a:pt x="142887" y="594880"/>
                </a:lnTo>
                <a:lnTo>
                  <a:pt x="149656" y="598030"/>
                </a:lnTo>
                <a:lnTo>
                  <a:pt x="146050" y="611568"/>
                </a:lnTo>
                <a:lnTo>
                  <a:pt x="142887" y="625538"/>
                </a:lnTo>
                <a:lnTo>
                  <a:pt x="152819" y="639063"/>
                </a:lnTo>
                <a:lnTo>
                  <a:pt x="152819" y="645833"/>
                </a:lnTo>
                <a:lnTo>
                  <a:pt x="146037" y="652602"/>
                </a:lnTo>
                <a:lnTo>
                  <a:pt x="139268" y="662965"/>
                </a:lnTo>
                <a:lnTo>
                  <a:pt x="142875" y="690003"/>
                </a:lnTo>
                <a:lnTo>
                  <a:pt x="132511" y="703529"/>
                </a:lnTo>
                <a:lnTo>
                  <a:pt x="132511" y="737781"/>
                </a:lnTo>
                <a:lnTo>
                  <a:pt x="136118" y="758050"/>
                </a:lnTo>
                <a:lnTo>
                  <a:pt x="129362" y="798588"/>
                </a:lnTo>
                <a:lnTo>
                  <a:pt x="152793" y="829233"/>
                </a:lnTo>
                <a:lnTo>
                  <a:pt x="163156" y="826058"/>
                </a:lnTo>
                <a:lnTo>
                  <a:pt x="169913" y="839584"/>
                </a:lnTo>
                <a:lnTo>
                  <a:pt x="142875" y="849960"/>
                </a:lnTo>
                <a:lnTo>
                  <a:pt x="136118" y="883754"/>
                </a:lnTo>
                <a:lnTo>
                  <a:pt x="122580" y="894130"/>
                </a:lnTo>
                <a:lnTo>
                  <a:pt x="105460" y="904062"/>
                </a:lnTo>
                <a:lnTo>
                  <a:pt x="105460" y="921181"/>
                </a:lnTo>
                <a:lnTo>
                  <a:pt x="98704" y="931544"/>
                </a:lnTo>
                <a:lnTo>
                  <a:pt x="91909" y="954976"/>
                </a:lnTo>
                <a:lnTo>
                  <a:pt x="85153" y="968959"/>
                </a:lnTo>
                <a:lnTo>
                  <a:pt x="81546" y="995997"/>
                </a:lnTo>
                <a:lnTo>
                  <a:pt x="68033" y="1006360"/>
                </a:lnTo>
                <a:lnTo>
                  <a:pt x="61239" y="1019886"/>
                </a:lnTo>
                <a:lnTo>
                  <a:pt x="26987" y="1016279"/>
                </a:lnTo>
                <a:lnTo>
                  <a:pt x="20231" y="1029817"/>
                </a:lnTo>
                <a:lnTo>
                  <a:pt x="17068" y="1040193"/>
                </a:lnTo>
                <a:lnTo>
                  <a:pt x="17068" y="1050556"/>
                </a:lnTo>
                <a:lnTo>
                  <a:pt x="26987" y="1057325"/>
                </a:lnTo>
                <a:lnTo>
                  <a:pt x="37388" y="1077594"/>
                </a:lnTo>
                <a:lnTo>
                  <a:pt x="47752" y="1077594"/>
                </a:lnTo>
                <a:lnTo>
                  <a:pt x="50901" y="1115009"/>
                </a:lnTo>
                <a:lnTo>
                  <a:pt x="71183" y="1115009"/>
                </a:lnTo>
                <a:lnTo>
                  <a:pt x="85153" y="1118158"/>
                </a:lnTo>
                <a:lnTo>
                  <a:pt x="95084" y="1128534"/>
                </a:lnTo>
                <a:lnTo>
                  <a:pt x="115328" y="1128534"/>
                </a:lnTo>
                <a:lnTo>
                  <a:pt x="132473" y="1148803"/>
                </a:lnTo>
                <a:lnTo>
                  <a:pt x="136080" y="1138872"/>
                </a:lnTo>
                <a:lnTo>
                  <a:pt x="149593" y="1145654"/>
                </a:lnTo>
                <a:lnTo>
                  <a:pt x="156375" y="1152410"/>
                </a:lnTo>
                <a:lnTo>
                  <a:pt x="183413" y="1155572"/>
                </a:lnTo>
                <a:lnTo>
                  <a:pt x="204139" y="1165948"/>
                </a:lnTo>
                <a:lnTo>
                  <a:pt x="220814" y="1165948"/>
                </a:lnTo>
                <a:lnTo>
                  <a:pt x="244678" y="1169542"/>
                </a:lnTo>
                <a:lnTo>
                  <a:pt x="275323" y="1179474"/>
                </a:lnTo>
                <a:lnTo>
                  <a:pt x="278930" y="1179474"/>
                </a:lnTo>
                <a:lnTo>
                  <a:pt x="275323" y="1169542"/>
                </a:lnTo>
                <a:lnTo>
                  <a:pt x="285711" y="1172717"/>
                </a:lnTo>
                <a:lnTo>
                  <a:pt x="295617" y="1183081"/>
                </a:lnTo>
                <a:lnTo>
                  <a:pt x="312762" y="1196606"/>
                </a:lnTo>
                <a:lnTo>
                  <a:pt x="339801" y="1203375"/>
                </a:lnTo>
                <a:lnTo>
                  <a:pt x="346557" y="1206982"/>
                </a:lnTo>
                <a:lnTo>
                  <a:pt x="346557" y="1196606"/>
                </a:lnTo>
                <a:lnTo>
                  <a:pt x="356920" y="1186230"/>
                </a:lnTo>
                <a:lnTo>
                  <a:pt x="356920" y="1169581"/>
                </a:lnTo>
                <a:lnTo>
                  <a:pt x="346557" y="1155598"/>
                </a:lnTo>
                <a:lnTo>
                  <a:pt x="336638" y="1148816"/>
                </a:lnTo>
                <a:lnTo>
                  <a:pt x="299224" y="1125385"/>
                </a:lnTo>
                <a:lnTo>
                  <a:pt x="312762" y="1111415"/>
                </a:lnTo>
                <a:lnTo>
                  <a:pt x="316369" y="1097889"/>
                </a:lnTo>
                <a:lnTo>
                  <a:pt x="336626" y="1097889"/>
                </a:lnTo>
                <a:lnTo>
                  <a:pt x="367271" y="1094714"/>
                </a:lnTo>
                <a:lnTo>
                  <a:pt x="367271" y="1084351"/>
                </a:lnTo>
                <a:lnTo>
                  <a:pt x="387540" y="1053706"/>
                </a:lnTo>
                <a:lnTo>
                  <a:pt x="383933" y="1050543"/>
                </a:lnTo>
                <a:lnTo>
                  <a:pt x="404685" y="1026667"/>
                </a:lnTo>
                <a:lnTo>
                  <a:pt x="411441" y="1002791"/>
                </a:lnTo>
                <a:lnTo>
                  <a:pt x="431723" y="999185"/>
                </a:lnTo>
                <a:lnTo>
                  <a:pt x="448843" y="978915"/>
                </a:lnTo>
                <a:lnTo>
                  <a:pt x="493014" y="958646"/>
                </a:lnTo>
                <a:lnTo>
                  <a:pt x="493014" y="955039"/>
                </a:lnTo>
                <a:lnTo>
                  <a:pt x="510133" y="924394"/>
                </a:lnTo>
                <a:lnTo>
                  <a:pt x="510133" y="856805"/>
                </a:lnTo>
                <a:lnTo>
                  <a:pt x="516902" y="846416"/>
                </a:lnTo>
                <a:lnTo>
                  <a:pt x="537171" y="846416"/>
                </a:lnTo>
                <a:lnTo>
                  <a:pt x="533565" y="819391"/>
                </a:lnTo>
                <a:lnTo>
                  <a:pt x="523646" y="791908"/>
                </a:lnTo>
                <a:lnTo>
                  <a:pt x="533565" y="771639"/>
                </a:lnTo>
                <a:lnTo>
                  <a:pt x="540334" y="778395"/>
                </a:lnTo>
                <a:lnTo>
                  <a:pt x="550710" y="785164"/>
                </a:lnTo>
                <a:lnTo>
                  <a:pt x="557479" y="791933"/>
                </a:lnTo>
                <a:lnTo>
                  <a:pt x="574624" y="788771"/>
                </a:lnTo>
                <a:lnTo>
                  <a:pt x="591743" y="782002"/>
                </a:lnTo>
                <a:lnTo>
                  <a:pt x="598500" y="782002"/>
                </a:lnTo>
                <a:lnTo>
                  <a:pt x="615175" y="778395"/>
                </a:lnTo>
                <a:lnTo>
                  <a:pt x="635914" y="788771"/>
                </a:lnTo>
                <a:lnTo>
                  <a:pt x="645833" y="778395"/>
                </a:lnTo>
                <a:lnTo>
                  <a:pt x="673315" y="737857"/>
                </a:lnTo>
                <a:lnTo>
                  <a:pt x="683221" y="720712"/>
                </a:lnTo>
                <a:lnTo>
                  <a:pt x="683221" y="707199"/>
                </a:lnTo>
                <a:lnTo>
                  <a:pt x="710717" y="696810"/>
                </a:lnTo>
                <a:lnTo>
                  <a:pt x="713867" y="683285"/>
                </a:lnTo>
                <a:lnTo>
                  <a:pt x="717473" y="669759"/>
                </a:lnTo>
                <a:lnTo>
                  <a:pt x="717473" y="621995"/>
                </a:lnTo>
                <a:lnTo>
                  <a:pt x="731012" y="625601"/>
                </a:lnTo>
                <a:lnTo>
                  <a:pt x="737781" y="635533"/>
                </a:lnTo>
                <a:lnTo>
                  <a:pt x="761657" y="621995"/>
                </a:lnTo>
                <a:lnTo>
                  <a:pt x="775182" y="604875"/>
                </a:lnTo>
                <a:lnTo>
                  <a:pt x="792314" y="598093"/>
                </a:lnTo>
                <a:lnTo>
                  <a:pt x="802233" y="588175"/>
                </a:lnTo>
                <a:lnTo>
                  <a:pt x="812609" y="564286"/>
                </a:lnTo>
                <a:lnTo>
                  <a:pt x="819365" y="540410"/>
                </a:lnTo>
                <a:lnTo>
                  <a:pt x="850011" y="520153"/>
                </a:lnTo>
                <a:lnTo>
                  <a:pt x="853173" y="509765"/>
                </a:lnTo>
                <a:lnTo>
                  <a:pt x="846404" y="503008"/>
                </a:lnTo>
                <a:lnTo>
                  <a:pt x="826135" y="485876"/>
                </a:lnTo>
                <a:lnTo>
                  <a:pt x="826135" y="469214"/>
                </a:lnTo>
                <a:lnTo>
                  <a:pt x="839673" y="462445"/>
                </a:lnTo>
                <a:lnTo>
                  <a:pt x="853186" y="434962"/>
                </a:lnTo>
                <a:lnTo>
                  <a:pt x="846416" y="431812"/>
                </a:lnTo>
                <a:lnTo>
                  <a:pt x="836498" y="417804"/>
                </a:lnTo>
                <a:lnTo>
                  <a:pt x="829729" y="407898"/>
                </a:lnTo>
                <a:lnTo>
                  <a:pt x="829729" y="397535"/>
                </a:lnTo>
                <a:lnTo>
                  <a:pt x="819353" y="387603"/>
                </a:lnTo>
                <a:lnTo>
                  <a:pt x="808990" y="353352"/>
                </a:lnTo>
                <a:lnTo>
                  <a:pt x="805827" y="336232"/>
                </a:lnTo>
                <a:lnTo>
                  <a:pt x="805827" y="315950"/>
                </a:lnTo>
                <a:lnTo>
                  <a:pt x="792302" y="309194"/>
                </a:lnTo>
                <a:lnTo>
                  <a:pt x="781926" y="285318"/>
                </a:lnTo>
                <a:lnTo>
                  <a:pt x="761657" y="282155"/>
                </a:lnTo>
                <a:lnTo>
                  <a:pt x="764819" y="265023"/>
                </a:lnTo>
                <a:lnTo>
                  <a:pt x="764819" y="244754"/>
                </a:lnTo>
                <a:lnTo>
                  <a:pt x="751306" y="227634"/>
                </a:lnTo>
                <a:lnTo>
                  <a:pt x="724268" y="220878"/>
                </a:lnTo>
                <a:lnTo>
                  <a:pt x="707123" y="207340"/>
                </a:lnTo>
                <a:lnTo>
                  <a:pt x="707123" y="190220"/>
                </a:lnTo>
                <a:lnTo>
                  <a:pt x="713892" y="176682"/>
                </a:lnTo>
                <a:lnTo>
                  <a:pt x="713892" y="163156"/>
                </a:lnTo>
                <a:lnTo>
                  <a:pt x="686854" y="166319"/>
                </a:lnTo>
                <a:lnTo>
                  <a:pt x="676478" y="156387"/>
                </a:lnTo>
                <a:lnTo>
                  <a:pt x="666559" y="152780"/>
                </a:lnTo>
                <a:lnTo>
                  <a:pt x="645820" y="163156"/>
                </a:lnTo>
                <a:lnTo>
                  <a:pt x="612013" y="163156"/>
                </a:lnTo>
                <a:lnTo>
                  <a:pt x="588137" y="173075"/>
                </a:lnTo>
                <a:lnTo>
                  <a:pt x="581367" y="169925"/>
                </a:lnTo>
                <a:lnTo>
                  <a:pt x="564222" y="166319"/>
                </a:lnTo>
                <a:lnTo>
                  <a:pt x="554316" y="173075"/>
                </a:lnTo>
                <a:lnTo>
                  <a:pt x="540334" y="173075"/>
                </a:lnTo>
                <a:lnTo>
                  <a:pt x="533565" y="166319"/>
                </a:lnTo>
                <a:lnTo>
                  <a:pt x="520052" y="149644"/>
                </a:lnTo>
                <a:lnTo>
                  <a:pt x="499783" y="142443"/>
                </a:lnTo>
                <a:lnTo>
                  <a:pt x="482650" y="156425"/>
                </a:lnTo>
                <a:lnTo>
                  <a:pt x="461606" y="156425"/>
                </a:lnTo>
                <a:lnTo>
                  <a:pt x="434568" y="163194"/>
                </a:lnTo>
                <a:lnTo>
                  <a:pt x="413816" y="173113"/>
                </a:lnTo>
                <a:lnTo>
                  <a:pt x="400367" y="183502"/>
                </a:lnTo>
                <a:lnTo>
                  <a:pt x="383235" y="176733"/>
                </a:lnTo>
                <a:lnTo>
                  <a:pt x="369709" y="166357"/>
                </a:lnTo>
                <a:lnTo>
                  <a:pt x="359778" y="149694"/>
                </a:lnTo>
                <a:lnTo>
                  <a:pt x="339051" y="139318"/>
                </a:lnTo>
                <a:lnTo>
                  <a:pt x="339051" y="122186"/>
                </a:lnTo>
                <a:lnTo>
                  <a:pt x="335889" y="112267"/>
                </a:lnTo>
                <a:lnTo>
                  <a:pt x="335889" y="84785"/>
                </a:lnTo>
                <a:lnTo>
                  <a:pt x="322364" y="64515"/>
                </a:lnTo>
                <a:lnTo>
                  <a:pt x="305231" y="54140"/>
                </a:lnTo>
                <a:lnTo>
                  <a:pt x="298462" y="40627"/>
                </a:lnTo>
                <a:lnTo>
                  <a:pt x="267817" y="23482"/>
                </a:lnTo>
                <a:lnTo>
                  <a:pt x="257454" y="13563"/>
                </a:lnTo>
                <a:lnTo>
                  <a:pt x="250685" y="38"/>
                </a:lnTo>
                <a:lnTo>
                  <a:pt x="243903" y="3213"/>
                </a:lnTo>
                <a:lnTo>
                  <a:pt x="193001" y="13588"/>
                </a:lnTo>
                <a:lnTo>
                  <a:pt x="189395" y="6819"/>
                </a:lnTo>
                <a:lnTo>
                  <a:pt x="179870" y="0"/>
                </a:lnTo>
                <a:lnTo>
                  <a:pt x="180352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3539931" y="2017733"/>
            <a:ext cx="479602" cy="758074"/>
          </a:xfrm>
          <a:custGeom>
            <a:avLst/>
            <a:gdLst/>
            <a:ahLst/>
            <a:cxnLst/>
            <a:rect l="l" t="t" r="r" b="b"/>
            <a:pathLst>
              <a:path w="479602" h="758075">
                <a:moveTo>
                  <a:pt x="323189" y="0"/>
                </a:moveTo>
                <a:lnTo>
                  <a:pt x="316433" y="13525"/>
                </a:lnTo>
                <a:lnTo>
                  <a:pt x="289382" y="23888"/>
                </a:lnTo>
                <a:lnTo>
                  <a:pt x="275856" y="33820"/>
                </a:lnTo>
                <a:lnTo>
                  <a:pt x="268655" y="44183"/>
                </a:lnTo>
                <a:lnTo>
                  <a:pt x="251967" y="54546"/>
                </a:lnTo>
                <a:lnTo>
                  <a:pt x="234835" y="61328"/>
                </a:lnTo>
                <a:lnTo>
                  <a:pt x="228091" y="41021"/>
                </a:lnTo>
                <a:lnTo>
                  <a:pt x="214553" y="30657"/>
                </a:lnTo>
                <a:lnTo>
                  <a:pt x="204165" y="27051"/>
                </a:lnTo>
                <a:lnTo>
                  <a:pt x="180289" y="33820"/>
                </a:lnTo>
                <a:lnTo>
                  <a:pt x="139738" y="44183"/>
                </a:lnTo>
                <a:lnTo>
                  <a:pt x="139738" y="47790"/>
                </a:lnTo>
                <a:lnTo>
                  <a:pt x="122605" y="85191"/>
                </a:lnTo>
                <a:lnTo>
                  <a:pt x="122605" y="122618"/>
                </a:lnTo>
                <a:lnTo>
                  <a:pt x="112217" y="149669"/>
                </a:lnTo>
                <a:lnTo>
                  <a:pt x="105473" y="173507"/>
                </a:lnTo>
                <a:lnTo>
                  <a:pt x="88798" y="190652"/>
                </a:lnTo>
                <a:lnTo>
                  <a:pt x="102336" y="214083"/>
                </a:lnTo>
                <a:lnTo>
                  <a:pt x="88798" y="210921"/>
                </a:lnTo>
                <a:lnTo>
                  <a:pt x="78422" y="200533"/>
                </a:lnTo>
                <a:lnTo>
                  <a:pt x="58153" y="227571"/>
                </a:lnTo>
                <a:lnTo>
                  <a:pt x="58153" y="244716"/>
                </a:lnTo>
                <a:lnTo>
                  <a:pt x="54559" y="261835"/>
                </a:lnTo>
                <a:lnTo>
                  <a:pt x="68084" y="268630"/>
                </a:lnTo>
                <a:lnTo>
                  <a:pt x="82067" y="278993"/>
                </a:lnTo>
                <a:lnTo>
                  <a:pt x="74853" y="282143"/>
                </a:lnTo>
                <a:lnTo>
                  <a:pt x="68084" y="299288"/>
                </a:lnTo>
                <a:lnTo>
                  <a:pt x="41046" y="319532"/>
                </a:lnTo>
                <a:lnTo>
                  <a:pt x="30683" y="312775"/>
                </a:lnTo>
                <a:lnTo>
                  <a:pt x="17144" y="306019"/>
                </a:lnTo>
                <a:lnTo>
                  <a:pt x="13982" y="323138"/>
                </a:lnTo>
                <a:lnTo>
                  <a:pt x="3606" y="323138"/>
                </a:lnTo>
                <a:lnTo>
                  <a:pt x="0" y="326313"/>
                </a:lnTo>
                <a:lnTo>
                  <a:pt x="27495" y="384429"/>
                </a:lnTo>
                <a:lnTo>
                  <a:pt x="27495" y="407873"/>
                </a:lnTo>
                <a:lnTo>
                  <a:pt x="37426" y="448894"/>
                </a:lnTo>
                <a:lnTo>
                  <a:pt x="61302" y="469163"/>
                </a:lnTo>
                <a:lnTo>
                  <a:pt x="71678" y="493039"/>
                </a:lnTo>
                <a:lnTo>
                  <a:pt x="61302" y="503402"/>
                </a:lnTo>
                <a:lnTo>
                  <a:pt x="58127" y="510184"/>
                </a:lnTo>
                <a:lnTo>
                  <a:pt x="74802" y="523697"/>
                </a:lnTo>
                <a:lnTo>
                  <a:pt x="85178" y="561111"/>
                </a:lnTo>
                <a:lnTo>
                  <a:pt x="78409" y="574636"/>
                </a:lnTo>
                <a:lnTo>
                  <a:pt x="71653" y="577799"/>
                </a:lnTo>
                <a:lnTo>
                  <a:pt x="68046" y="588175"/>
                </a:lnTo>
                <a:lnTo>
                  <a:pt x="47777" y="594880"/>
                </a:lnTo>
                <a:lnTo>
                  <a:pt x="64909" y="608393"/>
                </a:lnTo>
                <a:lnTo>
                  <a:pt x="74841" y="612000"/>
                </a:lnTo>
                <a:lnTo>
                  <a:pt x="91973" y="618769"/>
                </a:lnTo>
                <a:lnTo>
                  <a:pt x="109105" y="622363"/>
                </a:lnTo>
                <a:lnTo>
                  <a:pt x="112280" y="622363"/>
                </a:lnTo>
                <a:lnTo>
                  <a:pt x="109105" y="618769"/>
                </a:lnTo>
                <a:lnTo>
                  <a:pt x="112280" y="605243"/>
                </a:lnTo>
                <a:lnTo>
                  <a:pt x="122656" y="591705"/>
                </a:lnTo>
                <a:lnTo>
                  <a:pt x="133019" y="581342"/>
                </a:lnTo>
                <a:lnTo>
                  <a:pt x="153301" y="584949"/>
                </a:lnTo>
                <a:lnTo>
                  <a:pt x="156908" y="588098"/>
                </a:lnTo>
                <a:lnTo>
                  <a:pt x="163677" y="588098"/>
                </a:lnTo>
                <a:lnTo>
                  <a:pt x="173583" y="601637"/>
                </a:lnTo>
                <a:lnTo>
                  <a:pt x="190728" y="618769"/>
                </a:lnTo>
                <a:lnTo>
                  <a:pt x="187121" y="629145"/>
                </a:lnTo>
                <a:lnTo>
                  <a:pt x="177190" y="632294"/>
                </a:lnTo>
                <a:lnTo>
                  <a:pt x="173583" y="639076"/>
                </a:lnTo>
                <a:lnTo>
                  <a:pt x="142951" y="645833"/>
                </a:lnTo>
                <a:lnTo>
                  <a:pt x="129425" y="645833"/>
                </a:lnTo>
                <a:lnTo>
                  <a:pt x="119506" y="639076"/>
                </a:lnTo>
                <a:lnTo>
                  <a:pt x="112293" y="642683"/>
                </a:lnTo>
                <a:lnTo>
                  <a:pt x="122669" y="652602"/>
                </a:lnTo>
                <a:lnTo>
                  <a:pt x="139801" y="659815"/>
                </a:lnTo>
                <a:lnTo>
                  <a:pt x="129425" y="673341"/>
                </a:lnTo>
                <a:lnTo>
                  <a:pt x="166839" y="693597"/>
                </a:lnTo>
                <a:lnTo>
                  <a:pt x="173596" y="703986"/>
                </a:lnTo>
                <a:lnTo>
                  <a:pt x="187134" y="703986"/>
                </a:lnTo>
                <a:lnTo>
                  <a:pt x="204266" y="717511"/>
                </a:lnTo>
                <a:lnTo>
                  <a:pt x="255206" y="724281"/>
                </a:lnTo>
                <a:lnTo>
                  <a:pt x="272338" y="741413"/>
                </a:lnTo>
                <a:lnTo>
                  <a:pt x="299389" y="758075"/>
                </a:lnTo>
                <a:lnTo>
                  <a:pt x="323240" y="744550"/>
                </a:lnTo>
                <a:lnTo>
                  <a:pt x="323240" y="713905"/>
                </a:lnTo>
                <a:lnTo>
                  <a:pt x="326847" y="697242"/>
                </a:lnTo>
                <a:lnTo>
                  <a:pt x="330034" y="680110"/>
                </a:lnTo>
                <a:lnTo>
                  <a:pt x="306069" y="662940"/>
                </a:lnTo>
                <a:lnTo>
                  <a:pt x="299313" y="662940"/>
                </a:lnTo>
                <a:lnTo>
                  <a:pt x="299313" y="649414"/>
                </a:lnTo>
                <a:lnTo>
                  <a:pt x="296138" y="645807"/>
                </a:lnTo>
                <a:lnTo>
                  <a:pt x="292531" y="632282"/>
                </a:lnTo>
                <a:lnTo>
                  <a:pt x="292531" y="622350"/>
                </a:lnTo>
                <a:lnTo>
                  <a:pt x="285775" y="601637"/>
                </a:lnTo>
                <a:lnTo>
                  <a:pt x="258737" y="598487"/>
                </a:lnTo>
                <a:lnTo>
                  <a:pt x="248373" y="588098"/>
                </a:lnTo>
                <a:lnTo>
                  <a:pt x="241604" y="570979"/>
                </a:lnTo>
                <a:lnTo>
                  <a:pt x="238429" y="570979"/>
                </a:lnTo>
                <a:lnTo>
                  <a:pt x="217690" y="537184"/>
                </a:lnTo>
                <a:lnTo>
                  <a:pt x="238429" y="520039"/>
                </a:lnTo>
                <a:lnTo>
                  <a:pt x="221297" y="489394"/>
                </a:lnTo>
                <a:lnTo>
                  <a:pt x="234822" y="469112"/>
                </a:lnTo>
                <a:lnTo>
                  <a:pt x="275856" y="469112"/>
                </a:lnTo>
                <a:lnTo>
                  <a:pt x="285775" y="462356"/>
                </a:lnTo>
                <a:lnTo>
                  <a:pt x="302920" y="431711"/>
                </a:lnTo>
                <a:lnTo>
                  <a:pt x="279031" y="401066"/>
                </a:lnTo>
                <a:lnTo>
                  <a:pt x="285775" y="401066"/>
                </a:lnTo>
                <a:lnTo>
                  <a:pt x="296151" y="387540"/>
                </a:lnTo>
                <a:lnTo>
                  <a:pt x="316433" y="391147"/>
                </a:lnTo>
                <a:lnTo>
                  <a:pt x="320039" y="391147"/>
                </a:lnTo>
                <a:lnTo>
                  <a:pt x="340321" y="353733"/>
                </a:lnTo>
                <a:lnTo>
                  <a:pt x="360578" y="346976"/>
                </a:lnTo>
                <a:lnTo>
                  <a:pt x="391223" y="336600"/>
                </a:lnTo>
                <a:lnTo>
                  <a:pt x="394830" y="319468"/>
                </a:lnTo>
                <a:lnTo>
                  <a:pt x="391223" y="302336"/>
                </a:lnTo>
                <a:lnTo>
                  <a:pt x="391223" y="292417"/>
                </a:lnTo>
                <a:lnTo>
                  <a:pt x="404761" y="275285"/>
                </a:lnTo>
                <a:lnTo>
                  <a:pt x="408368" y="264909"/>
                </a:lnTo>
                <a:lnTo>
                  <a:pt x="432257" y="261734"/>
                </a:lnTo>
                <a:lnTo>
                  <a:pt x="432257" y="248323"/>
                </a:lnTo>
                <a:lnTo>
                  <a:pt x="445769" y="241554"/>
                </a:lnTo>
                <a:lnTo>
                  <a:pt x="455701" y="231165"/>
                </a:lnTo>
                <a:lnTo>
                  <a:pt x="452526" y="214033"/>
                </a:lnTo>
                <a:lnTo>
                  <a:pt x="459308" y="207276"/>
                </a:lnTo>
                <a:lnTo>
                  <a:pt x="466077" y="197345"/>
                </a:lnTo>
                <a:lnTo>
                  <a:pt x="479602" y="186982"/>
                </a:lnTo>
                <a:lnTo>
                  <a:pt x="476440" y="139217"/>
                </a:lnTo>
                <a:lnTo>
                  <a:pt x="459308" y="122567"/>
                </a:lnTo>
                <a:lnTo>
                  <a:pt x="435419" y="122567"/>
                </a:lnTo>
                <a:lnTo>
                  <a:pt x="432269" y="115785"/>
                </a:lnTo>
                <a:lnTo>
                  <a:pt x="421868" y="98653"/>
                </a:lnTo>
                <a:lnTo>
                  <a:pt x="404748" y="95046"/>
                </a:lnTo>
                <a:lnTo>
                  <a:pt x="387603" y="85115"/>
                </a:lnTo>
                <a:lnTo>
                  <a:pt x="384441" y="71145"/>
                </a:lnTo>
                <a:lnTo>
                  <a:pt x="374078" y="57632"/>
                </a:lnTo>
                <a:lnTo>
                  <a:pt x="360540" y="50838"/>
                </a:lnTo>
                <a:lnTo>
                  <a:pt x="350634" y="47739"/>
                </a:lnTo>
                <a:lnTo>
                  <a:pt x="350634" y="37376"/>
                </a:lnTo>
                <a:lnTo>
                  <a:pt x="353783" y="30619"/>
                </a:lnTo>
                <a:lnTo>
                  <a:pt x="357390" y="20218"/>
                </a:lnTo>
                <a:lnTo>
                  <a:pt x="347027" y="13462"/>
                </a:lnTo>
                <a:lnTo>
                  <a:pt x="333514" y="6756"/>
                </a:lnTo>
                <a:lnTo>
                  <a:pt x="323164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042602" y="2337146"/>
            <a:ext cx="731126" cy="510234"/>
          </a:xfrm>
          <a:custGeom>
            <a:avLst/>
            <a:gdLst/>
            <a:ahLst/>
            <a:cxnLst/>
            <a:rect l="l" t="t" r="r" b="b"/>
            <a:pathLst>
              <a:path w="731126" h="510235">
                <a:moveTo>
                  <a:pt x="152692" y="0"/>
                </a:moveTo>
                <a:lnTo>
                  <a:pt x="142760" y="20281"/>
                </a:lnTo>
                <a:lnTo>
                  <a:pt x="139153" y="50927"/>
                </a:lnTo>
                <a:lnTo>
                  <a:pt x="136004" y="68072"/>
                </a:lnTo>
                <a:lnTo>
                  <a:pt x="129247" y="85204"/>
                </a:lnTo>
                <a:lnTo>
                  <a:pt x="118872" y="85204"/>
                </a:lnTo>
                <a:lnTo>
                  <a:pt x="105346" y="81597"/>
                </a:lnTo>
                <a:lnTo>
                  <a:pt x="95110" y="81597"/>
                </a:lnTo>
                <a:lnTo>
                  <a:pt x="85191" y="91960"/>
                </a:lnTo>
                <a:lnTo>
                  <a:pt x="68046" y="85204"/>
                </a:lnTo>
                <a:lnTo>
                  <a:pt x="50927" y="88353"/>
                </a:lnTo>
                <a:lnTo>
                  <a:pt x="30657" y="81597"/>
                </a:lnTo>
                <a:lnTo>
                  <a:pt x="17119" y="88353"/>
                </a:lnTo>
                <a:lnTo>
                  <a:pt x="0" y="118998"/>
                </a:lnTo>
                <a:lnTo>
                  <a:pt x="27038" y="139293"/>
                </a:lnTo>
                <a:lnTo>
                  <a:pt x="33794" y="173545"/>
                </a:lnTo>
                <a:lnTo>
                  <a:pt x="33794" y="180301"/>
                </a:lnTo>
                <a:lnTo>
                  <a:pt x="54546" y="197446"/>
                </a:lnTo>
                <a:lnTo>
                  <a:pt x="68059" y="214109"/>
                </a:lnTo>
                <a:lnTo>
                  <a:pt x="105473" y="237985"/>
                </a:lnTo>
                <a:lnTo>
                  <a:pt x="118999" y="255117"/>
                </a:lnTo>
                <a:lnTo>
                  <a:pt x="125768" y="288937"/>
                </a:lnTo>
                <a:lnTo>
                  <a:pt x="118999" y="316420"/>
                </a:lnTo>
                <a:lnTo>
                  <a:pt x="125768" y="316420"/>
                </a:lnTo>
                <a:lnTo>
                  <a:pt x="129374" y="323189"/>
                </a:lnTo>
                <a:lnTo>
                  <a:pt x="115404" y="350240"/>
                </a:lnTo>
                <a:lnTo>
                  <a:pt x="129374" y="377723"/>
                </a:lnTo>
                <a:lnTo>
                  <a:pt x="122605" y="387629"/>
                </a:lnTo>
                <a:lnTo>
                  <a:pt x="112229" y="496709"/>
                </a:lnTo>
                <a:lnTo>
                  <a:pt x="129349" y="510235"/>
                </a:lnTo>
                <a:lnTo>
                  <a:pt x="146024" y="510235"/>
                </a:lnTo>
                <a:lnTo>
                  <a:pt x="149631" y="503453"/>
                </a:lnTo>
                <a:lnTo>
                  <a:pt x="163156" y="499859"/>
                </a:lnTo>
                <a:lnTo>
                  <a:pt x="193802" y="499859"/>
                </a:lnTo>
                <a:lnTo>
                  <a:pt x="197408" y="503453"/>
                </a:lnTo>
                <a:lnTo>
                  <a:pt x="217690" y="493090"/>
                </a:lnTo>
                <a:lnTo>
                  <a:pt x="224447" y="503453"/>
                </a:lnTo>
                <a:lnTo>
                  <a:pt x="255092" y="503453"/>
                </a:lnTo>
                <a:lnTo>
                  <a:pt x="265023" y="486333"/>
                </a:lnTo>
                <a:lnTo>
                  <a:pt x="316382" y="486333"/>
                </a:lnTo>
                <a:lnTo>
                  <a:pt x="329920" y="489483"/>
                </a:lnTo>
                <a:lnTo>
                  <a:pt x="346583" y="479552"/>
                </a:lnTo>
                <a:lnTo>
                  <a:pt x="360565" y="479552"/>
                </a:lnTo>
                <a:lnTo>
                  <a:pt x="360565" y="472782"/>
                </a:lnTo>
                <a:lnTo>
                  <a:pt x="374078" y="462406"/>
                </a:lnTo>
                <a:lnTo>
                  <a:pt x="394360" y="469176"/>
                </a:lnTo>
                <a:lnTo>
                  <a:pt x="411505" y="466013"/>
                </a:lnTo>
                <a:lnTo>
                  <a:pt x="425018" y="455650"/>
                </a:lnTo>
                <a:lnTo>
                  <a:pt x="435394" y="455650"/>
                </a:lnTo>
                <a:lnTo>
                  <a:pt x="455663" y="445274"/>
                </a:lnTo>
                <a:lnTo>
                  <a:pt x="469201" y="438492"/>
                </a:lnTo>
                <a:lnTo>
                  <a:pt x="475957" y="442099"/>
                </a:lnTo>
                <a:lnTo>
                  <a:pt x="489496" y="438492"/>
                </a:lnTo>
                <a:lnTo>
                  <a:pt x="493102" y="438492"/>
                </a:lnTo>
                <a:lnTo>
                  <a:pt x="506628" y="435343"/>
                </a:lnTo>
                <a:lnTo>
                  <a:pt x="517004" y="431736"/>
                </a:lnTo>
                <a:lnTo>
                  <a:pt x="523773" y="421805"/>
                </a:lnTo>
                <a:lnTo>
                  <a:pt x="544042" y="418198"/>
                </a:lnTo>
                <a:lnTo>
                  <a:pt x="571080" y="431736"/>
                </a:lnTo>
                <a:lnTo>
                  <a:pt x="601726" y="435343"/>
                </a:lnTo>
                <a:lnTo>
                  <a:pt x="605332" y="452018"/>
                </a:lnTo>
                <a:lnTo>
                  <a:pt x="622477" y="438480"/>
                </a:lnTo>
                <a:lnTo>
                  <a:pt x="629234" y="445262"/>
                </a:lnTo>
                <a:lnTo>
                  <a:pt x="636003" y="407835"/>
                </a:lnTo>
                <a:lnTo>
                  <a:pt x="645934" y="397903"/>
                </a:lnTo>
                <a:lnTo>
                  <a:pt x="659904" y="397903"/>
                </a:lnTo>
                <a:lnTo>
                  <a:pt x="669836" y="401078"/>
                </a:lnTo>
                <a:lnTo>
                  <a:pt x="690105" y="391147"/>
                </a:lnTo>
                <a:lnTo>
                  <a:pt x="690105" y="370408"/>
                </a:lnTo>
                <a:lnTo>
                  <a:pt x="696874" y="377621"/>
                </a:lnTo>
                <a:lnTo>
                  <a:pt x="710844" y="377621"/>
                </a:lnTo>
                <a:lnTo>
                  <a:pt x="731126" y="363639"/>
                </a:lnTo>
                <a:lnTo>
                  <a:pt x="724357" y="353720"/>
                </a:lnTo>
                <a:lnTo>
                  <a:pt x="710831" y="343357"/>
                </a:lnTo>
                <a:lnTo>
                  <a:pt x="704075" y="343357"/>
                </a:lnTo>
                <a:lnTo>
                  <a:pt x="693699" y="336575"/>
                </a:lnTo>
                <a:lnTo>
                  <a:pt x="683310" y="329819"/>
                </a:lnTo>
                <a:lnTo>
                  <a:pt x="673404" y="312686"/>
                </a:lnTo>
                <a:lnTo>
                  <a:pt x="663016" y="305917"/>
                </a:lnTo>
                <a:lnTo>
                  <a:pt x="649503" y="292392"/>
                </a:lnTo>
                <a:lnTo>
                  <a:pt x="645883" y="272161"/>
                </a:lnTo>
                <a:lnTo>
                  <a:pt x="642708" y="265404"/>
                </a:lnTo>
                <a:lnTo>
                  <a:pt x="639102" y="241515"/>
                </a:lnTo>
                <a:lnTo>
                  <a:pt x="632345" y="224383"/>
                </a:lnTo>
                <a:lnTo>
                  <a:pt x="635952" y="190576"/>
                </a:lnTo>
                <a:lnTo>
                  <a:pt x="608457" y="173443"/>
                </a:lnTo>
                <a:lnTo>
                  <a:pt x="608457" y="153162"/>
                </a:lnTo>
                <a:lnTo>
                  <a:pt x="605307" y="125666"/>
                </a:lnTo>
                <a:lnTo>
                  <a:pt x="591781" y="122516"/>
                </a:lnTo>
                <a:lnTo>
                  <a:pt x="574649" y="132448"/>
                </a:lnTo>
                <a:lnTo>
                  <a:pt x="550760" y="132448"/>
                </a:lnTo>
                <a:lnTo>
                  <a:pt x="537235" y="129273"/>
                </a:lnTo>
                <a:lnTo>
                  <a:pt x="523709" y="132448"/>
                </a:lnTo>
                <a:lnTo>
                  <a:pt x="516940" y="129273"/>
                </a:lnTo>
                <a:lnTo>
                  <a:pt x="510171" y="109004"/>
                </a:lnTo>
                <a:lnTo>
                  <a:pt x="479526" y="91859"/>
                </a:lnTo>
                <a:lnTo>
                  <a:pt x="472770" y="98628"/>
                </a:lnTo>
                <a:lnTo>
                  <a:pt x="455625" y="88252"/>
                </a:lnTo>
                <a:lnTo>
                  <a:pt x="448856" y="74739"/>
                </a:lnTo>
                <a:lnTo>
                  <a:pt x="428586" y="50863"/>
                </a:lnTo>
                <a:lnTo>
                  <a:pt x="411467" y="47688"/>
                </a:lnTo>
                <a:lnTo>
                  <a:pt x="401078" y="50863"/>
                </a:lnTo>
                <a:lnTo>
                  <a:pt x="377215" y="34188"/>
                </a:lnTo>
                <a:lnTo>
                  <a:pt x="346570" y="44119"/>
                </a:lnTo>
                <a:lnTo>
                  <a:pt x="319519" y="37350"/>
                </a:lnTo>
                <a:lnTo>
                  <a:pt x="305993" y="40957"/>
                </a:lnTo>
                <a:lnTo>
                  <a:pt x="295617" y="30581"/>
                </a:lnTo>
                <a:lnTo>
                  <a:pt x="282092" y="23812"/>
                </a:lnTo>
                <a:lnTo>
                  <a:pt x="255054" y="27419"/>
                </a:lnTo>
                <a:lnTo>
                  <a:pt x="244678" y="3530"/>
                </a:lnTo>
                <a:lnTo>
                  <a:pt x="234315" y="6705"/>
                </a:lnTo>
                <a:lnTo>
                  <a:pt x="210883" y="27444"/>
                </a:lnTo>
                <a:lnTo>
                  <a:pt x="183388" y="20231"/>
                </a:lnTo>
                <a:lnTo>
                  <a:pt x="166725" y="20231"/>
                </a:lnTo>
                <a:lnTo>
                  <a:pt x="153035" y="12"/>
                </a:lnTo>
                <a:lnTo>
                  <a:pt x="152692" y="12"/>
                </a:lnTo>
                <a:close/>
              </a:path>
            </a:pathLst>
          </a:custGeom>
          <a:ln w="1269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674720" y="2367791"/>
            <a:ext cx="98704" cy="105511"/>
          </a:xfrm>
          <a:custGeom>
            <a:avLst/>
            <a:gdLst/>
            <a:ahLst/>
            <a:cxnLst/>
            <a:rect l="l" t="t" r="r" b="b"/>
            <a:pathLst>
              <a:path w="98704" h="105511">
                <a:moveTo>
                  <a:pt x="41033" y="0"/>
                </a:moveTo>
                <a:lnTo>
                  <a:pt x="41033" y="3606"/>
                </a:lnTo>
                <a:lnTo>
                  <a:pt x="37426" y="10388"/>
                </a:lnTo>
                <a:lnTo>
                  <a:pt x="37426" y="17157"/>
                </a:lnTo>
                <a:lnTo>
                  <a:pt x="27508" y="23926"/>
                </a:lnTo>
                <a:lnTo>
                  <a:pt x="10363" y="37452"/>
                </a:lnTo>
                <a:lnTo>
                  <a:pt x="0" y="81610"/>
                </a:lnTo>
                <a:lnTo>
                  <a:pt x="6769" y="88379"/>
                </a:lnTo>
                <a:lnTo>
                  <a:pt x="47790" y="105511"/>
                </a:lnTo>
                <a:lnTo>
                  <a:pt x="95097" y="101904"/>
                </a:lnTo>
                <a:lnTo>
                  <a:pt x="98704" y="95135"/>
                </a:lnTo>
                <a:lnTo>
                  <a:pt x="95097" y="91960"/>
                </a:lnTo>
                <a:lnTo>
                  <a:pt x="88328" y="85204"/>
                </a:lnTo>
                <a:lnTo>
                  <a:pt x="61290" y="61315"/>
                </a:lnTo>
                <a:lnTo>
                  <a:pt x="54533" y="47790"/>
                </a:lnTo>
                <a:lnTo>
                  <a:pt x="64452" y="20307"/>
                </a:lnTo>
                <a:lnTo>
                  <a:pt x="71653" y="20307"/>
                </a:lnTo>
                <a:lnTo>
                  <a:pt x="50926" y="12"/>
                </a:lnTo>
                <a:lnTo>
                  <a:pt x="41262" y="12"/>
                </a:lnTo>
                <a:lnTo>
                  <a:pt x="41033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4260831" y="2238375"/>
            <a:ext cx="965441" cy="1373733"/>
          </a:xfrm>
          <a:custGeom>
            <a:avLst/>
            <a:gdLst/>
            <a:ahLst/>
            <a:cxnLst/>
            <a:rect l="l" t="t" r="r" b="b"/>
            <a:pathLst>
              <a:path w="965441" h="1373733">
                <a:moveTo>
                  <a:pt x="550735" y="114"/>
                </a:moveTo>
                <a:lnTo>
                  <a:pt x="513334" y="17246"/>
                </a:lnTo>
                <a:lnTo>
                  <a:pt x="502970" y="20853"/>
                </a:lnTo>
                <a:lnTo>
                  <a:pt x="493039" y="30772"/>
                </a:lnTo>
                <a:lnTo>
                  <a:pt x="475919" y="37528"/>
                </a:lnTo>
                <a:lnTo>
                  <a:pt x="462381" y="54660"/>
                </a:lnTo>
                <a:lnTo>
                  <a:pt x="438518" y="68186"/>
                </a:lnTo>
                <a:lnTo>
                  <a:pt x="431736" y="58267"/>
                </a:lnTo>
                <a:lnTo>
                  <a:pt x="418223" y="54660"/>
                </a:lnTo>
                <a:lnTo>
                  <a:pt x="418223" y="102412"/>
                </a:lnTo>
                <a:lnTo>
                  <a:pt x="414616" y="115951"/>
                </a:lnTo>
                <a:lnTo>
                  <a:pt x="411441" y="129463"/>
                </a:lnTo>
                <a:lnTo>
                  <a:pt x="383971" y="139852"/>
                </a:lnTo>
                <a:lnTo>
                  <a:pt x="383971" y="153365"/>
                </a:lnTo>
                <a:lnTo>
                  <a:pt x="374040" y="170497"/>
                </a:lnTo>
                <a:lnTo>
                  <a:pt x="346570" y="211048"/>
                </a:lnTo>
                <a:lnTo>
                  <a:pt x="336651" y="221411"/>
                </a:lnTo>
                <a:lnTo>
                  <a:pt x="315912" y="211048"/>
                </a:lnTo>
                <a:lnTo>
                  <a:pt x="299250" y="214642"/>
                </a:lnTo>
                <a:lnTo>
                  <a:pt x="292481" y="214642"/>
                </a:lnTo>
                <a:lnTo>
                  <a:pt x="275348" y="221411"/>
                </a:lnTo>
                <a:lnTo>
                  <a:pt x="258216" y="224574"/>
                </a:lnTo>
                <a:lnTo>
                  <a:pt x="251434" y="217805"/>
                </a:lnTo>
                <a:lnTo>
                  <a:pt x="241071" y="211048"/>
                </a:lnTo>
                <a:lnTo>
                  <a:pt x="234302" y="204279"/>
                </a:lnTo>
                <a:lnTo>
                  <a:pt x="224383" y="224548"/>
                </a:lnTo>
                <a:lnTo>
                  <a:pt x="234302" y="252018"/>
                </a:lnTo>
                <a:lnTo>
                  <a:pt x="237909" y="279057"/>
                </a:lnTo>
                <a:lnTo>
                  <a:pt x="217639" y="279057"/>
                </a:lnTo>
                <a:lnTo>
                  <a:pt x="210870" y="289433"/>
                </a:lnTo>
                <a:lnTo>
                  <a:pt x="210870" y="357022"/>
                </a:lnTo>
                <a:lnTo>
                  <a:pt x="193738" y="387667"/>
                </a:lnTo>
                <a:lnTo>
                  <a:pt x="193738" y="391274"/>
                </a:lnTo>
                <a:lnTo>
                  <a:pt x="149580" y="411543"/>
                </a:lnTo>
                <a:lnTo>
                  <a:pt x="132461" y="431812"/>
                </a:lnTo>
                <a:lnTo>
                  <a:pt x="112191" y="435419"/>
                </a:lnTo>
                <a:lnTo>
                  <a:pt x="105435" y="459282"/>
                </a:lnTo>
                <a:lnTo>
                  <a:pt x="84683" y="483171"/>
                </a:lnTo>
                <a:lnTo>
                  <a:pt x="88290" y="486321"/>
                </a:lnTo>
                <a:lnTo>
                  <a:pt x="68033" y="516966"/>
                </a:lnTo>
                <a:lnTo>
                  <a:pt x="68033" y="527342"/>
                </a:lnTo>
                <a:lnTo>
                  <a:pt x="37388" y="530504"/>
                </a:lnTo>
                <a:lnTo>
                  <a:pt x="17119" y="530504"/>
                </a:lnTo>
                <a:lnTo>
                  <a:pt x="13512" y="544017"/>
                </a:lnTo>
                <a:lnTo>
                  <a:pt x="0" y="557999"/>
                </a:lnTo>
                <a:lnTo>
                  <a:pt x="37401" y="581431"/>
                </a:lnTo>
                <a:lnTo>
                  <a:pt x="47307" y="588187"/>
                </a:lnTo>
                <a:lnTo>
                  <a:pt x="57696" y="602170"/>
                </a:lnTo>
                <a:lnTo>
                  <a:pt x="57696" y="618832"/>
                </a:lnTo>
                <a:lnTo>
                  <a:pt x="47307" y="629208"/>
                </a:lnTo>
                <a:lnTo>
                  <a:pt x="47307" y="639572"/>
                </a:lnTo>
                <a:lnTo>
                  <a:pt x="44157" y="642747"/>
                </a:lnTo>
                <a:lnTo>
                  <a:pt x="57696" y="670217"/>
                </a:lnTo>
                <a:lnTo>
                  <a:pt x="27051" y="690486"/>
                </a:lnTo>
                <a:lnTo>
                  <a:pt x="27051" y="704011"/>
                </a:lnTo>
                <a:lnTo>
                  <a:pt x="33807" y="717537"/>
                </a:lnTo>
                <a:lnTo>
                  <a:pt x="64452" y="731062"/>
                </a:lnTo>
                <a:lnTo>
                  <a:pt x="68059" y="731062"/>
                </a:lnTo>
                <a:lnTo>
                  <a:pt x="71221" y="772071"/>
                </a:lnTo>
                <a:lnTo>
                  <a:pt x="57708" y="785609"/>
                </a:lnTo>
                <a:lnTo>
                  <a:pt x="54533" y="795972"/>
                </a:lnTo>
                <a:lnTo>
                  <a:pt x="64465" y="799122"/>
                </a:lnTo>
                <a:lnTo>
                  <a:pt x="88353" y="816254"/>
                </a:lnTo>
                <a:lnTo>
                  <a:pt x="98717" y="833386"/>
                </a:lnTo>
                <a:lnTo>
                  <a:pt x="98717" y="843305"/>
                </a:lnTo>
                <a:lnTo>
                  <a:pt x="91960" y="846912"/>
                </a:lnTo>
                <a:lnTo>
                  <a:pt x="91960" y="853681"/>
                </a:lnTo>
                <a:lnTo>
                  <a:pt x="88353" y="867194"/>
                </a:lnTo>
                <a:lnTo>
                  <a:pt x="77965" y="880732"/>
                </a:lnTo>
                <a:lnTo>
                  <a:pt x="68059" y="880732"/>
                </a:lnTo>
                <a:lnTo>
                  <a:pt x="64452" y="887488"/>
                </a:lnTo>
                <a:lnTo>
                  <a:pt x="57696" y="887488"/>
                </a:lnTo>
                <a:lnTo>
                  <a:pt x="57696" y="897851"/>
                </a:lnTo>
                <a:lnTo>
                  <a:pt x="54521" y="911377"/>
                </a:lnTo>
                <a:lnTo>
                  <a:pt x="47307" y="924902"/>
                </a:lnTo>
                <a:lnTo>
                  <a:pt x="47307" y="952385"/>
                </a:lnTo>
                <a:lnTo>
                  <a:pt x="61302" y="952385"/>
                </a:lnTo>
                <a:lnTo>
                  <a:pt x="64452" y="962317"/>
                </a:lnTo>
                <a:lnTo>
                  <a:pt x="61302" y="983043"/>
                </a:lnTo>
                <a:lnTo>
                  <a:pt x="57696" y="996581"/>
                </a:lnTo>
                <a:lnTo>
                  <a:pt x="64452" y="1030376"/>
                </a:lnTo>
                <a:lnTo>
                  <a:pt x="64452" y="1043889"/>
                </a:lnTo>
                <a:lnTo>
                  <a:pt x="77965" y="1040739"/>
                </a:lnTo>
                <a:lnTo>
                  <a:pt x="81572" y="1040739"/>
                </a:lnTo>
                <a:lnTo>
                  <a:pt x="88353" y="1033970"/>
                </a:lnTo>
                <a:lnTo>
                  <a:pt x="91960" y="1030376"/>
                </a:lnTo>
                <a:lnTo>
                  <a:pt x="98717" y="1033970"/>
                </a:lnTo>
                <a:lnTo>
                  <a:pt x="118999" y="1027214"/>
                </a:lnTo>
                <a:lnTo>
                  <a:pt x="128905" y="1050645"/>
                </a:lnTo>
                <a:lnTo>
                  <a:pt x="139268" y="1054252"/>
                </a:lnTo>
                <a:lnTo>
                  <a:pt x="146050" y="1050645"/>
                </a:lnTo>
                <a:lnTo>
                  <a:pt x="152806" y="1057859"/>
                </a:lnTo>
                <a:lnTo>
                  <a:pt x="152806" y="1074508"/>
                </a:lnTo>
                <a:lnTo>
                  <a:pt x="176695" y="1081290"/>
                </a:lnTo>
                <a:lnTo>
                  <a:pt x="176695" y="1088047"/>
                </a:lnTo>
                <a:lnTo>
                  <a:pt x="183451" y="1094816"/>
                </a:lnTo>
                <a:lnTo>
                  <a:pt x="187058" y="1118692"/>
                </a:lnTo>
                <a:lnTo>
                  <a:pt x="173520" y="1125448"/>
                </a:lnTo>
                <a:lnTo>
                  <a:pt x="183451" y="1152944"/>
                </a:lnTo>
                <a:lnTo>
                  <a:pt x="176695" y="1176820"/>
                </a:lnTo>
                <a:lnTo>
                  <a:pt x="180289" y="1183576"/>
                </a:lnTo>
                <a:lnTo>
                  <a:pt x="200558" y="1214221"/>
                </a:lnTo>
                <a:lnTo>
                  <a:pt x="196951" y="1217371"/>
                </a:lnTo>
                <a:lnTo>
                  <a:pt x="207327" y="1220978"/>
                </a:lnTo>
                <a:lnTo>
                  <a:pt x="224459" y="1234516"/>
                </a:lnTo>
                <a:lnTo>
                  <a:pt x="217703" y="1254760"/>
                </a:lnTo>
                <a:lnTo>
                  <a:pt x="214096" y="1258366"/>
                </a:lnTo>
                <a:lnTo>
                  <a:pt x="214096" y="1288580"/>
                </a:lnTo>
                <a:lnTo>
                  <a:pt x="220853" y="1295781"/>
                </a:lnTo>
                <a:lnTo>
                  <a:pt x="200583" y="1363370"/>
                </a:lnTo>
                <a:lnTo>
                  <a:pt x="193814" y="1373733"/>
                </a:lnTo>
                <a:lnTo>
                  <a:pt x="203746" y="1370584"/>
                </a:lnTo>
                <a:lnTo>
                  <a:pt x="217716" y="1366977"/>
                </a:lnTo>
                <a:lnTo>
                  <a:pt x="261861" y="1333182"/>
                </a:lnTo>
                <a:lnTo>
                  <a:pt x="265023" y="1336344"/>
                </a:lnTo>
                <a:lnTo>
                  <a:pt x="271792" y="1333182"/>
                </a:lnTo>
                <a:lnTo>
                  <a:pt x="265023" y="1322806"/>
                </a:lnTo>
                <a:lnTo>
                  <a:pt x="271792" y="1312430"/>
                </a:lnTo>
                <a:lnTo>
                  <a:pt x="275386" y="1309268"/>
                </a:lnTo>
                <a:lnTo>
                  <a:pt x="278549" y="1298905"/>
                </a:lnTo>
                <a:lnTo>
                  <a:pt x="275386" y="1295742"/>
                </a:lnTo>
                <a:lnTo>
                  <a:pt x="282155" y="1295742"/>
                </a:lnTo>
                <a:lnTo>
                  <a:pt x="288925" y="1275003"/>
                </a:lnTo>
                <a:lnTo>
                  <a:pt x="302463" y="1261478"/>
                </a:lnTo>
                <a:lnTo>
                  <a:pt x="295694" y="1254709"/>
                </a:lnTo>
                <a:lnTo>
                  <a:pt x="295694" y="1251559"/>
                </a:lnTo>
                <a:lnTo>
                  <a:pt x="302463" y="1251559"/>
                </a:lnTo>
                <a:lnTo>
                  <a:pt x="323189" y="1254709"/>
                </a:lnTo>
                <a:lnTo>
                  <a:pt x="329958" y="1258316"/>
                </a:lnTo>
                <a:lnTo>
                  <a:pt x="346621" y="1258316"/>
                </a:lnTo>
                <a:lnTo>
                  <a:pt x="363766" y="1251559"/>
                </a:lnTo>
                <a:lnTo>
                  <a:pt x="370522" y="1251559"/>
                </a:lnTo>
                <a:lnTo>
                  <a:pt x="397560" y="1230820"/>
                </a:lnTo>
                <a:lnTo>
                  <a:pt x="390804" y="1210564"/>
                </a:lnTo>
                <a:lnTo>
                  <a:pt x="384035" y="1190282"/>
                </a:lnTo>
                <a:lnTo>
                  <a:pt x="387642" y="1169555"/>
                </a:lnTo>
                <a:lnTo>
                  <a:pt x="390804" y="1169555"/>
                </a:lnTo>
                <a:lnTo>
                  <a:pt x="387642" y="1149273"/>
                </a:lnTo>
                <a:lnTo>
                  <a:pt x="394411" y="1139355"/>
                </a:lnTo>
                <a:lnTo>
                  <a:pt x="387642" y="1135748"/>
                </a:lnTo>
                <a:lnTo>
                  <a:pt x="390804" y="1118616"/>
                </a:lnTo>
                <a:lnTo>
                  <a:pt x="390804" y="1067701"/>
                </a:lnTo>
                <a:lnTo>
                  <a:pt x="384035" y="1064552"/>
                </a:lnTo>
                <a:lnTo>
                  <a:pt x="377266" y="1071308"/>
                </a:lnTo>
                <a:lnTo>
                  <a:pt x="370497" y="1071308"/>
                </a:lnTo>
                <a:lnTo>
                  <a:pt x="346621" y="1060945"/>
                </a:lnTo>
                <a:lnTo>
                  <a:pt x="329958" y="1023543"/>
                </a:lnTo>
                <a:lnTo>
                  <a:pt x="336727" y="979385"/>
                </a:lnTo>
                <a:lnTo>
                  <a:pt x="350240" y="965860"/>
                </a:lnTo>
                <a:lnTo>
                  <a:pt x="360172" y="962253"/>
                </a:lnTo>
                <a:lnTo>
                  <a:pt x="363778" y="959078"/>
                </a:lnTo>
                <a:lnTo>
                  <a:pt x="374142" y="955471"/>
                </a:lnTo>
                <a:lnTo>
                  <a:pt x="377304" y="945553"/>
                </a:lnTo>
                <a:lnTo>
                  <a:pt x="387692" y="945553"/>
                </a:lnTo>
                <a:lnTo>
                  <a:pt x="394449" y="941959"/>
                </a:lnTo>
                <a:lnTo>
                  <a:pt x="404812" y="921677"/>
                </a:lnTo>
                <a:lnTo>
                  <a:pt x="394449" y="914920"/>
                </a:lnTo>
                <a:lnTo>
                  <a:pt x="390842" y="911313"/>
                </a:lnTo>
                <a:lnTo>
                  <a:pt x="390842" y="900950"/>
                </a:lnTo>
                <a:lnTo>
                  <a:pt x="394449" y="900950"/>
                </a:lnTo>
                <a:lnTo>
                  <a:pt x="401205" y="897763"/>
                </a:lnTo>
                <a:lnTo>
                  <a:pt x="404812" y="900950"/>
                </a:lnTo>
                <a:lnTo>
                  <a:pt x="404812" y="897763"/>
                </a:lnTo>
                <a:lnTo>
                  <a:pt x="408000" y="897763"/>
                </a:lnTo>
                <a:lnTo>
                  <a:pt x="428244" y="887399"/>
                </a:lnTo>
                <a:lnTo>
                  <a:pt x="442239" y="894156"/>
                </a:lnTo>
                <a:lnTo>
                  <a:pt x="458889" y="894156"/>
                </a:lnTo>
                <a:lnTo>
                  <a:pt x="493141" y="877519"/>
                </a:lnTo>
                <a:lnTo>
                  <a:pt x="517017" y="877519"/>
                </a:lnTo>
                <a:lnTo>
                  <a:pt x="520179" y="891032"/>
                </a:lnTo>
                <a:lnTo>
                  <a:pt x="544055" y="908177"/>
                </a:lnTo>
                <a:lnTo>
                  <a:pt x="591375" y="880681"/>
                </a:lnTo>
                <a:lnTo>
                  <a:pt x="632383" y="850036"/>
                </a:lnTo>
                <a:lnTo>
                  <a:pt x="666178" y="822998"/>
                </a:lnTo>
                <a:lnTo>
                  <a:pt x="669785" y="812634"/>
                </a:lnTo>
                <a:lnTo>
                  <a:pt x="680148" y="805865"/>
                </a:lnTo>
                <a:lnTo>
                  <a:pt x="680148" y="778827"/>
                </a:lnTo>
                <a:lnTo>
                  <a:pt x="710793" y="768451"/>
                </a:lnTo>
                <a:lnTo>
                  <a:pt x="748233" y="772058"/>
                </a:lnTo>
                <a:lnTo>
                  <a:pt x="768477" y="778827"/>
                </a:lnTo>
                <a:lnTo>
                  <a:pt x="799122" y="789203"/>
                </a:lnTo>
                <a:lnTo>
                  <a:pt x="826160" y="789203"/>
                </a:lnTo>
                <a:lnTo>
                  <a:pt x="822553" y="761720"/>
                </a:lnTo>
                <a:lnTo>
                  <a:pt x="846442" y="717562"/>
                </a:lnTo>
                <a:lnTo>
                  <a:pt x="850049" y="704037"/>
                </a:lnTo>
                <a:lnTo>
                  <a:pt x="863574" y="690511"/>
                </a:lnTo>
                <a:lnTo>
                  <a:pt x="870356" y="683742"/>
                </a:lnTo>
                <a:lnTo>
                  <a:pt x="904595" y="670217"/>
                </a:lnTo>
                <a:lnTo>
                  <a:pt x="911364" y="670217"/>
                </a:lnTo>
                <a:lnTo>
                  <a:pt x="924890" y="666610"/>
                </a:lnTo>
                <a:lnTo>
                  <a:pt x="948778" y="663003"/>
                </a:lnTo>
                <a:lnTo>
                  <a:pt x="948778" y="656234"/>
                </a:lnTo>
                <a:lnTo>
                  <a:pt x="965441" y="646315"/>
                </a:lnTo>
                <a:lnTo>
                  <a:pt x="958672" y="615683"/>
                </a:lnTo>
                <a:lnTo>
                  <a:pt x="928039" y="608901"/>
                </a:lnTo>
                <a:lnTo>
                  <a:pt x="911364" y="608901"/>
                </a:lnTo>
                <a:lnTo>
                  <a:pt x="894232" y="595388"/>
                </a:lnTo>
                <a:lnTo>
                  <a:pt x="904621" y="486346"/>
                </a:lnTo>
                <a:lnTo>
                  <a:pt x="911377" y="476427"/>
                </a:lnTo>
                <a:lnTo>
                  <a:pt x="897407" y="448945"/>
                </a:lnTo>
                <a:lnTo>
                  <a:pt x="911377" y="421906"/>
                </a:lnTo>
                <a:lnTo>
                  <a:pt x="907770" y="415137"/>
                </a:lnTo>
                <a:lnTo>
                  <a:pt x="901014" y="415137"/>
                </a:lnTo>
                <a:lnTo>
                  <a:pt x="907770" y="387654"/>
                </a:lnTo>
                <a:lnTo>
                  <a:pt x="901014" y="353860"/>
                </a:lnTo>
                <a:lnTo>
                  <a:pt x="887488" y="336727"/>
                </a:lnTo>
                <a:lnTo>
                  <a:pt x="850074" y="312851"/>
                </a:lnTo>
                <a:lnTo>
                  <a:pt x="836549" y="296189"/>
                </a:lnTo>
                <a:lnTo>
                  <a:pt x="815809" y="279057"/>
                </a:lnTo>
                <a:lnTo>
                  <a:pt x="815809" y="272300"/>
                </a:lnTo>
                <a:lnTo>
                  <a:pt x="809053" y="238048"/>
                </a:lnTo>
                <a:lnTo>
                  <a:pt x="782015" y="217779"/>
                </a:lnTo>
                <a:lnTo>
                  <a:pt x="768477" y="211010"/>
                </a:lnTo>
                <a:lnTo>
                  <a:pt x="754964" y="200647"/>
                </a:lnTo>
                <a:lnTo>
                  <a:pt x="744575" y="200647"/>
                </a:lnTo>
                <a:lnTo>
                  <a:pt x="740981" y="211010"/>
                </a:lnTo>
                <a:lnTo>
                  <a:pt x="744575" y="224548"/>
                </a:lnTo>
                <a:lnTo>
                  <a:pt x="734199" y="238061"/>
                </a:lnTo>
                <a:lnTo>
                  <a:pt x="731050" y="255206"/>
                </a:lnTo>
                <a:lnTo>
                  <a:pt x="700405" y="258813"/>
                </a:lnTo>
                <a:lnTo>
                  <a:pt x="673366" y="265569"/>
                </a:lnTo>
                <a:lnTo>
                  <a:pt x="639114" y="255206"/>
                </a:lnTo>
                <a:lnTo>
                  <a:pt x="612076" y="252018"/>
                </a:lnTo>
                <a:lnTo>
                  <a:pt x="581431" y="248412"/>
                </a:lnTo>
                <a:lnTo>
                  <a:pt x="553948" y="241655"/>
                </a:lnTo>
                <a:lnTo>
                  <a:pt x="547192" y="228142"/>
                </a:lnTo>
                <a:lnTo>
                  <a:pt x="553948" y="228142"/>
                </a:lnTo>
                <a:lnTo>
                  <a:pt x="547192" y="214604"/>
                </a:lnTo>
                <a:lnTo>
                  <a:pt x="553948" y="190728"/>
                </a:lnTo>
                <a:lnTo>
                  <a:pt x="544029" y="180365"/>
                </a:lnTo>
                <a:lnTo>
                  <a:pt x="547192" y="156476"/>
                </a:lnTo>
                <a:lnTo>
                  <a:pt x="526910" y="139827"/>
                </a:lnTo>
                <a:lnTo>
                  <a:pt x="509778" y="136232"/>
                </a:lnTo>
                <a:lnTo>
                  <a:pt x="520153" y="119087"/>
                </a:lnTo>
                <a:lnTo>
                  <a:pt x="553948" y="109181"/>
                </a:lnTo>
                <a:lnTo>
                  <a:pt x="591375" y="74930"/>
                </a:lnTo>
                <a:lnTo>
                  <a:pt x="571093" y="37503"/>
                </a:lnTo>
                <a:lnTo>
                  <a:pt x="567944" y="14071"/>
                </a:lnTo>
                <a:lnTo>
                  <a:pt x="551218" y="0"/>
                </a:lnTo>
                <a:lnTo>
                  <a:pt x="550735" y="114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4569897" y="3496539"/>
            <a:ext cx="13970" cy="20281"/>
          </a:xfrm>
          <a:custGeom>
            <a:avLst/>
            <a:gdLst/>
            <a:ahLst/>
            <a:cxnLst/>
            <a:rect l="l" t="t" r="r" b="b"/>
            <a:pathLst>
              <a:path w="13970" h="20281">
                <a:moveTo>
                  <a:pt x="6756" y="0"/>
                </a:moveTo>
                <a:lnTo>
                  <a:pt x="0" y="3149"/>
                </a:lnTo>
                <a:lnTo>
                  <a:pt x="0" y="9918"/>
                </a:lnTo>
                <a:lnTo>
                  <a:pt x="6756" y="20281"/>
                </a:lnTo>
                <a:lnTo>
                  <a:pt x="10363" y="20281"/>
                </a:lnTo>
                <a:lnTo>
                  <a:pt x="13969" y="16675"/>
                </a:lnTo>
                <a:lnTo>
                  <a:pt x="13969" y="12"/>
                </a:lnTo>
                <a:lnTo>
                  <a:pt x="6756" y="12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3495867" y="2197953"/>
            <a:ext cx="864019" cy="1254620"/>
          </a:xfrm>
          <a:custGeom>
            <a:avLst/>
            <a:gdLst/>
            <a:ahLst/>
            <a:cxnLst/>
            <a:rect l="l" t="t" r="r" b="b"/>
            <a:pathLst>
              <a:path w="864019" h="1254620">
                <a:moveTo>
                  <a:pt x="551014" y="0"/>
                </a:moveTo>
                <a:lnTo>
                  <a:pt x="537044" y="3149"/>
                </a:lnTo>
                <a:lnTo>
                  <a:pt x="523506" y="6756"/>
                </a:lnTo>
                <a:lnTo>
                  <a:pt x="509993" y="17119"/>
                </a:lnTo>
                <a:lnTo>
                  <a:pt x="503237" y="27051"/>
                </a:lnTo>
                <a:lnTo>
                  <a:pt x="496443" y="33807"/>
                </a:lnTo>
                <a:lnTo>
                  <a:pt x="499630" y="50939"/>
                </a:lnTo>
                <a:lnTo>
                  <a:pt x="489699" y="61328"/>
                </a:lnTo>
                <a:lnTo>
                  <a:pt x="476173" y="68084"/>
                </a:lnTo>
                <a:lnTo>
                  <a:pt x="476173" y="81622"/>
                </a:lnTo>
                <a:lnTo>
                  <a:pt x="452513" y="84734"/>
                </a:lnTo>
                <a:lnTo>
                  <a:pt x="448919" y="95110"/>
                </a:lnTo>
                <a:lnTo>
                  <a:pt x="435394" y="112229"/>
                </a:lnTo>
                <a:lnTo>
                  <a:pt x="435394" y="122123"/>
                </a:lnTo>
                <a:lnTo>
                  <a:pt x="439000" y="139242"/>
                </a:lnTo>
                <a:lnTo>
                  <a:pt x="435394" y="156375"/>
                </a:lnTo>
                <a:lnTo>
                  <a:pt x="404749" y="166738"/>
                </a:lnTo>
                <a:lnTo>
                  <a:pt x="384467" y="173507"/>
                </a:lnTo>
                <a:lnTo>
                  <a:pt x="364185" y="210921"/>
                </a:lnTo>
                <a:lnTo>
                  <a:pt x="360591" y="210921"/>
                </a:lnTo>
                <a:lnTo>
                  <a:pt x="340334" y="207314"/>
                </a:lnTo>
                <a:lnTo>
                  <a:pt x="329946" y="220814"/>
                </a:lnTo>
                <a:lnTo>
                  <a:pt x="323176" y="220814"/>
                </a:lnTo>
                <a:lnTo>
                  <a:pt x="347065" y="251460"/>
                </a:lnTo>
                <a:lnTo>
                  <a:pt x="329933" y="282105"/>
                </a:lnTo>
                <a:lnTo>
                  <a:pt x="320014" y="288861"/>
                </a:lnTo>
                <a:lnTo>
                  <a:pt x="278993" y="288861"/>
                </a:lnTo>
                <a:lnTo>
                  <a:pt x="265468" y="309143"/>
                </a:lnTo>
                <a:lnTo>
                  <a:pt x="282600" y="339775"/>
                </a:lnTo>
                <a:lnTo>
                  <a:pt x="261861" y="356920"/>
                </a:lnTo>
                <a:lnTo>
                  <a:pt x="282600" y="390715"/>
                </a:lnTo>
                <a:lnTo>
                  <a:pt x="285762" y="390715"/>
                </a:lnTo>
                <a:lnTo>
                  <a:pt x="292519" y="407835"/>
                </a:lnTo>
                <a:lnTo>
                  <a:pt x="302895" y="418223"/>
                </a:lnTo>
                <a:lnTo>
                  <a:pt x="329933" y="421347"/>
                </a:lnTo>
                <a:lnTo>
                  <a:pt x="336702" y="442074"/>
                </a:lnTo>
                <a:lnTo>
                  <a:pt x="336702" y="452005"/>
                </a:lnTo>
                <a:lnTo>
                  <a:pt x="340309" y="465531"/>
                </a:lnTo>
                <a:lnTo>
                  <a:pt x="343471" y="469138"/>
                </a:lnTo>
                <a:lnTo>
                  <a:pt x="343471" y="482625"/>
                </a:lnTo>
                <a:lnTo>
                  <a:pt x="350240" y="482625"/>
                </a:lnTo>
                <a:lnTo>
                  <a:pt x="374116" y="499757"/>
                </a:lnTo>
                <a:lnTo>
                  <a:pt x="370941" y="516890"/>
                </a:lnTo>
                <a:lnTo>
                  <a:pt x="367334" y="533565"/>
                </a:lnTo>
                <a:lnTo>
                  <a:pt x="367334" y="564210"/>
                </a:lnTo>
                <a:lnTo>
                  <a:pt x="343471" y="577723"/>
                </a:lnTo>
                <a:lnTo>
                  <a:pt x="316433" y="561060"/>
                </a:lnTo>
                <a:lnTo>
                  <a:pt x="299300" y="543928"/>
                </a:lnTo>
                <a:lnTo>
                  <a:pt x="248399" y="537171"/>
                </a:lnTo>
                <a:lnTo>
                  <a:pt x="231267" y="523633"/>
                </a:lnTo>
                <a:lnTo>
                  <a:pt x="217728" y="523633"/>
                </a:lnTo>
                <a:lnTo>
                  <a:pt x="210959" y="513257"/>
                </a:lnTo>
                <a:lnTo>
                  <a:pt x="173558" y="492988"/>
                </a:lnTo>
                <a:lnTo>
                  <a:pt x="183921" y="479475"/>
                </a:lnTo>
                <a:lnTo>
                  <a:pt x="166789" y="472262"/>
                </a:lnTo>
                <a:lnTo>
                  <a:pt x="156413" y="462330"/>
                </a:lnTo>
                <a:lnTo>
                  <a:pt x="146494" y="465493"/>
                </a:lnTo>
                <a:lnTo>
                  <a:pt x="142887" y="472262"/>
                </a:lnTo>
                <a:lnTo>
                  <a:pt x="129362" y="479475"/>
                </a:lnTo>
                <a:lnTo>
                  <a:pt x="122631" y="482625"/>
                </a:lnTo>
                <a:lnTo>
                  <a:pt x="122631" y="489407"/>
                </a:lnTo>
                <a:lnTo>
                  <a:pt x="129400" y="509663"/>
                </a:lnTo>
                <a:lnTo>
                  <a:pt x="142938" y="513270"/>
                </a:lnTo>
                <a:lnTo>
                  <a:pt x="153301" y="516877"/>
                </a:lnTo>
                <a:lnTo>
                  <a:pt x="163690" y="520039"/>
                </a:lnTo>
                <a:lnTo>
                  <a:pt x="142938" y="540308"/>
                </a:lnTo>
                <a:lnTo>
                  <a:pt x="146545" y="550684"/>
                </a:lnTo>
                <a:lnTo>
                  <a:pt x="126263" y="574560"/>
                </a:lnTo>
                <a:lnTo>
                  <a:pt x="122656" y="601599"/>
                </a:lnTo>
                <a:lnTo>
                  <a:pt x="115900" y="615111"/>
                </a:lnTo>
                <a:lnTo>
                  <a:pt x="109131" y="649363"/>
                </a:lnTo>
                <a:lnTo>
                  <a:pt x="105537" y="679996"/>
                </a:lnTo>
                <a:lnTo>
                  <a:pt x="95605" y="693534"/>
                </a:lnTo>
                <a:lnTo>
                  <a:pt x="88849" y="717410"/>
                </a:lnTo>
                <a:lnTo>
                  <a:pt x="68097" y="740841"/>
                </a:lnTo>
                <a:lnTo>
                  <a:pt x="71704" y="754811"/>
                </a:lnTo>
                <a:lnTo>
                  <a:pt x="68097" y="775093"/>
                </a:lnTo>
                <a:lnTo>
                  <a:pt x="58191" y="792213"/>
                </a:lnTo>
                <a:lnTo>
                  <a:pt x="54584" y="812495"/>
                </a:lnTo>
                <a:lnTo>
                  <a:pt x="37439" y="859815"/>
                </a:lnTo>
                <a:lnTo>
                  <a:pt x="41046" y="867016"/>
                </a:lnTo>
                <a:lnTo>
                  <a:pt x="64922" y="880541"/>
                </a:lnTo>
                <a:lnTo>
                  <a:pt x="47790" y="890473"/>
                </a:lnTo>
                <a:lnTo>
                  <a:pt x="34251" y="907592"/>
                </a:lnTo>
                <a:lnTo>
                  <a:pt x="34251" y="958519"/>
                </a:lnTo>
                <a:lnTo>
                  <a:pt x="37426" y="965288"/>
                </a:lnTo>
                <a:lnTo>
                  <a:pt x="41033" y="975677"/>
                </a:lnTo>
                <a:lnTo>
                  <a:pt x="37426" y="995921"/>
                </a:lnTo>
                <a:lnTo>
                  <a:pt x="27508" y="1023416"/>
                </a:lnTo>
                <a:lnTo>
                  <a:pt x="17145" y="1036942"/>
                </a:lnTo>
                <a:lnTo>
                  <a:pt x="6769" y="1057211"/>
                </a:lnTo>
                <a:lnTo>
                  <a:pt x="0" y="1081100"/>
                </a:lnTo>
                <a:lnTo>
                  <a:pt x="6769" y="1101369"/>
                </a:lnTo>
                <a:lnTo>
                  <a:pt x="30645" y="1121638"/>
                </a:lnTo>
                <a:lnTo>
                  <a:pt x="61290" y="1135151"/>
                </a:lnTo>
                <a:lnTo>
                  <a:pt x="109054" y="1138758"/>
                </a:lnTo>
                <a:lnTo>
                  <a:pt x="112204" y="1149121"/>
                </a:lnTo>
                <a:lnTo>
                  <a:pt x="132943" y="1162659"/>
                </a:lnTo>
                <a:lnTo>
                  <a:pt x="153200" y="1165809"/>
                </a:lnTo>
                <a:lnTo>
                  <a:pt x="200977" y="1155903"/>
                </a:lnTo>
                <a:lnTo>
                  <a:pt x="214490" y="1162672"/>
                </a:lnTo>
                <a:lnTo>
                  <a:pt x="265417" y="1169428"/>
                </a:lnTo>
                <a:lnTo>
                  <a:pt x="292455" y="1179791"/>
                </a:lnTo>
                <a:lnTo>
                  <a:pt x="326707" y="1176185"/>
                </a:lnTo>
                <a:lnTo>
                  <a:pt x="353745" y="1165821"/>
                </a:lnTo>
                <a:lnTo>
                  <a:pt x="353745" y="1169428"/>
                </a:lnTo>
                <a:lnTo>
                  <a:pt x="357352" y="1176185"/>
                </a:lnTo>
                <a:lnTo>
                  <a:pt x="367258" y="1182966"/>
                </a:lnTo>
                <a:lnTo>
                  <a:pt x="408305" y="1213599"/>
                </a:lnTo>
                <a:lnTo>
                  <a:pt x="455587" y="1210005"/>
                </a:lnTo>
                <a:lnTo>
                  <a:pt x="472732" y="1217206"/>
                </a:lnTo>
                <a:lnTo>
                  <a:pt x="486244" y="1220381"/>
                </a:lnTo>
                <a:lnTo>
                  <a:pt x="537171" y="1217206"/>
                </a:lnTo>
                <a:lnTo>
                  <a:pt x="557911" y="1217206"/>
                </a:lnTo>
                <a:lnTo>
                  <a:pt x="578180" y="1189736"/>
                </a:lnTo>
                <a:lnTo>
                  <a:pt x="591718" y="1196492"/>
                </a:lnTo>
                <a:lnTo>
                  <a:pt x="618756" y="1189736"/>
                </a:lnTo>
                <a:lnTo>
                  <a:pt x="659765" y="1186573"/>
                </a:lnTo>
                <a:lnTo>
                  <a:pt x="670128" y="1210005"/>
                </a:lnTo>
                <a:lnTo>
                  <a:pt x="670128" y="1254620"/>
                </a:lnTo>
                <a:lnTo>
                  <a:pt x="683666" y="1251026"/>
                </a:lnTo>
                <a:lnTo>
                  <a:pt x="700316" y="1206855"/>
                </a:lnTo>
                <a:lnTo>
                  <a:pt x="693547" y="1189736"/>
                </a:lnTo>
                <a:lnTo>
                  <a:pt x="673277" y="1165847"/>
                </a:lnTo>
                <a:lnTo>
                  <a:pt x="690410" y="1149184"/>
                </a:lnTo>
                <a:lnTo>
                  <a:pt x="697166" y="1145578"/>
                </a:lnTo>
                <a:lnTo>
                  <a:pt x="710704" y="1125308"/>
                </a:lnTo>
                <a:lnTo>
                  <a:pt x="714311" y="1111783"/>
                </a:lnTo>
                <a:lnTo>
                  <a:pt x="730961" y="1081138"/>
                </a:lnTo>
                <a:lnTo>
                  <a:pt x="744956" y="1070775"/>
                </a:lnTo>
                <a:lnTo>
                  <a:pt x="754862" y="1057236"/>
                </a:lnTo>
                <a:lnTo>
                  <a:pt x="761644" y="1036980"/>
                </a:lnTo>
                <a:lnTo>
                  <a:pt x="778764" y="1009497"/>
                </a:lnTo>
                <a:lnTo>
                  <a:pt x="785520" y="999578"/>
                </a:lnTo>
                <a:lnTo>
                  <a:pt x="795909" y="1009497"/>
                </a:lnTo>
                <a:lnTo>
                  <a:pt x="799071" y="1006335"/>
                </a:lnTo>
                <a:lnTo>
                  <a:pt x="805827" y="1009497"/>
                </a:lnTo>
                <a:lnTo>
                  <a:pt x="812584" y="992835"/>
                </a:lnTo>
                <a:lnTo>
                  <a:pt x="812584" y="965339"/>
                </a:lnTo>
                <a:lnTo>
                  <a:pt x="819797" y="951826"/>
                </a:lnTo>
                <a:lnTo>
                  <a:pt x="822972" y="938288"/>
                </a:lnTo>
                <a:lnTo>
                  <a:pt x="822972" y="927925"/>
                </a:lnTo>
                <a:lnTo>
                  <a:pt x="829741" y="927925"/>
                </a:lnTo>
                <a:lnTo>
                  <a:pt x="833348" y="921169"/>
                </a:lnTo>
                <a:lnTo>
                  <a:pt x="843280" y="921169"/>
                </a:lnTo>
                <a:lnTo>
                  <a:pt x="853643" y="907630"/>
                </a:lnTo>
                <a:lnTo>
                  <a:pt x="857250" y="894118"/>
                </a:lnTo>
                <a:lnTo>
                  <a:pt x="857250" y="887361"/>
                </a:lnTo>
                <a:lnTo>
                  <a:pt x="864019" y="883754"/>
                </a:lnTo>
                <a:lnTo>
                  <a:pt x="864019" y="873823"/>
                </a:lnTo>
                <a:lnTo>
                  <a:pt x="853643" y="856691"/>
                </a:lnTo>
                <a:lnTo>
                  <a:pt x="829767" y="839558"/>
                </a:lnTo>
                <a:lnTo>
                  <a:pt x="819861" y="836409"/>
                </a:lnTo>
                <a:lnTo>
                  <a:pt x="823010" y="826033"/>
                </a:lnTo>
                <a:lnTo>
                  <a:pt x="836536" y="812507"/>
                </a:lnTo>
                <a:lnTo>
                  <a:pt x="833374" y="771499"/>
                </a:lnTo>
                <a:lnTo>
                  <a:pt x="829767" y="771499"/>
                </a:lnTo>
                <a:lnTo>
                  <a:pt x="799122" y="757974"/>
                </a:lnTo>
                <a:lnTo>
                  <a:pt x="792353" y="744448"/>
                </a:lnTo>
                <a:lnTo>
                  <a:pt x="792353" y="730923"/>
                </a:lnTo>
                <a:lnTo>
                  <a:pt x="822998" y="710653"/>
                </a:lnTo>
                <a:lnTo>
                  <a:pt x="809459" y="683183"/>
                </a:lnTo>
                <a:lnTo>
                  <a:pt x="812634" y="680008"/>
                </a:lnTo>
                <a:lnTo>
                  <a:pt x="805853" y="676414"/>
                </a:lnTo>
                <a:lnTo>
                  <a:pt x="778814" y="669632"/>
                </a:lnTo>
                <a:lnTo>
                  <a:pt x="761695" y="656120"/>
                </a:lnTo>
                <a:lnTo>
                  <a:pt x="751763" y="645744"/>
                </a:lnTo>
                <a:lnTo>
                  <a:pt x="741400" y="642569"/>
                </a:lnTo>
                <a:lnTo>
                  <a:pt x="745007" y="652500"/>
                </a:lnTo>
                <a:lnTo>
                  <a:pt x="741400" y="652500"/>
                </a:lnTo>
                <a:lnTo>
                  <a:pt x="710755" y="642569"/>
                </a:lnTo>
                <a:lnTo>
                  <a:pt x="686866" y="638962"/>
                </a:lnTo>
                <a:lnTo>
                  <a:pt x="670217" y="638962"/>
                </a:lnTo>
                <a:lnTo>
                  <a:pt x="649465" y="628599"/>
                </a:lnTo>
                <a:lnTo>
                  <a:pt x="622427" y="625449"/>
                </a:lnTo>
                <a:lnTo>
                  <a:pt x="615670" y="618667"/>
                </a:lnTo>
                <a:lnTo>
                  <a:pt x="602132" y="611898"/>
                </a:lnTo>
                <a:lnTo>
                  <a:pt x="598525" y="621830"/>
                </a:lnTo>
                <a:lnTo>
                  <a:pt x="581406" y="601548"/>
                </a:lnTo>
                <a:lnTo>
                  <a:pt x="561124" y="601548"/>
                </a:lnTo>
                <a:lnTo>
                  <a:pt x="551192" y="591185"/>
                </a:lnTo>
                <a:lnTo>
                  <a:pt x="537222" y="588022"/>
                </a:lnTo>
                <a:lnTo>
                  <a:pt x="516953" y="588022"/>
                </a:lnTo>
                <a:lnTo>
                  <a:pt x="513791" y="550595"/>
                </a:lnTo>
                <a:lnTo>
                  <a:pt x="503428" y="550595"/>
                </a:lnTo>
                <a:lnTo>
                  <a:pt x="493064" y="530339"/>
                </a:lnTo>
                <a:lnTo>
                  <a:pt x="483133" y="523570"/>
                </a:lnTo>
                <a:lnTo>
                  <a:pt x="483133" y="513181"/>
                </a:lnTo>
                <a:lnTo>
                  <a:pt x="486295" y="502818"/>
                </a:lnTo>
                <a:lnTo>
                  <a:pt x="493077" y="489292"/>
                </a:lnTo>
                <a:lnTo>
                  <a:pt x="527329" y="492899"/>
                </a:lnTo>
                <a:lnTo>
                  <a:pt x="534085" y="479374"/>
                </a:lnTo>
                <a:lnTo>
                  <a:pt x="547611" y="468998"/>
                </a:lnTo>
                <a:lnTo>
                  <a:pt x="551218" y="441959"/>
                </a:lnTo>
                <a:lnTo>
                  <a:pt x="557999" y="427977"/>
                </a:lnTo>
                <a:lnTo>
                  <a:pt x="564756" y="404545"/>
                </a:lnTo>
                <a:lnTo>
                  <a:pt x="571525" y="394182"/>
                </a:lnTo>
                <a:lnTo>
                  <a:pt x="571525" y="377063"/>
                </a:lnTo>
                <a:lnTo>
                  <a:pt x="588657" y="367144"/>
                </a:lnTo>
                <a:lnTo>
                  <a:pt x="602183" y="356768"/>
                </a:lnTo>
                <a:lnTo>
                  <a:pt x="608952" y="322973"/>
                </a:lnTo>
                <a:lnTo>
                  <a:pt x="635990" y="312585"/>
                </a:lnTo>
                <a:lnTo>
                  <a:pt x="629221" y="299059"/>
                </a:lnTo>
                <a:lnTo>
                  <a:pt x="618845" y="302221"/>
                </a:lnTo>
                <a:lnTo>
                  <a:pt x="595414" y="271576"/>
                </a:lnTo>
                <a:lnTo>
                  <a:pt x="602183" y="231025"/>
                </a:lnTo>
                <a:lnTo>
                  <a:pt x="598576" y="210756"/>
                </a:lnTo>
                <a:lnTo>
                  <a:pt x="598576" y="176504"/>
                </a:lnTo>
                <a:lnTo>
                  <a:pt x="608952" y="162979"/>
                </a:lnTo>
                <a:lnTo>
                  <a:pt x="605345" y="135940"/>
                </a:lnTo>
                <a:lnTo>
                  <a:pt x="612114" y="125564"/>
                </a:lnTo>
                <a:lnTo>
                  <a:pt x="618883" y="118795"/>
                </a:lnTo>
                <a:lnTo>
                  <a:pt x="618883" y="112039"/>
                </a:lnTo>
                <a:lnTo>
                  <a:pt x="608965" y="98513"/>
                </a:lnTo>
                <a:lnTo>
                  <a:pt x="612140" y="84531"/>
                </a:lnTo>
                <a:lnTo>
                  <a:pt x="615734" y="71018"/>
                </a:lnTo>
                <a:lnTo>
                  <a:pt x="608965" y="67843"/>
                </a:lnTo>
                <a:lnTo>
                  <a:pt x="602195" y="50711"/>
                </a:lnTo>
                <a:lnTo>
                  <a:pt x="591832" y="33591"/>
                </a:lnTo>
                <a:lnTo>
                  <a:pt x="571550" y="40360"/>
                </a:lnTo>
                <a:lnTo>
                  <a:pt x="551370" y="304"/>
                </a:lnTo>
                <a:lnTo>
                  <a:pt x="551014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3649016" y="2598995"/>
            <a:ext cx="81597" cy="64465"/>
          </a:xfrm>
          <a:custGeom>
            <a:avLst/>
            <a:gdLst/>
            <a:ahLst/>
            <a:cxnLst/>
            <a:rect l="l" t="t" r="r" b="b"/>
            <a:pathLst>
              <a:path w="81597" h="64465">
                <a:moveTo>
                  <a:pt x="23901" y="0"/>
                </a:moveTo>
                <a:lnTo>
                  <a:pt x="13525" y="10363"/>
                </a:lnTo>
                <a:lnTo>
                  <a:pt x="3149" y="23876"/>
                </a:lnTo>
                <a:lnTo>
                  <a:pt x="0" y="37401"/>
                </a:lnTo>
                <a:lnTo>
                  <a:pt x="3149" y="41008"/>
                </a:lnTo>
                <a:lnTo>
                  <a:pt x="17144" y="50927"/>
                </a:lnTo>
                <a:lnTo>
                  <a:pt x="10363" y="57708"/>
                </a:lnTo>
                <a:lnTo>
                  <a:pt x="20294" y="64465"/>
                </a:lnTo>
                <a:lnTo>
                  <a:pt x="33807" y="64465"/>
                </a:lnTo>
                <a:lnTo>
                  <a:pt x="64452" y="57708"/>
                </a:lnTo>
                <a:lnTo>
                  <a:pt x="68059" y="50927"/>
                </a:lnTo>
                <a:lnTo>
                  <a:pt x="77990" y="47777"/>
                </a:lnTo>
                <a:lnTo>
                  <a:pt x="81597" y="37401"/>
                </a:lnTo>
                <a:lnTo>
                  <a:pt x="64452" y="20269"/>
                </a:lnTo>
                <a:lnTo>
                  <a:pt x="54533" y="6743"/>
                </a:lnTo>
                <a:lnTo>
                  <a:pt x="47777" y="6743"/>
                </a:lnTo>
                <a:lnTo>
                  <a:pt x="44170" y="3594"/>
                </a:lnTo>
                <a:lnTo>
                  <a:pt x="23901" y="0"/>
                </a:lnTo>
                <a:close/>
              </a:path>
            </a:pathLst>
          </a:custGeom>
          <a:ln w="12700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7200151" y="3526308"/>
            <a:ext cx="149402" cy="149402"/>
          </a:xfrm>
          <a:custGeom>
            <a:avLst/>
            <a:gdLst/>
            <a:ahLst/>
            <a:cxnLst/>
            <a:rect l="l" t="t" r="r" b="b"/>
            <a:pathLst>
              <a:path w="149402" h="149402">
                <a:moveTo>
                  <a:pt x="0" y="0"/>
                </a:moveTo>
                <a:lnTo>
                  <a:pt x="0" y="149402"/>
                </a:lnTo>
                <a:lnTo>
                  <a:pt x="149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B942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3340808" y="4285961"/>
            <a:ext cx="149402" cy="149402"/>
          </a:xfrm>
          <a:custGeom>
            <a:avLst/>
            <a:gdLst/>
            <a:ahLst/>
            <a:cxnLst/>
            <a:rect l="l" t="t" r="r" b="b"/>
            <a:pathLst>
              <a:path w="149402" h="149402">
                <a:moveTo>
                  <a:pt x="0" y="0"/>
                </a:moveTo>
                <a:lnTo>
                  <a:pt x="0" y="149402"/>
                </a:lnTo>
                <a:lnTo>
                  <a:pt x="149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B942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341049" y="3147580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7716825" y="2776004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E981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7346316" y="2776004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E981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6528143" y="3019005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E981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3567050" y="1728482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40AD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7182422" y="3418446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E981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6975425" y="3535451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E981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7515429" y="3580447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E981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7740422" y="3760444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E981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490426" y="2392451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E981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6053228" y="3429253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6161228" y="4302252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333735" y="4075976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027740" y="4363986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4697845" y="2554909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40AD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3752852" y="3045054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40AD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4751845" y="3432060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40AD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3464840" y="3917048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40AD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4337851" y="4142054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40AD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4058844" y="4214050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40AD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3653841" y="4250055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40AD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3167850" y="4268050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40AD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3644850" y="4583049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40AD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974855" y="4941319"/>
            <a:ext cx="149402" cy="149402"/>
          </a:xfrm>
          <a:custGeom>
            <a:avLst/>
            <a:gdLst/>
            <a:ahLst/>
            <a:cxnLst/>
            <a:rect l="l" t="t" r="r" b="b"/>
            <a:pathLst>
              <a:path w="149402" h="149402">
                <a:moveTo>
                  <a:pt x="0" y="0"/>
                </a:moveTo>
                <a:lnTo>
                  <a:pt x="0" y="149402"/>
                </a:lnTo>
                <a:lnTo>
                  <a:pt x="149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B942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4320165" y="5436321"/>
            <a:ext cx="149402" cy="149402"/>
          </a:xfrm>
          <a:custGeom>
            <a:avLst/>
            <a:gdLst/>
            <a:ahLst/>
            <a:cxnLst/>
            <a:rect l="l" t="t" r="r" b="b"/>
            <a:pathLst>
              <a:path w="149402" h="149402">
                <a:moveTo>
                  <a:pt x="0" y="0"/>
                </a:moveTo>
                <a:lnTo>
                  <a:pt x="0" y="149402"/>
                </a:lnTo>
                <a:lnTo>
                  <a:pt x="149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B942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6422226" y="4518253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6224740" y="4696980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6161736" y="4642980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6098745" y="4561979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6008739" y="4615980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882743" y="4624984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837734" y="4687976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747742" y="4750981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702746" y="4822977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846739" y="4840985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765738" y="5020983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882743" y="5065979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801742" y="5110987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378743" y="5200980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261739" y="5218976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081741" y="4939981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4902443" y="5330952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4488448" y="5456949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4245445" y="5078958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4069043" y="4886109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3970046" y="5408104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3574047" y="5354104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3277045" y="5525109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2818043" y="5633110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3097049" y="6238951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3169045" y="6508940"/>
            <a:ext cx="96278" cy="96278"/>
          </a:xfrm>
          <a:custGeom>
            <a:avLst/>
            <a:gdLst/>
            <a:ahLst/>
            <a:cxnLst/>
            <a:rect l="l" t="t" r="r" b="b"/>
            <a:pathLst>
              <a:path w="96278" h="96278">
                <a:moveTo>
                  <a:pt x="0" y="96278"/>
                </a:moveTo>
                <a:lnTo>
                  <a:pt x="96278" y="96278"/>
                </a:lnTo>
                <a:lnTo>
                  <a:pt x="96278" y="0"/>
                </a:lnTo>
                <a:lnTo>
                  <a:pt x="0" y="0"/>
                </a:lnTo>
                <a:lnTo>
                  <a:pt x="0" y="96278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7538759" y="5309718"/>
            <a:ext cx="149402" cy="149402"/>
          </a:xfrm>
          <a:custGeom>
            <a:avLst/>
            <a:gdLst/>
            <a:ahLst/>
            <a:cxnLst/>
            <a:rect l="l" t="t" r="r" b="b"/>
            <a:pathLst>
              <a:path w="149402" h="149402">
                <a:moveTo>
                  <a:pt x="0" y="0"/>
                </a:moveTo>
                <a:lnTo>
                  <a:pt x="0" y="149402"/>
                </a:lnTo>
                <a:lnTo>
                  <a:pt x="149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B942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7538759" y="5533809"/>
            <a:ext cx="149402" cy="149402"/>
          </a:xfrm>
          <a:custGeom>
            <a:avLst/>
            <a:gdLst/>
            <a:ahLst/>
            <a:cxnLst/>
            <a:rect l="l" t="t" r="r" b="b"/>
            <a:pathLst>
              <a:path w="149402" h="149402">
                <a:moveTo>
                  <a:pt x="0" y="149402"/>
                </a:moveTo>
                <a:lnTo>
                  <a:pt x="149402" y="149402"/>
                </a:lnTo>
                <a:lnTo>
                  <a:pt x="149402" y="0"/>
                </a:lnTo>
                <a:lnTo>
                  <a:pt x="0" y="0"/>
                </a:lnTo>
                <a:lnTo>
                  <a:pt x="0" y="14940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7538759" y="6206108"/>
            <a:ext cx="149402" cy="149402"/>
          </a:xfrm>
          <a:custGeom>
            <a:avLst/>
            <a:gdLst/>
            <a:ahLst/>
            <a:cxnLst/>
            <a:rect l="l" t="t" r="r" b="b"/>
            <a:pathLst>
              <a:path w="149402" h="149402">
                <a:moveTo>
                  <a:pt x="0" y="149402"/>
                </a:moveTo>
                <a:lnTo>
                  <a:pt x="149402" y="149402"/>
                </a:lnTo>
                <a:lnTo>
                  <a:pt x="149402" y="0"/>
                </a:lnTo>
                <a:lnTo>
                  <a:pt x="0" y="0"/>
                </a:lnTo>
                <a:lnTo>
                  <a:pt x="0" y="149402"/>
                </a:lnTo>
                <a:close/>
              </a:path>
            </a:pathLst>
          </a:custGeom>
          <a:solidFill>
            <a:srgbClr val="40AD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7538759" y="5981407"/>
            <a:ext cx="149402" cy="149402"/>
          </a:xfrm>
          <a:custGeom>
            <a:avLst/>
            <a:gdLst/>
            <a:ahLst/>
            <a:cxnLst/>
            <a:rect l="l" t="t" r="r" b="b"/>
            <a:pathLst>
              <a:path w="149402" h="149402">
                <a:moveTo>
                  <a:pt x="0" y="149402"/>
                </a:moveTo>
                <a:lnTo>
                  <a:pt x="149402" y="149402"/>
                </a:lnTo>
                <a:lnTo>
                  <a:pt x="149402" y="0"/>
                </a:lnTo>
                <a:lnTo>
                  <a:pt x="0" y="0"/>
                </a:lnTo>
                <a:lnTo>
                  <a:pt x="0" y="149402"/>
                </a:lnTo>
                <a:close/>
              </a:path>
            </a:pathLst>
          </a:custGeom>
          <a:solidFill>
            <a:srgbClr val="FE981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7538759" y="5757913"/>
            <a:ext cx="149402" cy="149402"/>
          </a:xfrm>
          <a:custGeom>
            <a:avLst/>
            <a:gdLst/>
            <a:ahLst/>
            <a:cxnLst/>
            <a:rect l="l" t="t" r="r" b="b"/>
            <a:pathLst>
              <a:path w="149402" h="149402">
                <a:moveTo>
                  <a:pt x="0" y="149402"/>
                </a:moveTo>
                <a:lnTo>
                  <a:pt x="149402" y="149402"/>
                </a:lnTo>
                <a:lnTo>
                  <a:pt x="149402" y="0"/>
                </a:lnTo>
                <a:lnTo>
                  <a:pt x="0" y="0"/>
                </a:lnTo>
                <a:lnTo>
                  <a:pt x="0" y="149402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962660" y="508885"/>
            <a:ext cx="9144000" cy="456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 algn="ctr">
              <a:lnSpc>
                <a:spcPts val="3795"/>
              </a:lnSpc>
              <a:spcBef>
                <a:spcPts val="189"/>
              </a:spcBef>
            </a:pPr>
            <a:r>
              <a:rPr lang="es-ES_tradnl" sz="3300" dirty="0" smtClean="0">
                <a:solidFill>
                  <a:srgbClr val="A29061"/>
                </a:solidFill>
                <a:latin typeface="Arial"/>
                <a:cs typeface="Arial"/>
              </a:rPr>
              <a:t>FINESTRETA </a:t>
            </a:r>
            <a:r>
              <a:rPr sz="3300" dirty="0" smtClean="0">
                <a:solidFill>
                  <a:srgbClr val="A29061"/>
                </a:solidFill>
                <a:latin typeface="Arial"/>
                <a:cs typeface="Arial"/>
              </a:rPr>
              <a:t>ÚNICA</a:t>
            </a:r>
            <a:r>
              <a:rPr sz="3300" dirty="0">
                <a:solidFill>
                  <a:srgbClr val="A29061"/>
                </a:solidFill>
                <a:latin typeface="Arial"/>
                <a:cs typeface="Arial"/>
              </a:rPr>
              <a:t>:</a:t>
            </a:r>
            <a:r>
              <a:rPr sz="3300" spc="-6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300" b="1" dirty="0" smtClean="0">
                <a:solidFill>
                  <a:srgbClr val="A29061"/>
                </a:solidFill>
                <a:latin typeface="Arial"/>
                <a:cs typeface="Arial"/>
              </a:rPr>
              <a:t>XARXA</a:t>
            </a:r>
            <a:r>
              <a:rPr lang="es-ES_tradnl" sz="3300" b="1" spc="84" dirty="0" smtClean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300" b="1" dirty="0" smtClean="0">
                <a:solidFill>
                  <a:srgbClr val="A29061"/>
                </a:solidFill>
                <a:latin typeface="Arial"/>
                <a:cs typeface="Arial"/>
              </a:rPr>
              <a:t>D’OFICINES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766293" y="5280904"/>
            <a:ext cx="1009407" cy="1058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 marR="12489">
              <a:lnSpc>
                <a:spcPts val="1290"/>
              </a:lnSpc>
              <a:spcBef>
                <a:spcPts val="64"/>
              </a:spcBef>
            </a:pPr>
            <a:r>
              <a:rPr sz="1100" b="1" spc="-64" dirty="0">
                <a:solidFill>
                  <a:srgbClr val="B94290"/>
                </a:solidFill>
                <a:latin typeface="Arial"/>
                <a:cs typeface="Arial"/>
              </a:rPr>
              <a:t>A</a:t>
            </a:r>
            <a:r>
              <a:rPr sz="1100" b="1" dirty="0">
                <a:solidFill>
                  <a:srgbClr val="B94290"/>
                </a:solidFill>
                <a:latin typeface="Arial"/>
                <a:cs typeface="Arial"/>
              </a:rPr>
              <a:t>TC</a:t>
            </a:r>
            <a:endParaRPr sz="1100" dirty="0">
              <a:latin typeface="Arial"/>
              <a:cs typeface="Arial"/>
            </a:endParaRPr>
          </a:p>
          <a:p>
            <a:pPr marL="12698">
              <a:lnSpc>
                <a:spcPts val="1738"/>
              </a:lnSpc>
              <a:spcBef>
                <a:spcPts val="127"/>
              </a:spcBef>
            </a:pP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ORGT </a:t>
            </a:r>
            <a:endParaRPr lang="es-ES_tradnl" sz="11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698">
              <a:lnSpc>
                <a:spcPts val="1738"/>
              </a:lnSpc>
              <a:spcBef>
                <a:spcPts val="127"/>
              </a:spcBef>
            </a:pPr>
            <a:r>
              <a:rPr sz="1100" b="1" dirty="0" smtClean="0">
                <a:solidFill>
                  <a:srgbClr val="00ADEF"/>
                </a:solidFill>
                <a:latin typeface="Arial"/>
                <a:cs typeface="Arial"/>
              </a:rPr>
              <a:t>BASE </a:t>
            </a:r>
            <a:endParaRPr lang="es-ES_tradnl" sz="1100" b="1" dirty="0" smtClean="0">
              <a:solidFill>
                <a:srgbClr val="00ADEF"/>
              </a:solidFill>
              <a:latin typeface="Arial"/>
              <a:cs typeface="Arial"/>
            </a:endParaRPr>
          </a:p>
          <a:p>
            <a:pPr marL="12698">
              <a:lnSpc>
                <a:spcPts val="1738"/>
              </a:lnSpc>
              <a:spcBef>
                <a:spcPts val="127"/>
              </a:spcBef>
            </a:pPr>
            <a:r>
              <a:rPr sz="1100" b="1" dirty="0" smtClean="0">
                <a:solidFill>
                  <a:srgbClr val="FE981E"/>
                </a:solidFill>
                <a:latin typeface="Arial"/>
                <a:cs typeface="Arial"/>
              </a:rPr>
              <a:t>Xaloc </a:t>
            </a:r>
            <a:endParaRPr lang="es-ES_tradnl" sz="1100" b="1" dirty="0" smtClean="0">
              <a:solidFill>
                <a:srgbClr val="FE981E"/>
              </a:solidFill>
              <a:latin typeface="Arial"/>
              <a:cs typeface="Arial"/>
            </a:endParaRPr>
          </a:p>
          <a:p>
            <a:pPr marL="12698">
              <a:lnSpc>
                <a:spcPts val="1738"/>
              </a:lnSpc>
              <a:spcBef>
                <a:spcPts val="127"/>
              </a:spcBef>
            </a:pPr>
            <a:r>
              <a:rPr sz="1100" b="1" dirty="0" smtClean="0">
                <a:solidFill>
                  <a:srgbClr val="40AD48"/>
                </a:solidFill>
                <a:latin typeface="Arial"/>
                <a:cs typeface="Arial"/>
              </a:rPr>
              <a:t>OAG</a:t>
            </a:r>
            <a:r>
              <a:rPr sz="1100" b="1" spc="-19" dirty="0" smtClean="0">
                <a:solidFill>
                  <a:srgbClr val="40AD48"/>
                </a:solidFill>
                <a:latin typeface="Arial"/>
                <a:cs typeface="Arial"/>
              </a:rPr>
              <a:t>R</a:t>
            </a:r>
            <a:r>
              <a:rPr sz="1100" b="1" dirty="0" smtClean="0">
                <a:solidFill>
                  <a:srgbClr val="40AD48"/>
                </a:solidFill>
                <a:latin typeface="Arial"/>
                <a:cs typeface="Arial"/>
              </a:rPr>
              <a:t>TL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169045" y="6508940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63" name="object 63"/>
          <p:cNvSpPr txBox="1"/>
          <p:nvPr/>
        </p:nvSpPr>
        <p:spPr>
          <a:xfrm>
            <a:off x="3097049" y="6238951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62" name="object 62"/>
          <p:cNvSpPr txBox="1"/>
          <p:nvPr/>
        </p:nvSpPr>
        <p:spPr>
          <a:xfrm>
            <a:off x="7538759" y="6206108"/>
            <a:ext cx="149402" cy="149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999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7538759" y="5981407"/>
            <a:ext cx="149402" cy="149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999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7538759" y="5757913"/>
            <a:ext cx="149402" cy="149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999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2818043" y="5633110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58" name="object 58"/>
          <p:cNvSpPr txBox="1"/>
          <p:nvPr/>
        </p:nvSpPr>
        <p:spPr>
          <a:xfrm>
            <a:off x="7538759" y="5533809"/>
            <a:ext cx="149402" cy="149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999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3277045" y="5525109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56" name="object 56"/>
          <p:cNvSpPr txBox="1"/>
          <p:nvPr/>
        </p:nvSpPr>
        <p:spPr>
          <a:xfrm>
            <a:off x="4488448" y="5456949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55" name="object 55"/>
          <p:cNvSpPr txBox="1"/>
          <p:nvPr/>
        </p:nvSpPr>
        <p:spPr>
          <a:xfrm>
            <a:off x="3970046" y="5408104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54" name="object 54"/>
          <p:cNvSpPr txBox="1"/>
          <p:nvPr/>
        </p:nvSpPr>
        <p:spPr>
          <a:xfrm>
            <a:off x="4902443" y="5330951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53" name="object 53"/>
          <p:cNvSpPr txBox="1"/>
          <p:nvPr/>
        </p:nvSpPr>
        <p:spPr>
          <a:xfrm>
            <a:off x="3574047" y="5354104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52" name="object 52"/>
          <p:cNvSpPr txBox="1"/>
          <p:nvPr/>
        </p:nvSpPr>
        <p:spPr>
          <a:xfrm>
            <a:off x="5261739" y="5209978"/>
            <a:ext cx="106641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51" name="object 51"/>
          <p:cNvSpPr txBox="1"/>
          <p:nvPr/>
        </p:nvSpPr>
        <p:spPr>
          <a:xfrm>
            <a:off x="5368380" y="5209978"/>
            <a:ext cx="106641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50" name="object 50"/>
          <p:cNvSpPr txBox="1"/>
          <p:nvPr/>
        </p:nvSpPr>
        <p:spPr>
          <a:xfrm>
            <a:off x="4245445" y="5078958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49" name="object 49"/>
          <p:cNvSpPr txBox="1"/>
          <p:nvPr/>
        </p:nvSpPr>
        <p:spPr>
          <a:xfrm>
            <a:off x="5783740" y="5020984"/>
            <a:ext cx="96278" cy="93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699"/>
              </a:lnSpc>
              <a:spcBef>
                <a:spcPts val="33"/>
              </a:spcBef>
            </a:pPr>
            <a:endParaRPr sz="700"/>
          </a:p>
        </p:txBody>
      </p:sp>
      <p:sp>
        <p:nvSpPr>
          <p:cNvPr id="48" name="object 48"/>
          <p:cNvSpPr txBox="1"/>
          <p:nvPr/>
        </p:nvSpPr>
        <p:spPr>
          <a:xfrm>
            <a:off x="5880019" y="5065979"/>
            <a:ext cx="99002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47" name="object 47"/>
          <p:cNvSpPr txBox="1"/>
          <p:nvPr/>
        </p:nvSpPr>
        <p:spPr>
          <a:xfrm>
            <a:off x="5783740" y="5114126"/>
            <a:ext cx="96278" cy="93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699"/>
              </a:lnSpc>
              <a:spcBef>
                <a:spcPts val="33"/>
              </a:spcBef>
            </a:pPr>
            <a:endParaRPr sz="700"/>
          </a:p>
        </p:txBody>
      </p:sp>
      <p:sp>
        <p:nvSpPr>
          <p:cNvPr id="46" name="object 46"/>
          <p:cNvSpPr txBox="1"/>
          <p:nvPr/>
        </p:nvSpPr>
        <p:spPr>
          <a:xfrm>
            <a:off x="5880019" y="5162258"/>
            <a:ext cx="99002" cy="45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081741" y="4939981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44" name="object 44"/>
          <p:cNvSpPr txBox="1"/>
          <p:nvPr/>
        </p:nvSpPr>
        <p:spPr>
          <a:xfrm>
            <a:off x="4069043" y="4886109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43" name="object 43"/>
          <p:cNvSpPr txBox="1"/>
          <p:nvPr/>
        </p:nvSpPr>
        <p:spPr>
          <a:xfrm>
            <a:off x="5882743" y="4561980"/>
            <a:ext cx="219138" cy="75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550"/>
              </a:lnSpc>
              <a:spcBef>
                <a:spcPts val="41"/>
              </a:spcBef>
            </a:pPr>
            <a:endParaRPr sz="600"/>
          </a:p>
        </p:txBody>
      </p:sp>
      <p:sp>
        <p:nvSpPr>
          <p:cNvPr id="42" name="object 42"/>
          <p:cNvSpPr txBox="1"/>
          <p:nvPr/>
        </p:nvSpPr>
        <p:spPr>
          <a:xfrm>
            <a:off x="6101882" y="4561980"/>
            <a:ext cx="76497" cy="75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550"/>
              </a:lnSpc>
              <a:spcBef>
                <a:spcPts val="41"/>
              </a:spcBef>
            </a:pPr>
            <a:endParaRPr sz="600"/>
          </a:p>
        </p:txBody>
      </p:sp>
      <p:sp>
        <p:nvSpPr>
          <p:cNvPr id="41" name="object 41"/>
          <p:cNvSpPr txBox="1"/>
          <p:nvPr/>
        </p:nvSpPr>
        <p:spPr>
          <a:xfrm>
            <a:off x="5837734" y="4624985"/>
            <a:ext cx="45008" cy="796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600"/>
              </a:lnSpc>
              <a:spcBef>
                <a:spcPts val="26"/>
              </a:spcBef>
            </a:pPr>
            <a:endParaRPr sz="600"/>
          </a:p>
        </p:txBody>
      </p:sp>
      <p:sp>
        <p:nvSpPr>
          <p:cNvPr id="40" name="object 40"/>
          <p:cNvSpPr txBox="1"/>
          <p:nvPr/>
        </p:nvSpPr>
        <p:spPr>
          <a:xfrm>
            <a:off x="5882744" y="4637119"/>
            <a:ext cx="111137" cy="6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500"/>
              </a:lnSpc>
              <a:spcBef>
                <a:spcPts val="31"/>
              </a:spcBef>
            </a:pPr>
            <a:endParaRPr sz="600"/>
          </a:p>
        </p:txBody>
      </p:sp>
      <p:sp>
        <p:nvSpPr>
          <p:cNvPr id="39" name="object 39"/>
          <p:cNvSpPr txBox="1"/>
          <p:nvPr/>
        </p:nvSpPr>
        <p:spPr>
          <a:xfrm>
            <a:off x="5993880" y="4637119"/>
            <a:ext cx="108001" cy="6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500"/>
              </a:lnSpc>
              <a:spcBef>
                <a:spcPts val="31"/>
              </a:spcBef>
            </a:pPr>
            <a:endParaRPr sz="600"/>
          </a:p>
        </p:txBody>
      </p:sp>
      <p:sp>
        <p:nvSpPr>
          <p:cNvPr id="38" name="object 38"/>
          <p:cNvSpPr txBox="1"/>
          <p:nvPr/>
        </p:nvSpPr>
        <p:spPr>
          <a:xfrm>
            <a:off x="6101882" y="4637120"/>
            <a:ext cx="76497" cy="75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550"/>
              </a:lnSpc>
              <a:spcBef>
                <a:spcPts val="41"/>
              </a:spcBef>
            </a:pPr>
            <a:endParaRPr sz="600"/>
          </a:p>
        </p:txBody>
      </p:sp>
      <p:sp>
        <p:nvSpPr>
          <p:cNvPr id="37" name="object 37"/>
          <p:cNvSpPr txBox="1"/>
          <p:nvPr/>
        </p:nvSpPr>
        <p:spPr>
          <a:xfrm>
            <a:off x="6178380" y="4637119"/>
            <a:ext cx="62998" cy="102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800"/>
              </a:lnSpc>
              <a:spcBef>
                <a:spcPts val="4"/>
              </a:spcBef>
            </a:pPr>
            <a:endParaRPr sz="800"/>
          </a:p>
        </p:txBody>
      </p:sp>
      <p:sp>
        <p:nvSpPr>
          <p:cNvPr id="36" name="object 36"/>
          <p:cNvSpPr txBox="1"/>
          <p:nvPr/>
        </p:nvSpPr>
        <p:spPr>
          <a:xfrm>
            <a:off x="5747741" y="4687976"/>
            <a:ext cx="94494" cy="79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600"/>
              </a:lnSpc>
              <a:spcBef>
                <a:spcPts val="26"/>
              </a:spcBef>
            </a:pPr>
            <a:endParaRPr sz="600"/>
          </a:p>
        </p:txBody>
      </p:sp>
      <p:sp>
        <p:nvSpPr>
          <p:cNvPr id="35" name="object 35"/>
          <p:cNvSpPr txBox="1"/>
          <p:nvPr/>
        </p:nvSpPr>
        <p:spPr>
          <a:xfrm>
            <a:off x="5842236" y="4704619"/>
            <a:ext cx="91776" cy="62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934012" y="4704619"/>
            <a:ext cx="171006" cy="796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600"/>
              </a:lnSpc>
              <a:spcBef>
                <a:spcPts val="26"/>
              </a:spcBef>
            </a:pPr>
            <a:endParaRPr sz="600"/>
          </a:p>
        </p:txBody>
      </p:sp>
      <p:sp>
        <p:nvSpPr>
          <p:cNvPr id="33" name="object 33"/>
          <p:cNvSpPr txBox="1"/>
          <p:nvPr/>
        </p:nvSpPr>
        <p:spPr>
          <a:xfrm>
            <a:off x="6241378" y="4696980"/>
            <a:ext cx="79642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32" name="object 32"/>
          <p:cNvSpPr txBox="1"/>
          <p:nvPr/>
        </p:nvSpPr>
        <p:spPr>
          <a:xfrm>
            <a:off x="5702745" y="4750981"/>
            <a:ext cx="44996" cy="84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650"/>
              </a:lnSpc>
              <a:spcBef>
                <a:spcPts val="12"/>
              </a:spcBef>
            </a:pPr>
            <a:endParaRPr sz="700"/>
          </a:p>
        </p:txBody>
      </p:sp>
      <p:sp>
        <p:nvSpPr>
          <p:cNvPr id="31" name="object 31"/>
          <p:cNvSpPr txBox="1"/>
          <p:nvPr/>
        </p:nvSpPr>
        <p:spPr>
          <a:xfrm>
            <a:off x="5747741" y="4767618"/>
            <a:ext cx="94494" cy="67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500"/>
              </a:lnSpc>
              <a:spcBef>
                <a:spcPts val="31"/>
              </a:spcBef>
            </a:pPr>
            <a:endParaRPr sz="600"/>
          </a:p>
        </p:txBody>
      </p:sp>
      <p:sp>
        <p:nvSpPr>
          <p:cNvPr id="30" name="object 30"/>
          <p:cNvSpPr txBox="1"/>
          <p:nvPr/>
        </p:nvSpPr>
        <p:spPr>
          <a:xfrm>
            <a:off x="5842236" y="4767620"/>
            <a:ext cx="91776" cy="73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550"/>
              </a:lnSpc>
              <a:spcBef>
                <a:spcPts val="26"/>
              </a:spcBef>
            </a:pPr>
            <a:endParaRPr sz="600"/>
          </a:p>
        </p:txBody>
      </p:sp>
      <p:sp>
        <p:nvSpPr>
          <p:cNvPr id="29" name="object 29"/>
          <p:cNvSpPr txBox="1"/>
          <p:nvPr/>
        </p:nvSpPr>
        <p:spPr>
          <a:xfrm>
            <a:off x="5702746" y="4835118"/>
            <a:ext cx="96278" cy="84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650"/>
              </a:lnSpc>
              <a:spcBef>
                <a:spcPts val="12"/>
              </a:spcBef>
            </a:pPr>
            <a:endParaRPr sz="700"/>
          </a:p>
        </p:txBody>
      </p:sp>
      <p:sp>
        <p:nvSpPr>
          <p:cNvPr id="28" name="object 28"/>
          <p:cNvSpPr txBox="1"/>
          <p:nvPr/>
        </p:nvSpPr>
        <p:spPr>
          <a:xfrm>
            <a:off x="5799025" y="4835118"/>
            <a:ext cx="43211" cy="84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650"/>
              </a:lnSpc>
              <a:spcBef>
                <a:spcPts val="12"/>
              </a:spcBef>
            </a:pPr>
            <a:endParaRPr sz="700"/>
          </a:p>
        </p:txBody>
      </p:sp>
      <p:sp>
        <p:nvSpPr>
          <p:cNvPr id="27" name="object 27"/>
          <p:cNvSpPr txBox="1"/>
          <p:nvPr/>
        </p:nvSpPr>
        <p:spPr>
          <a:xfrm>
            <a:off x="5842235" y="4840985"/>
            <a:ext cx="100780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26" name="object 26"/>
          <p:cNvSpPr txBox="1"/>
          <p:nvPr/>
        </p:nvSpPr>
        <p:spPr>
          <a:xfrm>
            <a:off x="5943016" y="4840985"/>
            <a:ext cx="0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25" name="object 25"/>
          <p:cNvSpPr txBox="1"/>
          <p:nvPr/>
        </p:nvSpPr>
        <p:spPr>
          <a:xfrm>
            <a:off x="3644850" y="4583048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24" name="object 24"/>
          <p:cNvSpPr txBox="1"/>
          <p:nvPr/>
        </p:nvSpPr>
        <p:spPr>
          <a:xfrm>
            <a:off x="6422226" y="4518253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23" name="object 23"/>
          <p:cNvSpPr txBox="1"/>
          <p:nvPr/>
        </p:nvSpPr>
        <p:spPr>
          <a:xfrm>
            <a:off x="5027740" y="4363986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22" name="object 22"/>
          <p:cNvSpPr txBox="1"/>
          <p:nvPr/>
        </p:nvSpPr>
        <p:spPr>
          <a:xfrm>
            <a:off x="6161228" y="4302252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21" name="object 21"/>
          <p:cNvSpPr txBox="1"/>
          <p:nvPr/>
        </p:nvSpPr>
        <p:spPr>
          <a:xfrm>
            <a:off x="3653841" y="4250055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20" name="object 20"/>
          <p:cNvSpPr txBox="1"/>
          <p:nvPr/>
        </p:nvSpPr>
        <p:spPr>
          <a:xfrm>
            <a:off x="3167850" y="4268050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19" name="object 19"/>
          <p:cNvSpPr txBox="1"/>
          <p:nvPr/>
        </p:nvSpPr>
        <p:spPr>
          <a:xfrm>
            <a:off x="4058844" y="4214050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18" name="object 18"/>
          <p:cNvSpPr txBox="1"/>
          <p:nvPr/>
        </p:nvSpPr>
        <p:spPr>
          <a:xfrm>
            <a:off x="4337851" y="4142054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17" name="object 17"/>
          <p:cNvSpPr txBox="1"/>
          <p:nvPr/>
        </p:nvSpPr>
        <p:spPr>
          <a:xfrm>
            <a:off x="5333735" y="4075976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16" name="object 16"/>
          <p:cNvSpPr txBox="1"/>
          <p:nvPr/>
        </p:nvSpPr>
        <p:spPr>
          <a:xfrm>
            <a:off x="3464840" y="3917048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15" name="object 15"/>
          <p:cNvSpPr txBox="1"/>
          <p:nvPr/>
        </p:nvSpPr>
        <p:spPr>
          <a:xfrm>
            <a:off x="7740422" y="3760444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14" name="object 14"/>
          <p:cNvSpPr txBox="1"/>
          <p:nvPr/>
        </p:nvSpPr>
        <p:spPr>
          <a:xfrm>
            <a:off x="7515429" y="3580447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13" name="object 13"/>
          <p:cNvSpPr txBox="1"/>
          <p:nvPr/>
        </p:nvSpPr>
        <p:spPr>
          <a:xfrm>
            <a:off x="6975425" y="3535451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12" name="object 12"/>
          <p:cNvSpPr txBox="1"/>
          <p:nvPr/>
        </p:nvSpPr>
        <p:spPr>
          <a:xfrm>
            <a:off x="7182422" y="3418446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6053228" y="3429253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10" name="object 10"/>
          <p:cNvSpPr txBox="1"/>
          <p:nvPr/>
        </p:nvSpPr>
        <p:spPr>
          <a:xfrm>
            <a:off x="4751845" y="3432060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9" name="object 9"/>
          <p:cNvSpPr txBox="1"/>
          <p:nvPr/>
        </p:nvSpPr>
        <p:spPr>
          <a:xfrm>
            <a:off x="5341049" y="3147580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8" name="object 8"/>
          <p:cNvSpPr txBox="1"/>
          <p:nvPr/>
        </p:nvSpPr>
        <p:spPr>
          <a:xfrm>
            <a:off x="6528143" y="3019005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7" name="object 7"/>
          <p:cNvSpPr txBox="1"/>
          <p:nvPr/>
        </p:nvSpPr>
        <p:spPr>
          <a:xfrm>
            <a:off x="3752852" y="3045054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7716825" y="2776004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7346316" y="2776004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4697845" y="2554909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5490426" y="2392451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3567050" y="1728482"/>
            <a:ext cx="96278" cy="9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750"/>
              </a:lnSpc>
              <a:spcBef>
                <a:spcPts val="8"/>
              </a:spcBef>
            </a:pPr>
            <a:endParaRPr sz="800"/>
          </a:p>
        </p:txBody>
      </p:sp>
      <p:sp>
        <p:nvSpPr>
          <p:cNvPr id="1275" name="object 12"/>
          <p:cNvSpPr txBox="1"/>
          <p:nvPr/>
        </p:nvSpPr>
        <p:spPr>
          <a:xfrm>
            <a:off x="427967" y="6972300"/>
            <a:ext cx="170053" cy="241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1839"/>
              </a:lnSpc>
              <a:spcBef>
                <a:spcPts val="92"/>
              </a:spcBef>
            </a:pPr>
            <a:r>
              <a:rPr lang="es-ES_tradnl" sz="1700" b="1" dirty="0" smtClean="0">
                <a:solidFill>
                  <a:srgbClr val="2D76B5"/>
                </a:solidFill>
                <a:latin typeface="Arial"/>
                <a:cs typeface="Arial"/>
              </a:rPr>
              <a:t>5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llom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176" cy="7569200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962660" y="528320"/>
            <a:ext cx="9144000" cy="456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 algn="ctr">
              <a:lnSpc>
                <a:spcPct val="80000"/>
              </a:lnSpc>
              <a:spcBef>
                <a:spcPts val="189"/>
              </a:spcBef>
            </a:pPr>
            <a:r>
              <a:rPr lang="es-ES_tradnl" sz="3300" b="1" dirty="0" smtClean="0">
                <a:solidFill>
                  <a:srgbClr val="A29061"/>
                </a:solidFill>
                <a:latin typeface="Arial"/>
                <a:cs typeface="Arial"/>
              </a:rPr>
              <a:t>TRIBUTS.CAT</a:t>
            </a:r>
            <a:r>
              <a:rPr lang="es-ES_tradnl" sz="3300" dirty="0" smtClean="0">
                <a:solidFill>
                  <a:srgbClr val="A29061"/>
                </a:solidFill>
                <a:latin typeface="Arial"/>
                <a:cs typeface="Arial"/>
              </a:rPr>
              <a:t> </a:t>
            </a:r>
          </a:p>
          <a:p>
            <a:pPr marL="12698" algn="ctr">
              <a:lnSpc>
                <a:spcPct val="80000"/>
              </a:lnSpc>
              <a:spcBef>
                <a:spcPts val="189"/>
              </a:spcBef>
            </a:pPr>
            <a:endParaRPr sz="2300" dirty="0">
              <a:latin typeface="Arial"/>
              <a:cs typeface="Arial"/>
            </a:endParaRPr>
          </a:p>
        </p:txBody>
      </p:sp>
      <p:sp>
        <p:nvSpPr>
          <p:cNvPr id="1275" name="object 12"/>
          <p:cNvSpPr txBox="1"/>
          <p:nvPr/>
        </p:nvSpPr>
        <p:spPr>
          <a:xfrm>
            <a:off x="427967" y="6972300"/>
            <a:ext cx="170053" cy="241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1839"/>
              </a:lnSpc>
              <a:spcBef>
                <a:spcPts val="92"/>
              </a:spcBef>
            </a:pPr>
            <a:r>
              <a:rPr lang="es-ES_tradnl" sz="1700" b="1" dirty="0" smtClean="0">
                <a:solidFill>
                  <a:srgbClr val="2D76B5"/>
                </a:solidFill>
                <a:latin typeface="Arial"/>
                <a:cs typeface="Arial"/>
              </a:rPr>
              <a:t>6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1371600" y="2049204"/>
            <a:ext cx="83947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666666"/>
                </a:solidFill>
                <a:latin typeface="Arial"/>
                <a:cs typeface="Arial"/>
              </a:rPr>
              <a:t>Integral</a:t>
            </a:r>
            <a:r>
              <a:rPr lang="es-ES" sz="2000" b="1" dirty="0">
                <a:solidFill>
                  <a:srgbClr val="666666"/>
                </a:solidFill>
                <a:latin typeface="Arial"/>
                <a:cs typeface="Arial"/>
              </a:rPr>
              <a:t>: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ofereix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informació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completa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dels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principals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tributs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que es gestionen a Catalunya:</a:t>
            </a:r>
          </a:p>
          <a:p>
            <a:endParaRPr lang="es-ES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s-ES" dirty="0" smtClean="0">
                <a:solidFill>
                  <a:srgbClr val="7F7F7F"/>
                </a:solidFill>
                <a:latin typeface="Arial"/>
                <a:cs typeface="Arial"/>
              </a:rPr>
              <a:t>     </a:t>
            </a:r>
            <a:r>
              <a:rPr lang="es-ES" dirty="0" err="1" smtClean="0">
                <a:solidFill>
                  <a:srgbClr val="7F7F7F"/>
                </a:solidFill>
                <a:latin typeface="Arial"/>
                <a:cs typeface="Arial"/>
              </a:rPr>
              <a:t>Els</a:t>
            </a:r>
            <a:r>
              <a:rPr lang="es-ES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rgbClr val="7F7F7F"/>
                </a:solidFill>
                <a:latin typeface="Arial"/>
                <a:cs typeface="Arial"/>
              </a:rPr>
              <a:t>tributs</a:t>
            </a:r>
            <a:r>
              <a:rPr lang="es-ES" dirty="0">
                <a:solidFill>
                  <a:srgbClr val="7F7F7F"/>
                </a:solidFill>
                <a:latin typeface="Arial"/>
                <a:cs typeface="Arial"/>
              </a:rPr>
              <a:t> de la Generalitat, </a:t>
            </a:r>
            <a:r>
              <a:rPr lang="es-ES" dirty="0" err="1">
                <a:solidFill>
                  <a:srgbClr val="7F7F7F"/>
                </a:solidFill>
                <a:latin typeface="Arial"/>
                <a:cs typeface="Arial"/>
              </a:rPr>
              <a:t>gestionats</a:t>
            </a:r>
            <a:r>
              <a:rPr lang="es-ES" dirty="0">
                <a:solidFill>
                  <a:srgbClr val="7F7F7F"/>
                </a:solidFill>
                <a:latin typeface="Arial"/>
                <a:cs typeface="Arial"/>
              </a:rPr>
              <a:t> per </a:t>
            </a:r>
            <a:r>
              <a:rPr lang="es-ES" dirty="0" err="1">
                <a:solidFill>
                  <a:srgbClr val="7F7F7F"/>
                </a:solidFill>
                <a:latin typeface="Arial"/>
                <a:cs typeface="Arial"/>
              </a:rPr>
              <a:t>l’Agència</a:t>
            </a:r>
            <a:r>
              <a:rPr lang="es-ES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rgbClr val="7F7F7F"/>
                </a:solidFill>
                <a:latin typeface="Arial"/>
                <a:cs typeface="Arial"/>
              </a:rPr>
              <a:t>Tributària</a:t>
            </a:r>
            <a:r>
              <a:rPr lang="es-ES" dirty="0">
                <a:solidFill>
                  <a:srgbClr val="7F7F7F"/>
                </a:solidFill>
                <a:latin typeface="Arial"/>
                <a:cs typeface="Arial"/>
              </a:rPr>
              <a:t> de </a:t>
            </a:r>
            <a:r>
              <a:rPr lang="es-ES" dirty="0" smtClean="0">
                <a:solidFill>
                  <a:srgbClr val="7F7F7F"/>
                </a:solidFill>
                <a:latin typeface="Arial"/>
                <a:cs typeface="Arial"/>
              </a:rPr>
              <a:t>Catalunya.</a:t>
            </a:r>
            <a:endParaRPr lang="es-ES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s-ES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s-ES" dirty="0" smtClean="0">
                <a:solidFill>
                  <a:srgbClr val="7F7F7F"/>
                </a:solidFill>
                <a:latin typeface="Arial"/>
                <a:cs typeface="Arial"/>
              </a:rPr>
              <a:t>     </a:t>
            </a:r>
            <a:r>
              <a:rPr lang="es-ES" dirty="0" err="1" smtClean="0">
                <a:solidFill>
                  <a:srgbClr val="7F7F7F"/>
                </a:solidFill>
                <a:latin typeface="Arial"/>
                <a:cs typeface="Arial"/>
              </a:rPr>
              <a:t>Els</a:t>
            </a:r>
            <a:r>
              <a:rPr lang="es-ES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rgbClr val="7F7F7F"/>
                </a:solidFill>
                <a:latin typeface="Arial"/>
                <a:cs typeface="Arial"/>
              </a:rPr>
              <a:t>tributs</a:t>
            </a:r>
            <a:r>
              <a:rPr lang="es-ES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rgbClr val="7F7F7F"/>
                </a:solidFill>
                <a:latin typeface="Arial"/>
                <a:cs typeface="Arial"/>
              </a:rPr>
              <a:t>locals</a:t>
            </a:r>
            <a:r>
              <a:rPr lang="es-ES" dirty="0">
                <a:solidFill>
                  <a:srgbClr val="7F7F7F"/>
                </a:solidFill>
                <a:latin typeface="Arial"/>
                <a:cs typeface="Arial"/>
              </a:rPr>
              <a:t>, </a:t>
            </a:r>
            <a:r>
              <a:rPr lang="es-ES" dirty="0" err="1">
                <a:solidFill>
                  <a:srgbClr val="7F7F7F"/>
                </a:solidFill>
                <a:latin typeface="Arial"/>
                <a:cs typeface="Arial"/>
              </a:rPr>
              <a:t>gestionats</a:t>
            </a:r>
            <a:r>
              <a:rPr lang="es-ES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rgbClr val="7F7F7F"/>
                </a:solidFill>
                <a:latin typeface="Arial"/>
                <a:cs typeface="Arial"/>
              </a:rPr>
              <a:t>pels</a:t>
            </a:r>
            <a:r>
              <a:rPr lang="es-ES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rgbClr val="7F7F7F"/>
                </a:solidFill>
                <a:latin typeface="Arial"/>
                <a:cs typeface="Arial"/>
              </a:rPr>
              <a:t>ajuntaments</a:t>
            </a:r>
            <a:r>
              <a:rPr lang="es-ES" dirty="0">
                <a:solidFill>
                  <a:srgbClr val="7F7F7F"/>
                </a:solidFill>
                <a:latin typeface="Arial"/>
                <a:cs typeface="Arial"/>
              </a:rPr>
              <a:t> i les </a:t>
            </a:r>
            <a:r>
              <a:rPr lang="es-ES" dirty="0" err="1" smtClean="0">
                <a:solidFill>
                  <a:srgbClr val="7F7F7F"/>
                </a:solidFill>
                <a:latin typeface="Arial"/>
                <a:cs typeface="Arial"/>
              </a:rPr>
              <a:t>diputacions</a:t>
            </a:r>
            <a:r>
              <a:rPr lang="es-ES" dirty="0" smtClean="0">
                <a:solidFill>
                  <a:srgbClr val="7F7F7F"/>
                </a:solidFill>
                <a:latin typeface="Arial"/>
                <a:cs typeface="Arial"/>
              </a:rPr>
              <a:t>.</a:t>
            </a:r>
            <a:endParaRPr lang="es-ES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s-ES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s-ES" dirty="0" smtClean="0">
                <a:solidFill>
                  <a:srgbClr val="7F7F7F"/>
                </a:solidFill>
                <a:latin typeface="Arial"/>
                <a:cs typeface="Arial"/>
              </a:rPr>
              <a:t>     </a:t>
            </a:r>
            <a:r>
              <a:rPr lang="es-ES" dirty="0" err="1" smtClean="0">
                <a:solidFill>
                  <a:srgbClr val="7F7F7F"/>
                </a:solidFill>
                <a:latin typeface="Arial"/>
                <a:cs typeface="Arial"/>
              </a:rPr>
              <a:t>Els</a:t>
            </a:r>
            <a:r>
              <a:rPr lang="es-ES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rgbClr val="7F7F7F"/>
                </a:solidFill>
                <a:latin typeface="Arial"/>
                <a:cs typeface="Arial"/>
              </a:rPr>
              <a:t>tributs</a:t>
            </a:r>
            <a:r>
              <a:rPr lang="es-ES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rgbClr val="7F7F7F"/>
                </a:solidFill>
                <a:latin typeface="Arial"/>
                <a:cs typeface="Arial"/>
              </a:rPr>
              <a:t>estatals</a:t>
            </a:r>
            <a:r>
              <a:rPr lang="es-ES" dirty="0">
                <a:solidFill>
                  <a:srgbClr val="7F7F7F"/>
                </a:solidFill>
                <a:latin typeface="Arial"/>
                <a:cs typeface="Arial"/>
              </a:rPr>
              <a:t>, </a:t>
            </a:r>
            <a:r>
              <a:rPr lang="es-ES" dirty="0" err="1">
                <a:solidFill>
                  <a:srgbClr val="7F7F7F"/>
                </a:solidFill>
                <a:latin typeface="Arial"/>
                <a:cs typeface="Arial"/>
              </a:rPr>
              <a:t>gestionats</a:t>
            </a:r>
            <a:r>
              <a:rPr lang="es-ES" dirty="0">
                <a:solidFill>
                  <a:srgbClr val="7F7F7F"/>
                </a:solidFill>
                <a:latin typeface="Arial"/>
                <a:cs typeface="Arial"/>
              </a:rPr>
              <a:t> per </a:t>
            </a:r>
            <a:r>
              <a:rPr lang="es-ES" dirty="0" err="1">
                <a:solidFill>
                  <a:srgbClr val="7F7F7F"/>
                </a:solidFill>
                <a:latin typeface="Arial"/>
                <a:cs typeface="Arial"/>
              </a:rPr>
              <a:t>l’Agència</a:t>
            </a:r>
            <a:r>
              <a:rPr lang="es-ES" dirty="0">
                <a:solidFill>
                  <a:srgbClr val="7F7F7F"/>
                </a:solidFill>
                <a:latin typeface="Arial"/>
                <a:cs typeface="Arial"/>
              </a:rPr>
              <a:t> Estatal </a:t>
            </a:r>
            <a:r>
              <a:rPr lang="es-ES" dirty="0" err="1">
                <a:solidFill>
                  <a:srgbClr val="7F7F7F"/>
                </a:solidFill>
                <a:latin typeface="Arial"/>
                <a:cs typeface="Arial"/>
              </a:rPr>
              <a:t>d’Administració</a:t>
            </a:r>
            <a:r>
              <a:rPr lang="es-ES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dirty="0" err="1" smtClean="0">
                <a:solidFill>
                  <a:srgbClr val="7F7F7F"/>
                </a:solidFill>
                <a:latin typeface="Arial"/>
                <a:cs typeface="Arial"/>
              </a:rPr>
              <a:t>Tributària</a:t>
            </a:r>
            <a:r>
              <a:rPr lang="es-ES" dirty="0" smtClean="0">
                <a:solidFill>
                  <a:srgbClr val="7F7F7F"/>
                </a:solidFill>
                <a:latin typeface="Arial"/>
                <a:cs typeface="Arial"/>
              </a:rPr>
              <a:t>.</a:t>
            </a:r>
            <a:endParaRPr lang="es-ES" dirty="0">
              <a:solidFill>
                <a:srgbClr val="7F7F7F"/>
              </a:solidFill>
              <a:latin typeface="Arial"/>
              <a:cs typeface="Arial"/>
            </a:endParaRPr>
          </a:p>
          <a:p>
            <a:endParaRPr lang="es-ES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s-ES" sz="2000" b="1" dirty="0" err="1">
                <a:solidFill>
                  <a:srgbClr val="666666"/>
                </a:solidFill>
                <a:latin typeface="Arial"/>
                <a:cs typeface="Arial"/>
              </a:rPr>
              <a:t>Interactiu</a:t>
            </a:r>
            <a:r>
              <a:rPr lang="es-ES" sz="2000" b="1" dirty="0">
                <a:solidFill>
                  <a:srgbClr val="666666"/>
                </a:solidFill>
                <a:latin typeface="Arial"/>
                <a:cs typeface="Arial"/>
              </a:rPr>
              <a:t>: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permet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obtenir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informació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pràctica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dels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tributs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que es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vulguin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consultar i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descarregar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els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programes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d’ajuda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per a la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confecció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de les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declaracions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7F7F7F"/>
                </a:solidFill>
                <a:latin typeface="Arial"/>
                <a:cs typeface="Arial"/>
              </a:rPr>
              <a:t>corresponents</a:t>
            </a:r>
            <a:r>
              <a:rPr lang="es-ES" sz="2000" dirty="0" smtClean="0">
                <a:solidFill>
                  <a:srgbClr val="7F7F7F"/>
                </a:solidFill>
                <a:latin typeface="Arial"/>
                <a:cs typeface="Arial"/>
              </a:rPr>
              <a:t>.</a:t>
            </a:r>
          </a:p>
          <a:p>
            <a:endParaRPr lang="es-ES" sz="20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es-ES" sz="2000" b="1" dirty="0">
                <a:solidFill>
                  <a:srgbClr val="666666"/>
                </a:solidFill>
                <a:latin typeface="Arial"/>
                <a:cs typeface="Arial"/>
              </a:rPr>
              <a:t>Virtual: 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incorpora un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enllaç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amb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les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oficines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virtuals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de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l’Agència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Tributària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de Catalunya i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dels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organismes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tributaris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de les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quatre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diputacions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, des de les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quals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es poden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fer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tràmits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" sz="2000" dirty="0" err="1">
                <a:solidFill>
                  <a:srgbClr val="7F7F7F"/>
                </a:solidFill>
                <a:latin typeface="Arial"/>
                <a:cs typeface="Arial"/>
              </a:rPr>
              <a:t>telemàtics</a:t>
            </a:r>
            <a:r>
              <a:rPr lang="es-ES" sz="2000" dirty="0">
                <a:solidFill>
                  <a:srgbClr val="7F7F7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266" name="object 14"/>
          <p:cNvSpPr/>
          <p:nvPr/>
        </p:nvSpPr>
        <p:spPr>
          <a:xfrm>
            <a:off x="1485901" y="3034453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2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3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4"/>
          <p:cNvSpPr/>
          <p:nvPr/>
        </p:nvSpPr>
        <p:spPr>
          <a:xfrm>
            <a:off x="1485901" y="3582670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2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3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4"/>
          <p:cNvSpPr/>
          <p:nvPr/>
        </p:nvSpPr>
        <p:spPr>
          <a:xfrm>
            <a:off x="1485901" y="4143587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2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3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Rectángulo 1260"/>
          <p:cNvSpPr/>
          <p:nvPr/>
        </p:nvSpPr>
        <p:spPr>
          <a:xfrm>
            <a:off x="1041400" y="1060835"/>
            <a:ext cx="89789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algn="ctr">
              <a:lnSpc>
                <a:spcPct val="80000"/>
              </a:lnSpc>
              <a:spcBef>
                <a:spcPts val="189"/>
              </a:spcBef>
            </a:pPr>
            <a:r>
              <a:rPr lang="es-ES_tradnl" sz="2000" dirty="0">
                <a:solidFill>
                  <a:srgbClr val="A29061"/>
                </a:solidFill>
                <a:latin typeface="Arial"/>
                <a:cs typeface="Arial"/>
              </a:rPr>
              <a:t>EL NOU PORTAL D’INFORMACIÓ </a:t>
            </a:r>
          </a:p>
          <a:p>
            <a:pPr marL="12698" algn="ctr">
              <a:lnSpc>
                <a:spcPct val="80000"/>
              </a:lnSpc>
              <a:spcBef>
                <a:spcPts val="189"/>
              </a:spcBef>
            </a:pPr>
            <a:r>
              <a:rPr lang="es-ES_tradnl" sz="2000" dirty="0">
                <a:solidFill>
                  <a:srgbClr val="A29061"/>
                </a:solidFill>
                <a:latin typeface="Arial"/>
                <a:cs typeface="Arial"/>
              </a:rPr>
              <a:t>TRIBUTÀRIA DE CATALUNYA</a:t>
            </a:r>
            <a:endParaRPr lang="es-ES" sz="2000" dirty="0"/>
          </a:p>
        </p:txBody>
      </p:sp>
    </p:spTree>
    <p:extLst>
      <p:ext uri="{BB962C8B-B14F-4D97-AF65-F5344CB8AC3E}">
        <p14:creationId xmlns="" xmlns:p14="http://schemas.microsoft.com/office/powerpoint/2010/main" val="8503436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llom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176" cy="7569200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962660" y="528320"/>
            <a:ext cx="9144000" cy="456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 algn="ctr">
              <a:lnSpc>
                <a:spcPct val="80000"/>
              </a:lnSpc>
              <a:spcBef>
                <a:spcPts val="189"/>
              </a:spcBef>
            </a:pPr>
            <a:r>
              <a:rPr lang="es-ES_tradnl" sz="3300" b="1" dirty="0" smtClean="0">
                <a:solidFill>
                  <a:srgbClr val="A29061"/>
                </a:solidFill>
                <a:latin typeface="Arial"/>
                <a:cs typeface="Arial"/>
              </a:rPr>
              <a:t>TRIBUTS.CAT</a:t>
            </a:r>
            <a:r>
              <a:rPr lang="es-ES_tradnl" sz="3300" dirty="0" smtClean="0">
                <a:solidFill>
                  <a:srgbClr val="A29061"/>
                </a:solidFill>
                <a:latin typeface="Arial"/>
                <a:cs typeface="Arial"/>
              </a:rPr>
              <a:t> </a:t>
            </a:r>
          </a:p>
          <a:p>
            <a:pPr marL="12698" algn="ctr">
              <a:lnSpc>
                <a:spcPct val="80000"/>
              </a:lnSpc>
              <a:spcBef>
                <a:spcPts val="189"/>
              </a:spcBef>
            </a:pPr>
            <a:endParaRPr sz="2300" dirty="0">
              <a:latin typeface="Arial"/>
              <a:cs typeface="Arial"/>
            </a:endParaRPr>
          </a:p>
        </p:txBody>
      </p:sp>
      <p:sp>
        <p:nvSpPr>
          <p:cNvPr id="1275" name="object 12"/>
          <p:cNvSpPr txBox="1"/>
          <p:nvPr/>
        </p:nvSpPr>
        <p:spPr>
          <a:xfrm>
            <a:off x="427967" y="6972300"/>
            <a:ext cx="170053" cy="241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1839"/>
              </a:lnSpc>
              <a:spcBef>
                <a:spcPts val="92"/>
              </a:spcBef>
            </a:pPr>
            <a:r>
              <a:rPr lang="es-ES_tradnl" sz="1700" b="1" dirty="0">
                <a:solidFill>
                  <a:srgbClr val="2D76B5"/>
                </a:solidFill>
                <a:latin typeface="Arial"/>
                <a:cs typeface="Arial"/>
              </a:rPr>
              <a:t>7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261" name="Rectángulo 1260"/>
          <p:cNvSpPr/>
          <p:nvPr/>
        </p:nvSpPr>
        <p:spPr>
          <a:xfrm>
            <a:off x="1041400" y="1060835"/>
            <a:ext cx="89789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8" algn="ctr">
              <a:lnSpc>
                <a:spcPct val="80000"/>
              </a:lnSpc>
              <a:spcBef>
                <a:spcPts val="189"/>
              </a:spcBef>
            </a:pPr>
            <a:r>
              <a:rPr lang="es-ES_tradnl" sz="2000" dirty="0">
                <a:solidFill>
                  <a:srgbClr val="A29061"/>
                </a:solidFill>
                <a:latin typeface="Arial"/>
                <a:cs typeface="Arial"/>
              </a:rPr>
              <a:t>EL NOU PORTAL D’INFORMACIÓ </a:t>
            </a:r>
          </a:p>
          <a:p>
            <a:pPr marL="12698" algn="ctr">
              <a:lnSpc>
                <a:spcPct val="80000"/>
              </a:lnSpc>
              <a:spcBef>
                <a:spcPts val="189"/>
              </a:spcBef>
            </a:pPr>
            <a:r>
              <a:rPr lang="es-ES_tradnl" sz="2000" dirty="0">
                <a:solidFill>
                  <a:srgbClr val="A29061"/>
                </a:solidFill>
                <a:latin typeface="Arial"/>
                <a:cs typeface="Arial"/>
              </a:rPr>
              <a:t>TRIBUTÀRIA DE CATALUNYA</a:t>
            </a:r>
            <a:endParaRPr lang="es-ES" sz="2000" dirty="0"/>
          </a:p>
        </p:txBody>
      </p:sp>
      <p:pic>
        <p:nvPicPr>
          <p:cNvPr id="2" name="Imagen 1" descr="Web-portada tot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1955800"/>
            <a:ext cx="7239000" cy="57912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775700" y="1574800"/>
            <a:ext cx="1600200" cy="632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1917700" y="7442200"/>
            <a:ext cx="7391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23519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llom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176" cy="756920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384300" y="2058893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2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3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4300" y="3175150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2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3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4300" y="4012634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2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3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4300" y="4592396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2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3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300" y="5415402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2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3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4300" y="5960059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2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7"/>
                </a:lnTo>
                <a:lnTo>
                  <a:pt x="120687" y="148762"/>
                </a:lnTo>
                <a:lnTo>
                  <a:pt x="131912" y="140717"/>
                </a:lnTo>
                <a:lnTo>
                  <a:pt x="141571" y="130895"/>
                </a:lnTo>
                <a:lnTo>
                  <a:pt x="149430" y="119530"/>
                </a:lnTo>
                <a:lnTo>
                  <a:pt x="155257" y="106854"/>
                </a:lnTo>
                <a:lnTo>
                  <a:pt x="158818" y="93101"/>
                </a:lnTo>
                <a:lnTo>
                  <a:pt x="159893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4"/>
                </a:lnTo>
                <a:lnTo>
                  <a:pt x="5107" y="108142"/>
                </a:lnTo>
                <a:lnTo>
                  <a:pt x="11143" y="120700"/>
                </a:lnTo>
                <a:lnTo>
                  <a:pt x="19188" y="131925"/>
                </a:lnTo>
                <a:lnTo>
                  <a:pt x="29009" y="141584"/>
                </a:lnTo>
                <a:lnTo>
                  <a:pt x="40375" y="149443"/>
                </a:lnTo>
                <a:lnTo>
                  <a:pt x="53050" y="155270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5700" y="583696"/>
            <a:ext cx="8686496" cy="83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7408" marR="856320" algn="ctr">
              <a:lnSpc>
                <a:spcPts val="3179"/>
              </a:lnSpc>
              <a:spcBef>
                <a:spcPts val="159"/>
              </a:spcBef>
            </a:pPr>
            <a:r>
              <a:rPr sz="2600" dirty="0">
                <a:solidFill>
                  <a:srgbClr val="A29061"/>
                </a:solidFill>
                <a:latin typeface="Arial"/>
                <a:cs typeface="Arial"/>
              </a:rPr>
              <a:t>NOUS</a:t>
            </a:r>
            <a:r>
              <a:rPr sz="2600" spc="208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A29061"/>
                </a:solidFill>
                <a:latin typeface="Arial"/>
                <a:cs typeface="Arial"/>
              </a:rPr>
              <a:t>SERVEIS</a:t>
            </a:r>
            <a:r>
              <a:rPr sz="2600" spc="-7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A29061"/>
                </a:solidFill>
                <a:latin typeface="Arial"/>
                <a:cs typeface="Arial"/>
              </a:rPr>
              <a:t>DE</a:t>
            </a:r>
            <a:r>
              <a:rPr sz="2600" spc="164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A29061"/>
                </a:solidFill>
                <a:latin typeface="Arial"/>
                <a:cs typeface="Arial"/>
              </a:rPr>
              <a:t>LES</a:t>
            </a:r>
            <a:r>
              <a:rPr sz="2600" spc="235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A29061"/>
                </a:solidFill>
                <a:latin typeface="Arial"/>
                <a:cs typeface="Arial"/>
              </a:rPr>
              <a:t>OFICINES</a:t>
            </a:r>
            <a:r>
              <a:rPr sz="2600" spc="264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A29061"/>
                </a:solidFill>
                <a:latin typeface="Arial"/>
                <a:cs typeface="Arial"/>
              </a:rPr>
              <a:t>DELS</a:t>
            </a:r>
            <a:endParaRPr sz="2600" dirty="0">
              <a:latin typeface="Arial"/>
              <a:cs typeface="Arial"/>
            </a:endParaRPr>
          </a:p>
          <a:p>
            <a:pPr algn="ctr">
              <a:lnSpc>
                <a:spcPts val="3400"/>
              </a:lnSpc>
              <a:spcBef>
                <a:spcPts val="11"/>
              </a:spcBef>
            </a:pPr>
            <a:r>
              <a:rPr sz="2600" b="1" dirty="0">
                <a:solidFill>
                  <a:srgbClr val="A29061"/>
                </a:solidFill>
                <a:latin typeface="Arial"/>
                <a:cs typeface="Arial"/>
              </a:rPr>
              <a:t>ORGANISMES</a:t>
            </a:r>
            <a:r>
              <a:rPr sz="2600" b="1" spc="184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A29061"/>
                </a:solidFill>
                <a:latin typeface="Arial"/>
                <a:cs typeface="Arial"/>
              </a:rPr>
              <a:t>TRIBU</a:t>
            </a:r>
            <a:r>
              <a:rPr sz="2600" b="1" spc="-125" dirty="0">
                <a:solidFill>
                  <a:srgbClr val="A29061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A29061"/>
                </a:solidFill>
                <a:latin typeface="Arial"/>
                <a:cs typeface="Arial"/>
              </a:rPr>
              <a:t>ARIS</a:t>
            </a:r>
            <a:r>
              <a:rPr sz="2600" b="1" spc="484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A29061"/>
                </a:solidFill>
                <a:latin typeface="Arial"/>
                <a:cs typeface="Arial"/>
              </a:rPr>
              <a:t>DE</a:t>
            </a:r>
            <a:r>
              <a:rPr sz="2600" b="1" spc="89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A29061"/>
                </a:solidFill>
                <a:latin typeface="Arial"/>
                <a:cs typeface="Arial"/>
              </a:rPr>
              <a:t>LES</a:t>
            </a:r>
            <a:r>
              <a:rPr sz="2600" b="1" spc="31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A29061"/>
                </a:solidFill>
                <a:latin typeface="Arial"/>
                <a:cs typeface="Arial"/>
              </a:rPr>
              <a:t>DIPU</a:t>
            </a:r>
            <a:r>
              <a:rPr sz="2600" b="1" spc="-164" dirty="0">
                <a:solidFill>
                  <a:srgbClr val="A29061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A29061"/>
                </a:solidFill>
                <a:latin typeface="Arial"/>
                <a:cs typeface="Arial"/>
              </a:rPr>
              <a:t>ACIONS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1544" y="2002853"/>
            <a:ext cx="7672069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Recepció</a:t>
            </a:r>
            <a:r>
              <a:rPr sz="2000" b="1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000" b="1" spc="-1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registre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-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tot</a:t>
            </a:r>
            <a:r>
              <a:rPr sz="2000" b="1" spc="4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tipus</a:t>
            </a:r>
            <a:r>
              <a:rPr sz="2000" b="1" spc="-2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-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documentació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presentada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pels</a:t>
            </a:r>
            <a:r>
              <a:rPr sz="2000" b="1" spc="-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ciutadans</a:t>
            </a:r>
            <a:r>
              <a:rPr lang="es-ES_tradnl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relacionada</a:t>
            </a:r>
            <a:r>
              <a:rPr sz="2000" b="1" spc="135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amb</a:t>
            </a:r>
            <a:r>
              <a:rPr sz="2000" b="1" spc="106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els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tributs</a:t>
            </a:r>
            <a:r>
              <a:rPr sz="2000" b="1" spc="8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que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gestiona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l’Agència</a:t>
            </a:r>
            <a:r>
              <a:rPr sz="2000" b="1" spc="3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spc="-122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ributària</a:t>
            </a:r>
            <a:r>
              <a:rPr sz="2000" b="1" spc="18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Catalu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ny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a.</a:t>
            </a:r>
            <a:endParaRPr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1544" y="3119120"/>
            <a:ext cx="6482333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Recepció</a:t>
            </a:r>
            <a:r>
              <a:rPr sz="2000" b="1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000" b="1" spc="-1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registre</a:t>
            </a:r>
            <a:r>
              <a:rPr sz="2000" b="1" spc="9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les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autoliquidacions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tributs</a:t>
            </a:r>
            <a:r>
              <a:rPr sz="2000" b="1" spc="8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gestionats</a:t>
            </a:r>
            <a:r>
              <a:rPr lang="es-ES_tradnl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per</a:t>
            </a:r>
            <a:r>
              <a:rPr sz="2000" b="1" spc="55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l’Agència</a:t>
            </a:r>
            <a:r>
              <a:rPr sz="2000" b="1" spc="3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spc="-122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ributària</a:t>
            </a:r>
            <a:r>
              <a:rPr sz="2000" b="1" spc="18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Catalu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ny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a.</a:t>
            </a:r>
            <a:endParaRPr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1545" y="3956620"/>
            <a:ext cx="7168296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Informació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000" b="1" spc="-1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assistència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general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000" b="1" spc="-1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bàsica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als</a:t>
            </a:r>
            <a:r>
              <a:rPr lang="es-ES_tradnl" sz="2000" b="1" spc="19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ciutadans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1543" y="4536440"/>
            <a:ext cx="8006497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Emissió</a:t>
            </a:r>
            <a:r>
              <a:rPr sz="2000" b="1" spc="-4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5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duplicats</a:t>
            </a:r>
            <a:r>
              <a:rPr sz="2000" b="1" spc="20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5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les</a:t>
            </a:r>
            <a:r>
              <a:rPr sz="2000" b="1" spc="5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cartes</a:t>
            </a:r>
            <a:r>
              <a:rPr sz="2000" b="1" spc="20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5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pagament</a:t>
            </a:r>
            <a:r>
              <a:rPr sz="2000" b="1" spc="31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deutes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gestionats</a:t>
            </a:r>
            <a:r>
              <a:rPr lang="es-ES_tradnl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per</a:t>
            </a:r>
            <a:r>
              <a:rPr sz="2000" b="1" spc="55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l’Agència</a:t>
            </a:r>
            <a:r>
              <a:rPr sz="2000" b="1" spc="3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spc="-122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ributària</a:t>
            </a:r>
            <a:r>
              <a:rPr sz="2000" b="1" spc="18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Catalu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ny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a.</a:t>
            </a:r>
            <a:endParaRPr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1543" y="5359400"/>
            <a:ext cx="8006497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60"/>
              </a:lnSpc>
              <a:spcBef>
                <a:spcPts val="108"/>
              </a:spcBef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Emissió</a:t>
            </a:r>
            <a:r>
              <a:rPr sz="2000" b="1" spc="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-9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certificats</a:t>
            </a:r>
            <a:r>
              <a:rPr sz="2000" b="1" spc="18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d’estar</a:t>
            </a:r>
            <a:r>
              <a:rPr sz="2000" b="1" spc="-4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al</a:t>
            </a:r>
            <a:r>
              <a:rPr sz="2000" b="1" spc="-1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corrent</a:t>
            </a:r>
            <a:r>
              <a:rPr sz="2000" b="1" spc="-3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d’obligacions</a:t>
            </a:r>
            <a:r>
              <a:rPr sz="2000" b="1" spc="36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tributàries.</a:t>
            </a:r>
            <a:endParaRPr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81544" y="5913120"/>
            <a:ext cx="7527556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Informació</a:t>
            </a:r>
            <a:r>
              <a:rPr sz="2000" b="1" spc="12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sobre</a:t>
            </a:r>
            <a:r>
              <a:rPr sz="2000" b="1" spc="-2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els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deutes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gestionats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per</a:t>
            </a:r>
            <a:r>
              <a:rPr sz="2000" b="1" spc="-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spc="-122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ributs</a:t>
            </a:r>
            <a:r>
              <a:rPr sz="2000" b="1" spc="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Catalu</a:t>
            </a:r>
            <a:r>
              <a:rPr sz="2000" b="1" spc="19" dirty="0" smtClean="0">
                <a:solidFill>
                  <a:srgbClr val="7F7F7F"/>
                </a:solidFill>
                <a:latin typeface="Arial"/>
                <a:cs typeface="Arial"/>
              </a:rPr>
              <a:t>ny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lang="es-ES_tradnl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000" b="1" spc="-152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sobre</a:t>
            </a:r>
            <a:r>
              <a:rPr sz="2000" b="1" spc="-8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les</a:t>
            </a:r>
            <a:r>
              <a:rPr sz="2000" b="1" spc="-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actuacions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-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gestió</a:t>
            </a:r>
            <a:r>
              <a:rPr lang="es-ES_tradnl" sz="2000" b="1" spc="-39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recaptatòria</a:t>
            </a:r>
            <a:r>
              <a:rPr sz="2000" b="1" spc="133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lang="es-ES_tradnl" sz="2000" b="1" spc="133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12698">
              <a:lnSpc>
                <a:spcPts val="2150"/>
              </a:lnSpc>
              <a:spcBef>
                <a:spcPts val="107"/>
              </a:spcBef>
            </a:pP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en</a:t>
            </a:r>
            <a:r>
              <a:rPr sz="2000" b="1" spc="-4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via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executiva.</a:t>
            </a:r>
            <a:endParaRPr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9" name="object 12"/>
          <p:cNvSpPr txBox="1"/>
          <p:nvPr/>
        </p:nvSpPr>
        <p:spPr>
          <a:xfrm>
            <a:off x="427967" y="6972300"/>
            <a:ext cx="170053" cy="241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1839"/>
              </a:lnSpc>
              <a:spcBef>
                <a:spcPts val="92"/>
              </a:spcBef>
            </a:pPr>
            <a:r>
              <a:rPr lang="es-ES_tradnl" sz="1700" b="1" dirty="0" smtClean="0">
                <a:solidFill>
                  <a:srgbClr val="2D76B5"/>
                </a:solidFill>
                <a:latin typeface="Arial"/>
                <a:cs typeface="Arial"/>
              </a:rPr>
              <a:t>8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llom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176" cy="75692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738159" y="2497971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2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38159" y="3764537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2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8159" y="5085419"/>
            <a:ext cx="159893" cy="159905"/>
          </a:xfrm>
          <a:custGeom>
            <a:avLst/>
            <a:gdLst/>
            <a:ahLst/>
            <a:cxnLst/>
            <a:rect l="l" t="t" r="r" b="b"/>
            <a:pathLst>
              <a:path w="159893" h="159905">
                <a:moveTo>
                  <a:pt x="79946" y="159905"/>
                </a:moveTo>
                <a:lnTo>
                  <a:pt x="94471" y="158589"/>
                </a:lnTo>
                <a:lnTo>
                  <a:pt x="108129" y="154796"/>
                </a:lnTo>
                <a:lnTo>
                  <a:pt x="120687" y="148759"/>
                </a:lnTo>
                <a:lnTo>
                  <a:pt x="131912" y="140713"/>
                </a:lnTo>
                <a:lnTo>
                  <a:pt x="141571" y="130890"/>
                </a:lnTo>
                <a:lnTo>
                  <a:pt x="149430" y="119524"/>
                </a:lnTo>
                <a:lnTo>
                  <a:pt x="155257" y="106849"/>
                </a:lnTo>
                <a:lnTo>
                  <a:pt x="158818" y="93098"/>
                </a:lnTo>
                <a:lnTo>
                  <a:pt x="159892" y="79959"/>
                </a:lnTo>
                <a:lnTo>
                  <a:pt x="158577" y="65434"/>
                </a:lnTo>
                <a:lnTo>
                  <a:pt x="154785" y="51776"/>
                </a:lnTo>
                <a:lnTo>
                  <a:pt x="148751" y="39217"/>
                </a:lnTo>
                <a:lnTo>
                  <a:pt x="140707" y="27990"/>
                </a:lnTo>
                <a:lnTo>
                  <a:pt x="130887" y="18330"/>
                </a:lnTo>
                <a:lnTo>
                  <a:pt x="119523" y="10468"/>
                </a:lnTo>
                <a:lnTo>
                  <a:pt x="106849" y="4639"/>
                </a:lnTo>
                <a:lnTo>
                  <a:pt x="93098" y="1076"/>
                </a:lnTo>
                <a:lnTo>
                  <a:pt x="79946" y="0"/>
                </a:lnTo>
                <a:lnTo>
                  <a:pt x="65422" y="1316"/>
                </a:lnTo>
                <a:lnTo>
                  <a:pt x="51765" y="5108"/>
                </a:lnTo>
                <a:lnTo>
                  <a:pt x="39208" y="11144"/>
                </a:lnTo>
                <a:lnTo>
                  <a:pt x="27983" y="19190"/>
                </a:lnTo>
                <a:lnTo>
                  <a:pt x="18325" y="29013"/>
                </a:lnTo>
                <a:lnTo>
                  <a:pt x="10465" y="40378"/>
                </a:lnTo>
                <a:lnTo>
                  <a:pt x="4638" y="53054"/>
                </a:lnTo>
                <a:lnTo>
                  <a:pt x="1076" y="66807"/>
                </a:lnTo>
                <a:lnTo>
                  <a:pt x="0" y="79959"/>
                </a:lnTo>
                <a:lnTo>
                  <a:pt x="1315" y="94480"/>
                </a:lnTo>
                <a:lnTo>
                  <a:pt x="5107" y="108137"/>
                </a:lnTo>
                <a:lnTo>
                  <a:pt x="11143" y="120694"/>
                </a:lnTo>
                <a:lnTo>
                  <a:pt x="19188" y="131920"/>
                </a:lnTo>
                <a:lnTo>
                  <a:pt x="29009" y="141580"/>
                </a:lnTo>
                <a:lnTo>
                  <a:pt x="40375" y="149440"/>
                </a:lnTo>
                <a:lnTo>
                  <a:pt x="53050" y="155268"/>
                </a:lnTo>
                <a:lnTo>
                  <a:pt x="66803" y="158830"/>
                </a:lnTo>
                <a:lnTo>
                  <a:pt x="79946" y="159905"/>
                </a:lnTo>
                <a:close/>
              </a:path>
            </a:pathLst>
          </a:custGeom>
          <a:ln w="41909">
            <a:solidFill>
              <a:srgbClr val="A2906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8100" y="497735"/>
            <a:ext cx="8380928" cy="83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5515" marR="373666" algn="ctr">
              <a:lnSpc>
                <a:spcPts val="3179"/>
              </a:lnSpc>
              <a:spcBef>
                <a:spcPts val="159"/>
              </a:spcBef>
            </a:pPr>
            <a:r>
              <a:rPr sz="3000" dirty="0">
                <a:solidFill>
                  <a:srgbClr val="A29061"/>
                </a:solidFill>
                <a:latin typeface="Arial"/>
                <a:cs typeface="Arial"/>
              </a:rPr>
              <a:t>NOUS</a:t>
            </a:r>
            <a:r>
              <a:rPr sz="3000" spc="208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A29061"/>
                </a:solidFill>
                <a:latin typeface="Arial"/>
                <a:cs typeface="Arial"/>
              </a:rPr>
              <a:t>SERVEIS</a:t>
            </a:r>
            <a:r>
              <a:rPr sz="3000" spc="-7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A29061"/>
                </a:solidFill>
                <a:latin typeface="Arial"/>
                <a:cs typeface="Arial"/>
              </a:rPr>
              <a:t>DE</a:t>
            </a:r>
            <a:r>
              <a:rPr sz="3000" spc="114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A29061"/>
                </a:solidFill>
                <a:latin typeface="Arial"/>
                <a:cs typeface="Arial"/>
              </a:rPr>
              <a:t>LES</a:t>
            </a:r>
            <a:r>
              <a:rPr sz="3000" spc="170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A29061"/>
                </a:solidFill>
                <a:latin typeface="Arial"/>
                <a:cs typeface="Arial"/>
              </a:rPr>
              <a:t>OFICINES</a:t>
            </a:r>
            <a:r>
              <a:rPr sz="3000" spc="114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A29061"/>
                </a:solidFill>
                <a:latin typeface="Arial"/>
                <a:cs typeface="Arial"/>
              </a:rPr>
              <a:t>DE</a:t>
            </a:r>
            <a:endParaRPr sz="3000" dirty="0">
              <a:latin typeface="Arial"/>
              <a:cs typeface="Arial"/>
            </a:endParaRPr>
          </a:p>
          <a:p>
            <a:pPr algn="ctr">
              <a:lnSpc>
                <a:spcPts val="3400"/>
              </a:lnSpc>
              <a:spcBef>
                <a:spcPts val="11"/>
              </a:spcBef>
            </a:pPr>
            <a:r>
              <a:rPr sz="3000" b="1" spc="-208" dirty="0">
                <a:solidFill>
                  <a:srgbClr val="A29061"/>
                </a:solidFill>
                <a:latin typeface="Arial"/>
                <a:cs typeface="Arial"/>
              </a:rPr>
              <a:t>L</a:t>
            </a:r>
            <a:r>
              <a:rPr sz="3000" b="1" dirty="0">
                <a:solidFill>
                  <a:srgbClr val="A29061"/>
                </a:solidFill>
                <a:latin typeface="Arial"/>
                <a:cs typeface="Arial"/>
              </a:rPr>
              <a:t>’AGÈNCIA</a:t>
            </a:r>
            <a:r>
              <a:rPr sz="3000" b="1" spc="41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A29061"/>
                </a:solidFill>
                <a:latin typeface="Arial"/>
                <a:cs typeface="Arial"/>
              </a:rPr>
              <a:t>TRIBUTÀRIA</a:t>
            </a:r>
            <a:r>
              <a:rPr sz="3000" b="1" spc="454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A29061"/>
                </a:solidFill>
                <a:latin typeface="Arial"/>
                <a:cs typeface="Arial"/>
              </a:rPr>
              <a:t>DE</a:t>
            </a:r>
            <a:r>
              <a:rPr sz="3000" b="1" spc="89" dirty="0">
                <a:solidFill>
                  <a:srgbClr val="A29061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A29061"/>
                </a:solidFill>
                <a:latin typeface="Arial"/>
                <a:cs typeface="Arial"/>
              </a:rPr>
              <a:t>C</a:t>
            </a:r>
            <a:r>
              <a:rPr sz="3000" b="1" spc="-164" dirty="0">
                <a:solidFill>
                  <a:srgbClr val="A29061"/>
                </a:solidFill>
                <a:latin typeface="Arial"/>
                <a:cs typeface="Arial"/>
              </a:rPr>
              <a:t>AT</a:t>
            </a:r>
            <a:r>
              <a:rPr sz="3000" b="1" dirty="0">
                <a:solidFill>
                  <a:srgbClr val="A29061"/>
                </a:solidFill>
                <a:latin typeface="Arial"/>
                <a:cs typeface="Arial"/>
              </a:rPr>
              <a:t>ALUN</a:t>
            </a:r>
            <a:r>
              <a:rPr sz="3000" b="1" spc="-164" dirty="0">
                <a:solidFill>
                  <a:srgbClr val="A29061"/>
                </a:solidFill>
                <a:latin typeface="Arial"/>
                <a:cs typeface="Arial"/>
              </a:rPr>
              <a:t>Y</a:t>
            </a:r>
            <a:r>
              <a:rPr sz="3000" b="1" dirty="0">
                <a:solidFill>
                  <a:srgbClr val="A29061"/>
                </a:solidFill>
                <a:latin typeface="Arial"/>
                <a:cs typeface="Arial"/>
              </a:rPr>
              <a:t>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7204" y="2441934"/>
            <a:ext cx="7248095" cy="889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Recepció</a:t>
            </a:r>
            <a:r>
              <a:rPr sz="2000" b="1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000" b="1" spc="-1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registre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-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tot</a:t>
            </a:r>
            <a:r>
              <a:rPr sz="2000" b="1" spc="4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tipus</a:t>
            </a:r>
            <a:r>
              <a:rPr sz="2000" b="1" spc="-2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-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documentació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relacionada</a:t>
            </a:r>
            <a:r>
              <a:rPr lang="es-ES_tradnl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amb</a:t>
            </a:r>
            <a:r>
              <a:rPr sz="2000" b="1" spc="13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els</a:t>
            </a:r>
            <a:r>
              <a:rPr sz="2000" b="1" spc="-4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tributs</a:t>
            </a:r>
            <a:r>
              <a:rPr sz="2000" b="1" spc="-4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locals</a:t>
            </a:r>
            <a:r>
              <a:rPr sz="2000" b="1" spc="-9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sz="2000" b="1" spc="-5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amb</a:t>
            </a:r>
            <a:r>
              <a:rPr sz="2000" b="1" spc="1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les</a:t>
            </a:r>
            <a:r>
              <a:rPr sz="2000" b="1" spc="-4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actuacions</a:t>
            </a:r>
            <a:r>
              <a:rPr sz="2000" b="1" spc="-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_tradnl" sz="2000" b="1" spc="-90" dirty="0" smtClean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es-ES_tradnl" sz="2000" b="1" spc="-90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sz="2000" b="1" spc="-32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recaptació realitzades</a:t>
            </a:r>
            <a:r>
              <a:rPr sz="2000" b="1" spc="12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per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ributs</a:t>
            </a:r>
            <a:r>
              <a:rPr sz="2000" b="1" spc="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b="1" spc="1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Catalunya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7204" y="3708400"/>
            <a:ext cx="6603237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Informació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000" b="1" spc="-1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assistència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general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000" b="1" spc="-1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bàsica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als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ciutadans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en</a:t>
            </a:r>
            <a:r>
              <a:rPr sz="2000" b="1" spc="-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relació</a:t>
            </a:r>
            <a:r>
              <a:rPr lang="es-ES_tradnl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amb</a:t>
            </a:r>
            <a:r>
              <a:rPr sz="2000" b="1" spc="60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els</a:t>
            </a:r>
            <a:r>
              <a:rPr sz="2000" b="1" spc="-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tributs</a:t>
            </a:r>
            <a:r>
              <a:rPr sz="2000" b="1" spc="1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locals</a:t>
            </a:r>
            <a:r>
              <a:rPr sz="2000" b="1" spc="-3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que</a:t>
            </a:r>
            <a:r>
              <a:rPr sz="2000" b="1" spc="-1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gestionen</a:t>
            </a:r>
            <a:r>
              <a:rPr sz="2000" b="1" spc="-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_tradnl" sz="2000" b="1" spc="-75" dirty="0" smtClean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es-ES_tradnl" sz="2000" b="1" spc="-75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les</a:t>
            </a:r>
            <a:r>
              <a:rPr sz="2000" b="1" spc="-8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diputacions.</a:t>
            </a:r>
            <a:endParaRPr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37204" y="5029200"/>
            <a:ext cx="7007606" cy="889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Informació</a:t>
            </a:r>
            <a:r>
              <a:rPr sz="2000" b="1" spc="12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sobre</a:t>
            </a:r>
            <a:r>
              <a:rPr sz="2000" b="1" spc="-2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els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deutes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dels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quals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siguin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titulars</a:t>
            </a:r>
            <a:r>
              <a:rPr sz="2000" b="1" spc="15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_tradnl" sz="2000" b="1" spc="157" dirty="0" smtClean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es-ES_tradnl" sz="2000" b="1" spc="157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les</a:t>
            </a:r>
            <a:r>
              <a:rPr sz="2000" b="1" spc="24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diputacions</a:t>
            </a:r>
            <a:r>
              <a:rPr lang="es-ES_tradnl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gestionats</a:t>
            </a:r>
            <a:r>
              <a:rPr sz="2000" b="1" spc="24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per</a:t>
            </a:r>
            <a:r>
              <a:rPr sz="2000" b="1" spc="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ributs</a:t>
            </a:r>
            <a:r>
              <a:rPr sz="2000" b="1" spc="1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133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Catalunya</a:t>
            </a:r>
            <a:r>
              <a:rPr sz="2000" b="1" spc="61" dirty="0">
                <a:latin typeface="Arial"/>
                <a:cs typeface="Arial"/>
              </a:rPr>
              <a:t> </a:t>
            </a:r>
            <a:r>
              <a:rPr lang="es-ES_tradnl" sz="2000" b="1" spc="61" dirty="0" smtClean="0">
                <a:latin typeface="Arial"/>
                <a:cs typeface="Arial"/>
              </a:rPr>
              <a:t/>
            </a:r>
            <a:br>
              <a:rPr lang="es-ES_tradnl" sz="2000" b="1" spc="61" dirty="0" smtClean="0">
                <a:latin typeface="Arial"/>
                <a:cs typeface="Arial"/>
              </a:rPr>
            </a:b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000" b="1" spc="-152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sobre</a:t>
            </a:r>
            <a:r>
              <a:rPr sz="2000" b="1" spc="-8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les</a:t>
            </a:r>
            <a:r>
              <a:rPr sz="2000" b="1" spc="-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actuacions de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gestió</a:t>
            </a:r>
            <a:r>
              <a:rPr sz="2000" b="1" spc="2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7F7F7F"/>
                </a:solidFill>
                <a:latin typeface="Arial"/>
                <a:cs typeface="Arial"/>
              </a:rPr>
              <a:t>recaptatòria</a:t>
            </a:r>
            <a:r>
              <a:rPr lang="es-ES_tradnl" sz="2000" b="1" dirty="0" smtClean="0">
                <a:solidFill>
                  <a:srgbClr val="7F7F7F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3" name="object 12"/>
          <p:cNvSpPr txBox="1"/>
          <p:nvPr/>
        </p:nvSpPr>
        <p:spPr>
          <a:xfrm>
            <a:off x="427967" y="6972300"/>
            <a:ext cx="170053" cy="241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8">
              <a:lnSpc>
                <a:spcPts val="1839"/>
              </a:lnSpc>
              <a:spcBef>
                <a:spcPts val="92"/>
              </a:spcBef>
            </a:pPr>
            <a:r>
              <a:rPr lang="es-ES_tradnl" sz="1700" b="1" dirty="0" smtClean="0">
                <a:solidFill>
                  <a:srgbClr val="2D76B5"/>
                </a:solidFill>
                <a:latin typeface="Arial"/>
                <a:cs typeface="Arial"/>
              </a:rPr>
              <a:t>9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708</Words>
  <Application>Microsoft Office PowerPoint</Application>
  <PresentationFormat>Personalització</PresentationFormat>
  <Paragraphs>97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13</vt:i4>
      </vt:variant>
    </vt:vector>
  </HeadingPairs>
  <TitlesOfParts>
    <vt:vector size="14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eiflauramg</cp:lastModifiedBy>
  <cp:revision>22</cp:revision>
  <dcterms:modified xsi:type="dcterms:W3CDTF">2014-02-20T07:24:36Z</dcterms:modified>
</cp:coreProperties>
</file>